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EDDDE5-0154-749E-D61F-8F896838D9F1}"/>
              </a:ext>
            </a:extLst>
          </p:cNvPr>
          <p:cNvGrpSpPr/>
          <p:nvPr/>
        </p:nvGrpSpPr>
        <p:grpSpPr>
          <a:xfrm>
            <a:off x="3852577" y="4515972"/>
            <a:ext cx="551334" cy="544607"/>
            <a:chOff x="3852577" y="4515972"/>
            <a:chExt cx="551334" cy="544607"/>
          </a:xfrm>
        </p:grpSpPr>
        <p:sp>
          <p:nvSpPr>
            <p:cNvPr id="2" name="Pfeil: nach rechts gekrümmt 1">
              <a:extLst>
                <a:ext uri="{FF2B5EF4-FFF2-40B4-BE49-F238E27FC236}">
                  <a16:creationId xmlns:a16="http://schemas.microsoft.com/office/drawing/2014/main" id="{E809D281-2A0B-B427-4CFC-8B8915629940}"/>
                </a:ext>
              </a:extLst>
            </p:cNvPr>
            <p:cNvSpPr/>
            <p:nvPr/>
          </p:nvSpPr>
          <p:spPr>
            <a:xfrm rot="10800000">
              <a:off x="4168588" y="4515972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nach rechts gekrümmt 9">
              <a:extLst>
                <a:ext uri="{FF2B5EF4-FFF2-40B4-BE49-F238E27FC236}">
                  <a16:creationId xmlns:a16="http://schemas.microsoft.com/office/drawing/2014/main" id="{23574F98-F4FB-411E-52AE-FFCFF64365F6}"/>
                </a:ext>
              </a:extLst>
            </p:cNvPr>
            <p:cNvSpPr/>
            <p:nvPr/>
          </p:nvSpPr>
          <p:spPr>
            <a:xfrm>
              <a:off x="3852577" y="4529421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5</cp:revision>
  <dcterms:created xsi:type="dcterms:W3CDTF">2025-07-12T16:31:43Z</dcterms:created>
  <dcterms:modified xsi:type="dcterms:W3CDTF">2025-08-01T15:15:02Z</dcterms:modified>
</cp:coreProperties>
</file>