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22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6CCDCB-B8BD-D490-DF46-7780FF0E0F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88562DB9-4881-0B2E-D156-68B0190B42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BF97A51-BD08-AEC3-94B1-182AB8038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ADB11DA-137F-AA7F-5AAF-8695F0426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65EB7CB-E873-D30B-4E05-910C36F82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327598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9ACD30-F340-1AA2-AEA0-BF10BD8D9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0903B71C-3B9C-76D9-F728-3AFA9401DB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5F471E0-458D-B238-626B-A11D0474C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89D07A3-1AED-AF2E-A2AB-E9781853C9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EEC993B-25E9-6709-ACBB-ACB32B9DC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34322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1D259A5D-27C5-8521-262D-11EE771BB9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A0FEC153-2888-7888-6424-F2505EF92B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61ED5ED-2FD9-2436-4C95-21B25F4DC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F77202-AD86-386B-0BED-DF2656A73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44B5829-BEDF-E386-CC72-83CF0A3F24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523053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B1548BE-3531-F683-7849-A452875D3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3ACC7C-A1F6-E26A-1BD5-B7BF3E8B2A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5E243A2-9E14-B00E-D3A8-77B98A5B39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57753F-BE1B-D1F8-5D8F-BB5B5C017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7A607C8-0751-7217-ED27-F26D17072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674702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200E67F-CE2E-76B0-4F2B-EA0EC4E33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5FB250D-7747-F8D7-B287-1C53ED98EB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062FFD0-F2EB-A329-AEA2-ADC4E542F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B3F566E-F29B-872F-1AA0-3203843E4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F49049A0-E53F-2197-4D7F-CA003130A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823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BC7B1E6-D864-DF83-1529-FFE31F5BF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2CF1F9C-191A-E2F3-EBC8-F3EBDD7457F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BFB1DF7A-B1BC-77BE-F046-0CAB398973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80656501-58A0-506F-872C-416BDDA8A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DBB469B1-4310-1260-9B54-AFE4195E1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6742D18-AF57-5DBE-254A-16D164614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64900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888B19-E037-0820-9C0B-DD2C03607D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A4FCECD-3F93-2B32-EDD1-7DB43D19F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AFCCC3E-BF74-1D55-6BC8-0FBD700256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AC9E8E11-5C01-0A58-399C-323EBDFC3D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461FD911-F377-A587-3615-96A908D0D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9C61208B-BB69-3611-0D81-1CAC41A19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2D42F133-DFE5-C4FE-9E5C-1E433496E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485C64C-5ABE-C725-F66C-02895D9EC2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048131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459CAB-9225-6621-297B-38C1D2F52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145C29ED-528C-256D-F546-A24FCA755E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520638A-6132-D054-D38F-7D07420EB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612D219C-1C69-3BAA-A0CD-4FA99A16C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87865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1C3FD846-9FE8-F470-4259-FB485F994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F4D00FC4-D8E5-D124-AD56-D18F6F815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4C84F7AB-AB5C-EA2C-BF86-E65561383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487472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CC293E-D3DA-7C0E-78CA-32AC092F9A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0D7B0B64-1340-476F-9243-434054A4E5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12633043-9615-796F-018D-A75F608AE2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FAE5B74-5599-DAC3-66A0-698168F0E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7B69EEF-F100-7726-377D-FE5BAF54E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794FCF7-EA45-ACBA-430E-72D67DCBD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575482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96A1231-30CB-DE2B-6C68-84E5EB0337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3378E717-8E1C-B00E-8549-C34C380C13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F23CFC2B-56B2-8FF8-61ED-DFBD7FABC3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AA7816D-FA62-14CC-4065-94F9DC11F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575999AB-69FD-FF8E-76FD-E522727A9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09B1431-3DCE-B1D7-62FB-6E69F0CED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757463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8F07CD40-F43B-E64B-5462-532A691D14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54061423-8593-357E-7AC6-E14C73E74C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C025073-50BF-321B-AE7B-0311829ED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D353CA-F39B-41B1-8016-75D78154E5B6}" type="datetimeFigureOut">
              <a:rPr lang="de-DE" smtClean="0"/>
              <a:t>24.08.2025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339F65F-119C-1819-B3B9-FFEDED25D0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6582DF0-28AF-1661-19F0-3901412033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6F64D4-BD62-4805-B58B-0992740BAB99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8824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feil: nach oben 3">
            <a:extLst>
              <a:ext uri="{FF2B5EF4-FFF2-40B4-BE49-F238E27FC236}">
                <a16:creationId xmlns:a16="http://schemas.microsoft.com/office/drawing/2014/main" id="{6EE9C8BC-B7FE-C763-2656-13168589D749}"/>
              </a:ext>
            </a:extLst>
          </p:cNvPr>
          <p:cNvSpPr/>
          <p:nvPr/>
        </p:nvSpPr>
        <p:spPr>
          <a:xfrm>
            <a:off x="894229" y="974912"/>
            <a:ext cx="746312" cy="786653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" name="Pfeil: nach oben 4">
            <a:extLst>
              <a:ext uri="{FF2B5EF4-FFF2-40B4-BE49-F238E27FC236}">
                <a16:creationId xmlns:a16="http://schemas.microsoft.com/office/drawing/2014/main" id="{50241BD9-FA53-DB1F-F7C4-569FBC8884BB}"/>
              </a:ext>
            </a:extLst>
          </p:cNvPr>
          <p:cNvSpPr/>
          <p:nvPr/>
        </p:nvSpPr>
        <p:spPr>
          <a:xfrm rot="10800000">
            <a:off x="2196352" y="974912"/>
            <a:ext cx="746312" cy="786653"/>
          </a:xfrm>
          <a:prstGeom prst="upArrow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" name="Verbotsymbol 5">
            <a:extLst>
              <a:ext uri="{FF2B5EF4-FFF2-40B4-BE49-F238E27FC236}">
                <a16:creationId xmlns:a16="http://schemas.microsoft.com/office/drawing/2014/main" id="{448AAAFF-17B8-557B-D3AC-8218409D93EE}"/>
              </a:ext>
            </a:extLst>
          </p:cNvPr>
          <p:cNvSpPr/>
          <p:nvPr/>
        </p:nvSpPr>
        <p:spPr>
          <a:xfrm>
            <a:off x="1337982" y="3146612"/>
            <a:ext cx="914400" cy="914400"/>
          </a:xfrm>
          <a:prstGeom prst="noSmoking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>
              <a:solidFill>
                <a:schemeClr val="tx1"/>
              </a:solidFill>
            </a:endParaRPr>
          </a:p>
        </p:txBody>
      </p: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2D51C7F6-172D-3ECA-0FD5-51416A5D33A8}"/>
              </a:ext>
            </a:extLst>
          </p:cNvPr>
          <p:cNvGrpSpPr/>
          <p:nvPr/>
        </p:nvGrpSpPr>
        <p:grpSpPr>
          <a:xfrm>
            <a:off x="5264523" y="1966918"/>
            <a:ext cx="1196789" cy="1569660"/>
            <a:chOff x="5264523" y="1966918"/>
            <a:chExt cx="1196789" cy="1569660"/>
          </a:xfrm>
        </p:grpSpPr>
        <p:sp>
          <p:nvSpPr>
            <p:cNvPr id="7" name="Ellipse 6">
              <a:extLst>
                <a:ext uri="{FF2B5EF4-FFF2-40B4-BE49-F238E27FC236}">
                  <a16:creationId xmlns:a16="http://schemas.microsoft.com/office/drawing/2014/main" id="{E171514D-F893-2F81-D972-4FBD507E30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64523" y="2124634"/>
              <a:ext cx="1196789" cy="1196789"/>
            </a:xfrm>
            <a:prstGeom prst="ellipse">
              <a:avLst/>
            </a:prstGeom>
            <a:noFill/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/>
            </a:p>
          </p:txBody>
        </p:sp>
        <p:sp>
          <p:nvSpPr>
            <p:cNvPr id="8" name="Textfeld 7">
              <a:extLst>
                <a:ext uri="{FF2B5EF4-FFF2-40B4-BE49-F238E27FC236}">
                  <a16:creationId xmlns:a16="http://schemas.microsoft.com/office/drawing/2014/main" id="{AC93B203-0272-F742-F888-10F969F51A85}"/>
                </a:ext>
              </a:extLst>
            </p:cNvPr>
            <p:cNvSpPr txBox="1"/>
            <p:nvPr/>
          </p:nvSpPr>
          <p:spPr>
            <a:xfrm>
              <a:off x="5451586" y="1966918"/>
              <a:ext cx="822661" cy="156966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de-DE" sz="9600" b="1" dirty="0">
                  <a:solidFill>
                    <a:srgbClr val="0070C0"/>
                  </a:solidFill>
                </a:rPr>
                <a:t>?</a:t>
              </a:r>
            </a:p>
          </p:txBody>
        </p:sp>
      </p:grp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ADEDDDE5-0154-749E-D61F-8F896838D9F1}"/>
              </a:ext>
            </a:extLst>
          </p:cNvPr>
          <p:cNvGrpSpPr/>
          <p:nvPr/>
        </p:nvGrpSpPr>
        <p:grpSpPr>
          <a:xfrm>
            <a:off x="3852577" y="4515972"/>
            <a:ext cx="551334" cy="544607"/>
            <a:chOff x="3852577" y="4515972"/>
            <a:chExt cx="551334" cy="544607"/>
          </a:xfrm>
        </p:grpSpPr>
        <p:sp>
          <p:nvSpPr>
            <p:cNvPr id="2" name="Pfeil: nach rechts gekrümmt 1">
              <a:extLst>
                <a:ext uri="{FF2B5EF4-FFF2-40B4-BE49-F238E27FC236}">
                  <a16:creationId xmlns:a16="http://schemas.microsoft.com/office/drawing/2014/main" id="{E809D281-2A0B-B427-4CFC-8B8915629940}"/>
                </a:ext>
              </a:extLst>
            </p:cNvPr>
            <p:cNvSpPr/>
            <p:nvPr/>
          </p:nvSpPr>
          <p:spPr>
            <a:xfrm rot="10800000">
              <a:off x="4168588" y="4515972"/>
              <a:ext cx="235323" cy="531158"/>
            </a:xfrm>
            <a:prstGeom prst="curvedRightArrow">
              <a:avLst/>
            </a:prstGeom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  <p:sp>
          <p:nvSpPr>
            <p:cNvPr id="10" name="Pfeil: nach rechts gekrümmt 9">
              <a:extLst>
                <a:ext uri="{FF2B5EF4-FFF2-40B4-BE49-F238E27FC236}">
                  <a16:creationId xmlns:a16="http://schemas.microsoft.com/office/drawing/2014/main" id="{23574F98-F4FB-411E-52AE-FFCFF64365F6}"/>
                </a:ext>
              </a:extLst>
            </p:cNvPr>
            <p:cNvSpPr/>
            <p:nvPr/>
          </p:nvSpPr>
          <p:spPr>
            <a:xfrm>
              <a:off x="3852577" y="4529421"/>
              <a:ext cx="235323" cy="531158"/>
            </a:xfrm>
            <a:prstGeom prst="curvedRightArrow">
              <a:avLst/>
            </a:prstGeom>
            <a:ln w="57150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e-DE">
                <a:solidFill>
                  <a:schemeClr val="tx1"/>
                </a:solidFill>
              </a:endParaRPr>
            </a:p>
          </p:txBody>
        </p:sp>
      </p:grpSp>
      <p:sp>
        <p:nvSpPr>
          <p:cNvPr id="3" name="Multiplikationszeichen 2">
            <a:extLst>
              <a:ext uri="{FF2B5EF4-FFF2-40B4-BE49-F238E27FC236}">
                <a16:creationId xmlns:a16="http://schemas.microsoft.com/office/drawing/2014/main" id="{E54FFD59-E21F-E1D8-1724-AEFC67C9D604}"/>
              </a:ext>
            </a:extLst>
          </p:cNvPr>
          <p:cNvSpPr>
            <a:spLocks noChangeAspect="1"/>
          </p:cNvSpPr>
          <p:nvPr/>
        </p:nvSpPr>
        <p:spPr>
          <a:xfrm>
            <a:off x="8088406" y="2669241"/>
            <a:ext cx="1284194" cy="1284194"/>
          </a:xfrm>
          <a:prstGeom prst="mathMultiply">
            <a:avLst>
              <a:gd name="adj1" fmla="val 13049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167337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8E8DBCA2-81DB-57FF-85BD-627D8193D726}"/>
              </a:ext>
            </a:extLst>
          </p:cNvPr>
          <p:cNvSpPr/>
          <p:nvPr/>
        </p:nvSpPr>
        <p:spPr>
          <a:xfrm>
            <a:off x="4229100" y="1704414"/>
            <a:ext cx="2057406" cy="3402106"/>
          </a:xfrm>
          <a:prstGeom prst="rect">
            <a:avLst/>
          </a:prstGeom>
          <a:noFill/>
          <a:ln w="2540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grpSp>
        <p:nvGrpSpPr>
          <p:cNvPr id="20" name="Gruppieren 19">
            <a:extLst>
              <a:ext uri="{FF2B5EF4-FFF2-40B4-BE49-F238E27FC236}">
                <a16:creationId xmlns:a16="http://schemas.microsoft.com/office/drawing/2014/main" id="{0D7DB332-4ADC-EC94-1C65-A0EF99513B93}"/>
              </a:ext>
            </a:extLst>
          </p:cNvPr>
          <p:cNvGrpSpPr/>
          <p:nvPr/>
        </p:nvGrpSpPr>
        <p:grpSpPr>
          <a:xfrm>
            <a:off x="2662517" y="1085850"/>
            <a:ext cx="1566583" cy="4686300"/>
            <a:chOff x="2554941" y="1176618"/>
            <a:chExt cx="1566583" cy="4686300"/>
          </a:xfrm>
        </p:grpSpPr>
        <p:cxnSp>
          <p:nvCxnSpPr>
            <p:cNvPr id="6" name="Gerader Verbinder 5">
              <a:extLst>
                <a:ext uri="{FF2B5EF4-FFF2-40B4-BE49-F238E27FC236}">
                  <a16:creationId xmlns:a16="http://schemas.microsoft.com/office/drawing/2014/main" id="{87565233-6F03-31E2-5B5F-17458D6A2A19}"/>
                </a:ext>
              </a:extLst>
            </p:cNvPr>
            <p:cNvCxnSpPr/>
            <p:nvPr/>
          </p:nvCxnSpPr>
          <p:spPr>
            <a:xfrm>
              <a:off x="2554941" y="1176618"/>
              <a:ext cx="0" cy="4686300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Gerader Verbinder 6">
              <a:extLst>
                <a:ext uri="{FF2B5EF4-FFF2-40B4-BE49-F238E27FC236}">
                  <a16:creationId xmlns:a16="http://schemas.microsoft.com/office/drawing/2014/main" id="{0C6A14AA-F03E-3C85-F234-2CB62A4CAD43}"/>
                </a:ext>
              </a:extLst>
            </p:cNvPr>
            <p:cNvCxnSpPr>
              <a:cxnSpLocks/>
            </p:cNvCxnSpPr>
            <p:nvPr/>
          </p:nvCxnSpPr>
          <p:spPr>
            <a:xfrm>
              <a:off x="2554941" y="1176618"/>
              <a:ext cx="1566583" cy="618564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Gerader Verbinder 9">
              <a:extLst>
                <a:ext uri="{FF2B5EF4-FFF2-40B4-BE49-F238E27FC236}">
                  <a16:creationId xmlns:a16="http://schemas.microsoft.com/office/drawing/2014/main" id="{71F2E368-FCF0-0820-67C6-9C12921F42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554941" y="5206253"/>
              <a:ext cx="1566583" cy="643217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Gerader Verbinder 11">
              <a:extLst>
                <a:ext uri="{FF2B5EF4-FFF2-40B4-BE49-F238E27FC236}">
                  <a16:creationId xmlns:a16="http://schemas.microsoft.com/office/drawing/2014/main" id="{494A15F6-4A42-4CCD-68A1-23FE65D76AAE}"/>
                </a:ext>
              </a:extLst>
            </p:cNvPr>
            <p:cNvCxnSpPr>
              <a:cxnSpLocks/>
            </p:cNvCxnSpPr>
            <p:nvPr/>
          </p:nvCxnSpPr>
          <p:spPr>
            <a:xfrm>
              <a:off x="2554941" y="3039035"/>
              <a:ext cx="1566583" cy="0"/>
            </a:xfrm>
            <a:prstGeom prst="line">
              <a:avLst/>
            </a:prstGeom>
            <a:ln w="2540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2" name="Gerader Verbinder 21">
            <a:extLst>
              <a:ext uri="{FF2B5EF4-FFF2-40B4-BE49-F238E27FC236}">
                <a16:creationId xmlns:a16="http://schemas.microsoft.com/office/drawing/2014/main" id="{7F6C1633-98C9-8F30-6932-37A7B9356460}"/>
              </a:ext>
            </a:extLst>
          </p:cNvPr>
          <p:cNvCxnSpPr/>
          <p:nvPr/>
        </p:nvCxnSpPr>
        <p:spPr>
          <a:xfrm flipH="1">
            <a:off x="7853074" y="1085850"/>
            <a:ext cx="0" cy="468630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C49F2C9A-9E54-72F6-D5FD-432D07CE9952}"/>
              </a:ext>
            </a:extLst>
          </p:cNvPr>
          <p:cNvCxnSpPr>
            <a:cxnSpLocks/>
          </p:cNvCxnSpPr>
          <p:nvPr/>
        </p:nvCxnSpPr>
        <p:spPr>
          <a:xfrm flipH="1">
            <a:off x="6286491" y="1085850"/>
            <a:ext cx="1566583" cy="618564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Gerader Verbinder 23">
            <a:extLst>
              <a:ext uri="{FF2B5EF4-FFF2-40B4-BE49-F238E27FC236}">
                <a16:creationId xmlns:a16="http://schemas.microsoft.com/office/drawing/2014/main" id="{8A0A9745-46DC-7A87-5CED-B4FE68BAE07F}"/>
              </a:ext>
            </a:extLst>
          </p:cNvPr>
          <p:cNvCxnSpPr>
            <a:cxnSpLocks/>
          </p:cNvCxnSpPr>
          <p:nvPr/>
        </p:nvCxnSpPr>
        <p:spPr>
          <a:xfrm flipH="1" flipV="1">
            <a:off x="6286491" y="5115485"/>
            <a:ext cx="1566583" cy="643217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59D4C7AD-5FCC-E3CB-CA47-3857E287FD1B}"/>
              </a:ext>
            </a:extLst>
          </p:cNvPr>
          <p:cNvCxnSpPr>
            <a:cxnSpLocks/>
          </p:cNvCxnSpPr>
          <p:nvPr/>
        </p:nvCxnSpPr>
        <p:spPr>
          <a:xfrm flipH="1">
            <a:off x="6286491" y="2948267"/>
            <a:ext cx="1566583" cy="0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1" name="Gruppieren 30">
            <a:extLst>
              <a:ext uri="{FF2B5EF4-FFF2-40B4-BE49-F238E27FC236}">
                <a16:creationId xmlns:a16="http://schemas.microsoft.com/office/drawing/2014/main" id="{EAF5DAC5-3504-BBA6-7323-5B92C673ECC3}"/>
              </a:ext>
            </a:extLst>
          </p:cNvPr>
          <p:cNvGrpSpPr/>
          <p:nvPr/>
        </p:nvGrpSpPr>
        <p:grpSpPr>
          <a:xfrm>
            <a:off x="6582334" y="1634377"/>
            <a:ext cx="705966" cy="840581"/>
            <a:chOff x="7066431" y="1691525"/>
            <a:chExt cx="705966" cy="840581"/>
          </a:xfrm>
        </p:grpSpPr>
        <p:cxnSp>
          <p:nvCxnSpPr>
            <p:cNvPr id="26" name="Gerader Verbinder 25">
              <a:extLst>
                <a:ext uri="{FF2B5EF4-FFF2-40B4-BE49-F238E27FC236}">
                  <a16:creationId xmlns:a16="http://schemas.microsoft.com/office/drawing/2014/main" id="{CAB88F53-D5B1-4433-EF0F-BF473F862A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Gerader Verbinder 26">
              <a:extLst>
                <a:ext uri="{FF2B5EF4-FFF2-40B4-BE49-F238E27FC236}">
                  <a16:creationId xmlns:a16="http://schemas.microsoft.com/office/drawing/2014/main" id="{3A60941B-7E37-3996-1ABE-A1EFB4A9CD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uppieren 31">
            <a:extLst>
              <a:ext uri="{FF2B5EF4-FFF2-40B4-BE49-F238E27FC236}">
                <a16:creationId xmlns:a16="http://schemas.microsoft.com/office/drawing/2014/main" id="{CB865EE1-6CD9-7FB1-FD86-BBBFEB9BE71F}"/>
              </a:ext>
            </a:extLst>
          </p:cNvPr>
          <p:cNvGrpSpPr/>
          <p:nvPr/>
        </p:nvGrpSpPr>
        <p:grpSpPr>
          <a:xfrm>
            <a:off x="6575616" y="3298520"/>
            <a:ext cx="705966" cy="840581"/>
            <a:chOff x="7113499" y="1691525"/>
            <a:chExt cx="705966" cy="840581"/>
          </a:xfrm>
        </p:grpSpPr>
        <p:cxnSp>
          <p:nvCxnSpPr>
            <p:cNvPr id="33" name="Gerader Verbinder 32">
              <a:extLst>
                <a:ext uri="{FF2B5EF4-FFF2-40B4-BE49-F238E27FC236}">
                  <a16:creationId xmlns:a16="http://schemas.microsoft.com/office/drawing/2014/main" id="{33B39283-4E35-667C-430F-76609DFA312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113499" y="1691525"/>
              <a:ext cx="598394" cy="761158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Gerader Verbinder 33">
              <a:extLst>
                <a:ext uri="{FF2B5EF4-FFF2-40B4-BE49-F238E27FC236}">
                  <a16:creationId xmlns:a16="http://schemas.microsoft.com/office/drawing/2014/main" id="{FCD0BA55-E59B-2EF1-8735-56A699AB85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76564" y="2088072"/>
              <a:ext cx="342901" cy="444034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3FA6B800-6E74-ECB3-B4EF-CE3D6F4E4701}"/>
              </a:ext>
            </a:extLst>
          </p:cNvPr>
          <p:cNvGrpSpPr/>
          <p:nvPr/>
        </p:nvGrpSpPr>
        <p:grpSpPr>
          <a:xfrm>
            <a:off x="2928108" y="1669252"/>
            <a:ext cx="705966" cy="840581"/>
            <a:chOff x="7066431" y="1691525"/>
            <a:chExt cx="705966" cy="840581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B1C6872C-39A3-B7F4-6575-3B4380C6E79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37ECC361-8841-DBF7-0F4D-42EEF732C53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uppieren 37">
            <a:extLst>
              <a:ext uri="{FF2B5EF4-FFF2-40B4-BE49-F238E27FC236}">
                <a16:creationId xmlns:a16="http://schemas.microsoft.com/office/drawing/2014/main" id="{BBB209DE-1E6D-4526-3FDC-DCB64C4DD4E4}"/>
              </a:ext>
            </a:extLst>
          </p:cNvPr>
          <p:cNvGrpSpPr/>
          <p:nvPr/>
        </p:nvGrpSpPr>
        <p:grpSpPr>
          <a:xfrm>
            <a:off x="2938190" y="3219097"/>
            <a:ext cx="705966" cy="840581"/>
            <a:chOff x="7066431" y="1691525"/>
            <a:chExt cx="705966" cy="840581"/>
          </a:xfrm>
        </p:grpSpPr>
        <p:cxnSp>
          <p:nvCxnSpPr>
            <p:cNvPr id="39" name="Gerader Verbinder 38">
              <a:extLst>
                <a:ext uri="{FF2B5EF4-FFF2-40B4-BE49-F238E27FC236}">
                  <a16:creationId xmlns:a16="http://schemas.microsoft.com/office/drawing/2014/main" id="{CFB32C3A-9F80-E6B6-853D-3140AD38337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Gerader Verbinder 39">
              <a:extLst>
                <a:ext uri="{FF2B5EF4-FFF2-40B4-BE49-F238E27FC236}">
                  <a16:creationId xmlns:a16="http://schemas.microsoft.com/office/drawing/2014/main" id="{3847F7B7-7A75-4FB9-26FD-530539322BB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52400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90289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A2DB09-4DF0-2008-2666-5F75BAA222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>
            <a:extLst>
              <a:ext uri="{FF2B5EF4-FFF2-40B4-BE49-F238E27FC236}">
                <a16:creationId xmlns:a16="http://schemas.microsoft.com/office/drawing/2014/main" id="{529193F4-EDEC-2668-D496-69EC1CF84D17}"/>
              </a:ext>
            </a:extLst>
          </p:cNvPr>
          <p:cNvSpPr/>
          <p:nvPr/>
        </p:nvSpPr>
        <p:spPr>
          <a:xfrm>
            <a:off x="4121524" y="1795182"/>
            <a:ext cx="2729752" cy="3402106"/>
          </a:xfrm>
          <a:prstGeom prst="rect">
            <a:avLst/>
          </a:prstGeom>
          <a:noFill/>
          <a:ln w="2159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5" name="Gerader Verbinder 24">
            <a:extLst>
              <a:ext uri="{FF2B5EF4-FFF2-40B4-BE49-F238E27FC236}">
                <a16:creationId xmlns:a16="http://schemas.microsoft.com/office/drawing/2014/main" id="{2B8A8C2D-6A66-CBFA-57F8-982C6407CFDC}"/>
              </a:ext>
            </a:extLst>
          </p:cNvPr>
          <p:cNvCxnSpPr>
            <a:cxnSpLocks/>
          </p:cNvCxnSpPr>
          <p:nvPr/>
        </p:nvCxnSpPr>
        <p:spPr>
          <a:xfrm flipH="1">
            <a:off x="5486400" y="3039035"/>
            <a:ext cx="1364876" cy="0"/>
          </a:xfrm>
          <a:prstGeom prst="line">
            <a:avLst/>
          </a:prstGeom>
          <a:ln w="2159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5" name="Gruppieren 34">
            <a:extLst>
              <a:ext uri="{FF2B5EF4-FFF2-40B4-BE49-F238E27FC236}">
                <a16:creationId xmlns:a16="http://schemas.microsoft.com/office/drawing/2014/main" id="{907823E1-8F9E-8FD8-57C3-73DCACF6A43A}"/>
              </a:ext>
            </a:extLst>
          </p:cNvPr>
          <p:cNvGrpSpPr/>
          <p:nvPr/>
        </p:nvGrpSpPr>
        <p:grpSpPr>
          <a:xfrm>
            <a:off x="4360219" y="2016990"/>
            <a:ext cx="705966" cy="840581"/>
            <a:chOff x="7066431" y="1691525"/>
            <a:chExt cx="705966" cy="840581"/>
          </a:xfrm>
        </p:grpSpPr>
        <p:cxnSp>
          <p:nvCxnSpPr>
            <p:cNvPr id="36" name="Gerader Verbinder 35">
              <a:extLst>
                <a:ext uri="{FF2B5EF4-FFF2-40B4-BE49-F238E27FC236}">
                  <a16:creationId xmlns:a16="http://schemas.microsoft.com/office/drawing/2014/main" id="{AE39DB78-D5B3-73CA-84F9-985B7AE2E90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Gerader Verbinder 36">
              <a:extLst>
                <a:ext uri="{FF2B5EF4-FFF2-40B4-BE49-F238E27FC236}">
                  <a16:creationId xmlns:a16="http://schemas.microsoft.com/office/drawing/2014/main" id="{5AD8C296-CCA4-3E9B-2DF9-8EE1AD6ECD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" name="Gerader Verbinder 1">
            <a:extLst>
              <a:ext uri="{FF2B5EF4-FFF2-40B4-BE49-F238E27FC236}">
                <a16:creationId xmlns:a16="http://schemas.microsoft.com/office/drawing/2014/main" id="{065BD340-71E5-AADF-3BF2-03BC9C6F23FC}"/>
              </a:ext>
            </a:extLst>
          </p:cNvPr>
          <p:cNvCxnSpPr>
            <a:cxnSpLocks/>
            <a:endCxn id="4" idx="2"/>
          </p:cNvCxnSpPr>
          <p:nvPr/>
        </p:nvCxnSpPr>
        <p:spPr>
          <a:xfrm flipH="1">
            <a:off x="5486400" y="1795182"/>
            <a:ext cx="17930" cy="3402106"/>
          </a:xfrm>
          <a:prstGeom prst="line">
            <a:avLst/>
          </a:prstGeom>
          <a:ln w="254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Gerader Verbinder 7">
            <a:extLst>
              <a:ext uri="{FF2B5EF4-FFF2-40B4-BE49-F238E27FC236}">
                <a16:creationId xmlns:a16="http://schemas.microsoft.com/office/drawing/2014/main" id="{96D45F34-DF37-1A0F-3A19-8F9A6E462503}"/>
              </a:ext>
            </a:extLst>
          </p:cNvPr>
          <p:cNvCxnSpPr>
            <a:cxnSpLocks/>
          </p:cNvCxnSpPr>
          <p:nvPr/>
        </p:nvCxnSpPr>
        <p:spPr>
          <a:xfrm flipH="1">
            <a:off x="4121524" y="3039035"/>
            <a:ext cx="1364876" cy="0"/>
          </a:xfrm>
          <a:prstGeom prst="line">
            <a:avLst/>
          </a:prstGeom>
          <a:ln w="2159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Gruppieren 8">
            <a:extLst>
              <a:ext uri="{FF2B5EF4-FFF2-40B4-BE49-F238E27FC236}">
                <a16:creationId xmlns:a16="http://schemas.microsoft.com/office/drawing/2014/main" id="{F415E965-F16E-1AB5-0579-2CF7A836B079}"/>
              </a:ext>
            </a:extLst>
          </p:cNvPr>
          <p:cNvGrpSpPr/>
          <p:nvPr/>
        </p:nvGrpSpPr>
        <p:grpSpPr>
          <a:xfrm>
            <a:off x="5725095" y="1993246"/>
            <a:ext cx="705966" cy="840581"/>
            <a:chOff x="7066431" y="1691525"/>
            <a:chExt cx="705966" cy="840581"/>
          </a:xfrm>
        </p:grpSpPr>
        <p:cxnSp>
          <p:nvCxnSpPr>
            <p:cNvPr id="11" name="Gerader Verbinder 10">
              <a:extLst>
                <a:ext uri="{FF2B5EF4-FFF2-40B4-BE49-F238E27FC236}">
                  <a16:creationId xmlns:a16="http://schemas.microsoft.com/office/drawing/2014/main" id="{A701008D-360D-7BD5-43D6-C30805BFB1E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Gerader Verbinder 12">
              <a:extLst>
                <a:ext uri="{FF2B5EF4-FFF2-40B4-BE49-F238E27FC236}">
                  <a16:creationId xmlns:a16="http://schemas.microsoft.com/office/drawing/2014/main" id="{F588DE1F-F358-AEC1-80EC-02A3EE430F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uppieren 13">
            <a:extLst>
              <a:ext uri="{FF2B5EF4-FFF2-40B4-BE49-F238E27FC236}">
                <a16:creationId xmlns:a16="http://schemas.microsoft.com/office/drawing/2014/main" id="{F0F3DB5C-E088-1F9E-CE74-D6EE0D9B2822}"/>
              </a:ext>
            </a:extLst>
          </p:cNvPr>
          <p:cNvGrpSpPr/>
          <p:nvPr/>
        </p:nvGrpSpPr>
        <p:grpSpPr>
          <a:xfrm>
            <a:off x="4331084" y="3254118"/>
            <a:ext cx="705966" cy="840581"/>
            <a:chOff x="7066431" y="1691525"/>
            <a:chExt cx="705966" cy="840581"/>
          </a:xfrm>
        </p:grpSpPr>
        <p:cxnSp>
          <p:nvCxnSpPr>
            <p:cNvPr id="15" name="Gerader Verbinder 14">
              <a:extLst>
                <a:ext uri="{FF2B5EF4-FFF2-40B4-BE49-F238E27FC236}">
                  <a16:creationId xmlns:a16="http://schemas.microsoft.com/office/drawing/2014/main" id="{D418716B-1CF2-9746-4B2F-B68AE1EC4A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Gerader Verbinder 15">
              <a:extLst>
                <a:ext uri="{FF2B5EF4-FFF2-40B4-BE49-F238E27FC236}">
                  <a16:creationId xmlns:a16="http://schemas.microsoft.com/office/drawing/2014/main" id="{5C2B206E-5A31-A0C9-481C-3EC66EBBB0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91399AC7-CB4B-6D7A-35E1-C18D53D6AAF8}"/>
              </a:ext>
            </a:extLst>
          </p:cNvPr>
          <p:cNvGrpSpPr/>
          <p:nvPr/>
        </p:nvGrpSpPr>
        <p:grpSpPr>
          <a:xfrm>
            <a:off x="5706042" y="3237099"/>
            <a:ext cx="705966" cy="840581"/>
            <a:chOff x="7066431" y="1691525"/>
            <a:chExt cx="705966" cy="840581"/>
          </a:xfrm>
        </p:grpSpPr>
        <p:cxnSp>
          <p:nvCxnSpPr>
            <p:cNvPr id="18" name="Gerader Verbinder 17">
              <a:extLst>
                <a:ext uri="{FF2B5EF4-FFF2-40B4-BE49-F238E27FC236}">
                  <a16:creationId xmlns:a16="http://schemas.microsoft.com/office/drawing/2014/main" id="{B634E47B-1DFA-2652-D6C1-84055A17E45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66431" y="1691525"/>
              <a:ext cx="598394" cy="761158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18">
              <a:extLst>
                <a:ext uri="{FF2B5EF4-FFF2-40B4-BE49-F238E27FC236}">
                  <a16:creationId xmlns:a16="http://schemas.microsoft.com/office/drawing/2014/main" id="{29C69A9B-63D1-C762-64F5-9197BF312C6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29496" y="2088072"/>
              <a:ext cx="342901" cy="444034"/>
            </a:xfrm>
            <a:prstGeom prst="line">
              <a:avLst/>
            </a:prstGeom>
            <a:ln w="123825"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366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531C8-D3FB-ED48-83CB-06D015D84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ogen 11">
            <a:extLst>
              <a:ext uri="{FF2B5EF4-FFF2-40B4-BE49-F238E27FC236}">
                <a16:creationId xmlns:a16="http://schemas.microsoft.com/office/drawing/2014/main" id="{38CE13D6-7AEC-0F0A-007E-6FEF9A485E29}"/>
              </a:ext>
            </a:extLst>
          </p:cNvPr>
          <p:cNvSpPr>
            <a:spLocks noChangeAspect="1"/>
          </p:cNvSpPr>
          <p:nvPr/>
        </p:nvSpPr>
        <p:spPr>
          <a:xfrm>
            <a:off x="2223805" y="4290834"/>
            <a:ext cx="1360273" cy="1360273"/>
          </a:xfrm>
          <a:prstGeom prst="arc">
            <a:avLst>
              <a:gd name="adj1" fmla="val 18125676"/>
              <a:gd name="adj2" fmla="val 14042561"/>
            </a:avLst>
          </a:prstGeom>
          <a:ln w="127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1" name="Gerader Verbinder 20">
            <a:extLst>
              <a:ext uri="{FF2B5EF4-FFF2-40B4-BE49-F238E27FC236}">
                <a16:creationId xmlns:a16="http://schemas.microsoft.com/office/drawing/2014/main" id="{DBB66054-0065-D172-0069-33293221748F}"/>
              </a:ext>
            </a:extLst>
          </p:cNvPr>
          <p:cNvCxnSpPr>
            <a:cxnSpLocks/>
            <a:stCxn id="24" idx="0"/>
          </p:cNvCxnSpPr>
          <p:nvPr/>
        </p:nvCxnSpPr>
        <p:spPr>
          <a:xfrm>
            <a:off x="2487770" y="971571"/>
            <a:ext cx="0" cy="3486129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Bogen 23">
            <a:extLst>
              <a:ext uri="{FF2B5EF4-FFF2-40B4-BE49-F238E27FC236}">
                <a16:creationId xmlns:a16="http://schemas.microsoft.com/office/drawing/2014/main" id="{58781BB6-2D36-8974-8A14-9620F5B0C56F}"/>
              </a:ext>
            </a:extLst>
          </p:cNvPr>
          <p:cNvSpPr>
            <a:spLocks noChangeAspect="1"/>
          </p:cNvSpPr>
          <p:nvPr/>
        </p:nvSpPr>
        <p:spPr>
          <a:xfrm>
            <a:off x="2487705" y="737345"/>
            <a:ext cx="479611" cy="479611"/>
          </a:xfrm>
          <a:prstGeom prst="arc">
            <a:avLst>
              <a:gd name="adj1" fmla="val 10879999"/>
              <a:gd name="adj2" fmla="val 16214288"/>
            </a:avLst>
          </a:prstGeom>
          <a:ln w="127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26" name="Gerader Verbinder 25">
            <a:extLst>
              <a:ext uri="{FF2B5EF4-FFF2-40B4-BE49-F238E27FC236}">
                <a16:creationId xmlns:a16="http://schemas.microsoft.com/office/drawing/2014/main" id="{F4FD15D2-97C7-54EE-2D43-8CCF7EC54047}"/>
              </a:ext>
            </a:extLst>
          </p:cNvPr>
          <p:cNvCxnSpPr>
            <a:cxnSpLocks/>
          </p:cNvCxnSpPr>
          <p:nvPr/>
        </p:nvCxnSpPr>
        <p:spPr>
          <a:xfrm flipV="1">
            <a:off x="2721783" y="737345"/>
            <a:ext cx="337422" cy="2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Bogen 30">
            <a:extLst>
              <a:ext uri="{FF2B5EF4-FFF2-40B4-BE49-F238E27FC236}">
                <a16:creationId xmlns:a16="http://schemas.microsoft.com/office/drawing/2014/main" id="{154DF50F-7426-E1C9-06A8-26E83AD6DF19}"/>
              </a:ext>
            </a:extLst>
          </p:cNvPr>
          <p:cNvSpPr>
            <a:spLocks noChangeAspect="1"/>
          </p:cNvSpPr>
          <p:nvPr/>
        </p:nvSpPr>
        <p:spPr>
          <a:xfrm flipH="1">
            <a:off x="2819399" y="737345"/>
            <a:ext cx="479611" cy="479611"/>
          </a:xfrm>
          <a:prstGeom prst="arc">
            <a:avLst>
              <a:gd name="adj1" fmla="val 10879999"/>
              <a:gd name="adj2" fmla="val 16214288"/>
            </a:avLst>
          </a:prstGeom>
          <a:ln w="127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32" name="Gerader Verbinder 31">
            <a:extLst>
              <a:ext uri="{FF2B5EF4-FFF2-40B4-BE49-F238E27FC236}">
                <a16:creationId xmlns:a16="http://schemas.microsoft.com/office/drawing/2014/main" id="{F71BC069-2F31-2B51-86B2-52D260D11050}"/>
              </a:ext>
            </a:extLst>
          </p:cNvPr>
          <p:cNvCxnSpPr>
            <a:cxnSpLocks/>
          </p:cNvCxnSpPr>
          <p:nvPr/>
        </p:nvCxnSpPr>
        <p:spPr>
          <a:xfrm>
            <a:off x="3298945" y="964847"/>
            <a:ext cx="0" cy="3492853"/>
          </a:xfrm>
          <a:prstGeom prst="line">
            <a:avLst/>
          </a:prstGeom>
          <a:ln w="1270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Gerader Verbinder 40">
            <a:extLst>
              <a:ext uri="{FF2B5EF4-FFF2-40B4-BE49-F238E27FC236}">
                <a16:creationId xmlns:a16="http://schemas.microsoft.com/office/drawing/2014/main" id="{07390AE4-9E69-4A8A-66E4-BE03BA8FA2F5}"/>
              </a:ext>
            </a:extLst>
          </p:cNvPr>
          <p:cNvCxnSpPr>
            <a:cxnSpLocks/>
          </p:cNvCxnSpPr>
          <p:nvPr/>
        </p:nvCxnSpPr>
        <p:spPr>
          <a:xfrm flipV="1">
            <a:off x="2109939" y="4224616"/>
            <a:ext cx="337422" cy="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Gerader Verbinder 41">
            <a:extLst>
              <a:ext uri="{FF2B5EF4-FFF2-40B4-BE49-F238E27FC236}">
                <a16:creationId xmlns:a16="http://schemas.microsoft.com/office/drawing/2014/main" id="{054B2D0C-C096-6FD7-CEAE-BE77212F711A}"/>
              </a:ext>
            </a:extLst>
          </p:cNvPr>
          <p:cNvCxnSpPr>
            <a:cxnSpLocks/>
          </p:cNvCxnSpPr>
          <p:nvPr/>
        </p:nvCxnSpPr>
        <p:spPr>
          <a:xfrm flipV="1">
            <a:off x="2150283" y="1032087"/>
            <a:ext cx="337422" cy="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Gerader Verbinder 42">
            <a:extLst>
              <a:ext uri="{FF2B5EF4-FFF2-40B4-BE49-F238E27FC236}">
                <a16:creationId xmlns:a16="http://schemas.microsoft.com/office/drawing/2014/main" id="{D0C6CF81-078B-7567-2ACC-2EF4C1D38BB7}"/>
              </a:ext>
            </a:extLst>
          </p:cNvPr>
          <p:cNvCxnSpPr>
            <a:cxnSpLocks/>
          </p:cNvCxnSpPr>
          <p:nvPr/>
        </p:nvCxnSpPr>
        <p:spPr>
          <a:xfrm flipV="1">
            <a:off x="2110753" y="2627840"/>
            <a:ext cx="337422" cy="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Gerader Verbinder 43">
            <a:extLst>
              <a:ext uri="{FF2B5EF4-FFF2-40B4-BE49-F238E27FC236}">
                <a16:creationId xmlns:a16="http://schemas.microsoft.com/office/drawing/2014/main" id="{0A5BB4E2-E44B-4999-4436-72183666673C}"/>
              </a:ext>
            </a:extLst>
          </p:cNvPr>
          <p:cNvCxnSpPr>
            <a:cxnSpLocks/>
          </p:cNvCxnSpPr>
          <p:nvPr/>
        </p:nvCxnSpPr>
        <p:spPr>
          <a:xfrm flipV="1">
            <a:off x="2124204" y="3405543"/>
            <a:ext cx="337422" cy="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Gerader Verbinder 44">
            <a:extLst>
              <a:ext uri="{FF2B5EF4-FFF2-40B4-BE49-F238E27FC236}">
                <a16:creationId xmlns:a16="http://schemas.microsoft.com/office/drawing/2014/main" id="{5B9B835A-1378-5DE3-6B7D-84F5EEF33CE4}"/>
              </a:ext>
            </a:extLst>
          </p:cNvPr>
          <p:cNvCxnSpPr>
            <a:cxnSpLocks/>
          </p:cNvCxnSpPr>
          <p:nvPr/>
        </p:nvCxnSpPr>
        <p:spPr>
          <a:xfrm flipV="1">
            <a:off x="2124204" y="1810303"/>
            <a:ext cx="337422" cy="2"/>
          </a:xfrm>
          <a:prstGeom prst="line">
            <a:avLst/>
          </a:prstGeom>
          <a:ln w="1016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32473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</Words>
  <Application>Microsoft Office PowerPoint</Application>
  <PresentationFormat>Breitbild</PresentationFormat>
  <Paragraphs>1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Árpád Kovács</dc:creator>
  <cp:lastModifiedBy>Árpád Kovács</cp:lastModifiedBy>
  <cp:revision>8</cp:revision>
  <dcterms:created xsi:type="dcterms:W3CDTF">2025-07-12T16:31:43Z</dcterms:created>
  <dcterms:modified xsi:type="dcterms:W3CDTF">2025-08-24T10:36:56Z</dcterms:modified>
</cp:coreProperties>
</file>