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2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CCDCB-B8BD-D490-DF46-7780FF0E0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562DB9-4881-0B2E-D156-68B0190B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97A51-BD08-AEC3-94B1-182AB803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B11DA-137F-AA7F-5AAF-8695F042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EB7CB-E873-D30B-4E05-910C36F8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5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ACD30-F340-1AA2-AEA0-BF10BD8D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03B71C-3B9C-76D9-F728-3AFA9401D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F471E0-458D-B238-626B-A11D0474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D07A3-1AED-AF2E-A2AB-E9781853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EC993B-25E9-6709-ACBB-ACB32B9D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32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259A5D-27C5-8521-262D-11EE771BB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FEC153-2888-7888-6424-F2505EF92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ED5ED-2FD9-2436-4C95-21B25F4D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77202-AD86-386B-0BED-DF2656A7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B5829-BEDF-E386-CC72-83CF0A3F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0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548BE-3531-F683-7849-A452875D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ACC7C-A1F6-E26A-1BD5-B7BF3E8B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243A2-9E14-B00E-D3A8-77B98A5B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7753F-BE1B-D1F8-5D8F-BB5B5C0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607C8-0751-7217-ED27-F26D1707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47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0E67F-CE2E-76B0-4F2B-EA0EC4E3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FB250D-7747-F8D7-B287-1C53ED98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2FFD0-F2EB-A329-AEA2-ADC4E542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F566E-F29B-872F-1AA0-3203843E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049A0-E53F-2197-4D7F-CA003130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23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7B1E6-D864-DF83-1529-FFE31F5B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F1F9C-191A-E2F3-EBC8-F3EBDD745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B1DF7A-B1BC-77BE-F046-0CAB39897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656501-58A0-506F-872C-416BDDA8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B469B1-4310-1260-9B54-AFE4195E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742D18-AF57-5DBE-254A-16D16461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90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88B19-E037-0820-9C0B-DD2C0360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4FCECD-3F93-2B32-EDD1-7DB43D19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FCCC3E-BF74-1D55-6BC8-0FBD7002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9E8E11-5C01-0A58-399C-323EBDFC3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1FD911-F377-A587-3615-96A908D0D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61208B-BB69-3611-0D81-1CAC41A1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42F133-DFE5-C4FE-9E5C-1E433496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85C64C-5ABE-C725-F66C-02895D9E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13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59CAB-9225-6621-297B-38C1D2F5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5C29ED-528C-256D-F546-A24FCA75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20638A-6132-D054-D38F-7D07420E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2D219C-1C69-3BAA-A0CD-4FA99A16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7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3FD846-9FE8-F470-4259-FB485F99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D00FC4-D8E5-D124-AD56-D18F6F81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84F7AB-AB5C-EA2C-BF86-E6556138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74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C293E-D3DA-7C0E-78CA-32AC092F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B0B64-1340-476F-9243-434054A4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633043-9615-796F-018D-A75F608AE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E5B74-5599-DAC3-66A0-698168F0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B69EEF-F100-7726-377D-FE5BAF54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94FCF7-EA45-ACBA-430E-72D67DCB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54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A1231-30CB-DE2B-6C68-84E5EB03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78E717-8E1C-B00E-8549-C34C380C1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3CFC2B-56B2-8FF8-61ED-DFBD7FAB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A7816D-FA62-14CC-4065-94F9DC11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5999AB-69FD-FF8E-76FD-E522727A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9B1431-3DCE-B1D7-62FB-6E69F0CE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74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07CD40-F43B-E64B-5462-532A691D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061423-8593-357E-7AC6-E14C73E7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25073-50BF-321B-AE7B-0311829ED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9F65F-119C-1819-B3B9-FFEDED25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582DF0-28AF-1661-19F0-39014120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82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oben 3">
            <a:extLst>
              <a:ext uri="{FF2B5EF4-FFF2-40B4-BE49-F238E27FC236}">
                <a16:creationId xmlns:a16="http://schemas.microsoft.com/office/drawing/2014/main" id="{6EE9C8BC-B7FE-C763-2656-13168589D749}"/>
              </a:ext>
            </a:extLst>
          </p:cNvPr>
          <p:cNvSpPr/>
          <p:nvPr/>
        </p:nvSpPr>
        <p:spPr>
          <a:xfrm>
            <a:off x="894229" y="974912"/>
            <a:ext cx="746312" cy="786653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50241BD9-FA53-DB1F-F7C4-569FBC8884BB}"/>
              </a:ext>
            </a:extLst>
          </p:cNvPr>
          <p:cNvSpPr/>
          <p:nvPr/>
        </p:nvSpPr>
        <p:spPr>
          <a:xfrm rot="10800000">
            <a:off x="2196352" y="974912"/>
            <a:ext cx="746312" cy="786653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Verbotsymbol 5">
            <a:extLst>
              <a:ext uri="{FF2B5EF4-FFF2-40B4-BE49-F238E27FC236}">
                <a16:creationId xmlns:a16="http://schemas.microsoft.com/office/drawing/2014/main" id="{448AAAFF-17B8-557B-D3AC-8218409D93EE}"/>
              </a:ext>
            </a:extLst>
          </p:cNvPr>
          <p:cNvSpPr/>
          <p:nvPr/>
        </p:nvSpPr>
        <p:spPr>
          <a:xfrm>
            <a:off x="1337982" y="3146612"/>
            <a:ext cx="914400" cy="9144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D51C7F6-172D-3ECA-0FD5-51416A5D33A8}"/>
              </a:ext>
            </a:extLst>
          </p:cNvPr>
          <p:cNvGrpSpPr/>
          <p:nvPr/>
        </p:nvGrpSpPr>
        <p:grpSpPr>
          <a:xfrm>
            <a:off x="5264523" y="1966918"/>
            <a:ext cx="1196789" cy="1569660"/>
            <a:chOff x="5264523" y="1966918"/>
            <a:chExt cx="1196789" cy="156966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71514D-F893-2F81-D972-4FBD507E3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4523" y="2124634"/>
              <a:ext cx="1196789" cy="119678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C93B203-0272-F742-F888-10F969F51A85}"/>
                </a:ext>
              </a:extLst>
            </p:cNvPr>
            <p:cNvSpPr txBox="1"/>
            <p:nvPr/>
          </p:nvSpPr>
          <p:spPr>
            <a:xfrm>
              <a:off x="5451586" y="1966918"/>
              <a:ext cx="82266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b="1" dirty="0">
                  <a:solidFill>
                    <a:srgbClr val="0070C0"/>
                  </a:solidFill>
                </a:rPr>
                <a:t>?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DEDDDE5-0154-749E-D61F-8F896838D9F1}"/>
              </a:ext>
            </a:extLst>
          </p:cNvPr>
          <p:cNvGrpSpPr/>
          <p:nvPr/>
        </p:nvGrpSpPr>
        <p:grpSpPr>
          <a:xfrm>
            <a:off x="3852577" y="4515972"/>
            <a:ext cx="551334" cy="544607"/>
            <a:chOff x="3852577" y="4515972"/>
            <a:chExt cx="551334" cy="544607"/>
          </a:xfrm>
        </p:grpSpPr>
        <p:sp>
          <p:nvSpPr>
            <p:cNvPr id="2" name="Pfeil: nach rechts gekrümmt 1">
              <a:extLst>
                <a:ext uri="{FF2B5EF4-FFF2-40B4-BE49-F238E27FC236}">
                  <a16:creationId xmlns:a16="http://schemas.microsoft.com/office/drawing/2014/main" id="{E809D281-2A0B-B427-4CFC-8B8915629940}"/>
                </a:ext>
              </a:extLst>
            </p:cNvPr>
            <p:cNvSpPr/>
            <p:nvPr/>
          </p:nvSpPr>
          <p:spPr>
            <a:xfrm rot="10800000">
              <a:off x="4168588" y="4515972"/>
              <a:ext cx="235323" cy="531158"/>
            </a:xfrm>
            <a:prstGeom prst="curvedRightArrow">
              <a:avLst/>
            </a:prstGeom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Pfeil: nach rechts gekrümmt 9">
              <a:extLst>
                <a:ext uri="{FF2B5EF4-FFF2-40B4-BE49-F238E27FC236}">
                  <a16:creationId xmlns:a16="http://schemas.microsoft.com/office/drawing/2014/main" id="{23574F98-F4FB-411E-52AE-FFCFF64365F6}"/>
                </a:ext>
              </a:extLst>
            </p:cNvPr>
            <p:cNvSpPr/>
            <p:nvPr/>
          </p:nvSpPr>
          <p:spPr>
            <a:xfrm>
              <a:off x="3852577" y="4529421"/>
              <a:ext cx="235323" cy="531158"/>
            </a:xfrm>
            <a:prstGeom prst="curvedRightArrow">
              <a:avLst/>
            </a:prstGeom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Multiplikationszeichen 2">
            <a:extLst>
              <a:ext uri="{FF2B5EF4-FFF2-40B4-BE49-F238E27FC236}">
                <a16:creationId xmlns:a16="http://schemas.microsoft.com/office/drawing/2014/main" id="{E54FFD59-E21F-E1D8-1724-AEFC67C9D604}"/>
              </a:ext>
            </a:extLst>
          </p:cNvPr>
          <p:cNvSpPr>
            <a:spLocks noChangeAspect="1"/>
          </p:cNvSpPr>
          <p:nvPr/>
        </p:nvSpPr>
        <p:spPr>
          <a:xfrm>
            <a:off x="8088406" y="2669241"/>
            <a:ext cx="1284194" cy="1284194"/>
          </a:xfrm>
          <a:prstGeom prst="mathMultiply">
            <a:avLst>
              <a:gd name="adj1" fmla="val 130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73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E8DBCA2-81DB-57FF-85BD-627D8193D726}"/>
              </a:ext>
            </a:extLst>
          </p:cNvPr>
          <p:cNvSpPr/>
          <p:nvPr/>
        </p:nvSpPr>
        <p:spPr>
          <a:xfrm>
            <a:off x="4229100" y="1704414"/>
            <a:ext cx="2057406" cy="3402106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D7DB332-4ADC-EC94-1C65-A0EF99513B93}"/>
              </a:ext>
            </a:extLst>
          </p:cNvPr>
          <p:cNvGrpSpPr/>
          <p:nvPr/>
        </p:nvGrpSpPr>
        <p:grpSpPr>
          <a:xfrm>
            <a:off x="2662517" y="1085850"/>
            <a:ext cx="1566583" cy="4686300"/>
            <a:chOff x="2554941" y="1176618"/>
            <a:chExt cx="1566583" cy="4686300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87565233-6F03-31E2-5B5F-17458D6A2A19}"/>
                </a:ext>
              </a:extLst>
            </p:cNvPr>
            <p:cNvCxnSpPr/>
            <p:nvPr/>
          </p:nvCxnSpPr>
          <p:spPr>
            <a:xfrm>
              <a:off x="2554941" y="1176618"/>
              <a:ext cx="0" cy="4686300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C6A14AA-F03E-3C85-F234-2CB62A4CAD43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1" y="1176618"/>
              <a:ext cx="1566583" cy="618564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1F2E368-FCF0-0820-67C6-9C12921F4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941" y="5206253"/>
              <a:ext cx="1566583" cy="643217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94A15F6-4A42-4CCD-68A1-23FE65D76AAE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1" y="3039035"/>
              <a:ext cx="1566583" cy="0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6C1633-98C9-8F30-6932-37A7B9356460}"/>
              </a:ext>
            </a:extLst>
          </p:cNvPr>
          <p:cNvCxnSpPr/>
          <p:nvPr/>
        </p:nvCxnSpPr>
        <p:spPr>
          <a:xfrm flipH="1">
            <a:off x="7853074" y="1085850"/>
            <a:ext cx="0" cy="46863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49F2C9A-9E54-72F6-D5FD-432D07CE9952}"/>
              </a:ext>
            </a:extLst>
          </p:cNvPr>
          <p:cNvCxnSpPr>
            <a:cxnSpLocks/>
          </p:cNvCxnSpPr>
          <p:nvPr/>
        </p:nvCxnSpPr>
        <p:spPr>
          <a:xfrm flipH="1">
            <a:off x="6286491" y="1085850"/>
            <a:ext cx="1566583" cy="618564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A0A9745-46DC-7A87-5CED-B4FE68BAE07F}"/>
              </a:ext>
            </a:extLst>
          </p:cNvPr>
          <p:cNvCxnSpPr>
            <a:cxnSpLocks/>
          </p:cNvCxnSpPr>
          <p:nvPr/>
        </p:nvCxnSpPr>
        <p:spPr>
          <a:xfrm flipH="1" flipV="1">
            <a:off x="6286491" y="5115485"/>
            <a:ext cx="1566583" cy="64321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9D4C7AD-5FCC-E3CB-CA47-3857E287FD1B}"/>
              </a:ext>
            </a:extLst>
          </p:cNvPr>
          <p:cNvCxnSpPr>
            <a:cxnSpLocks/>
          </p:cNvCxnSpPr>
          <p:nvPr/>
        </p:nvCxnSpPr>
        <p:spPr>
          <a:xfrm flipH="1">
            <a:off x="6286491" y="2948267"/>
            <a:ext cx="1566583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AF5DAC5-3504-BBA6-7323-5B92C673ECC3}"/>
              </a:ext>
            </a:extLst>
          </p:cNvPr>
          <p:cNvGrpSpPr/>
          <p:nvPr/>
        </p:nvGrpSpPr>
        <p:grpSpPr>
          <a:xfrm>
            <a:off x="6582334" y="1634377"/>
            <a:ext cx="705966" cy="840581"/>
            <a:chOff x="7066431" y="1691525"/>
            <a:chExt cx="705966" cy="840581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B88F53-D5B1-4433-EF0F-BF473F862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A60941B-7E37-3996-1ABE-A1EFB4A9C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B865EE1-6CD9-7FB1-FD86-BBBFEB9BE71F}"/>
              </a:ext>
            </a:extLst>
          </p:cNvPr>
          <p:cNvGrpSpPr/>
          <p:nvPr/>
        </p:nvGrpSpPr>
        <p:grpSpPr>
          <a:xfrm>
            <a:off x="6575616" y="3298520"/>
            <a:ext cx="705966" cy="840581"/>
            <a:chOff x="7113499" y="1691525"/>
            <a:chExt cx="705966" cy="840581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33B39283-4E35-667C-430F-76609DFA3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499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FCD0BA55-E59B-2EF1-8735-56A699AB8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564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FA6B800-6E74-ECB3-B4EF-CE3D6F4E4701}"/>
              </a:ext>
            </a:extLst>
          </p:cNvPr>
          <p:cNvGrpSpPr/>
          <p:nvPr/>
        </p:nvGrpSpPr>
        <p:grpSpPr>
          <a:xfrm>
            <a:off x="2928108" y="1669252"/>
            <a:ext cx="705966" cy="840581"/>
            <a:chOff x="7066431" y="1691525"/>
            <a:chExt cx="705966" cy="840581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1C6872C-39A3-B7F4-6575-3B4380C6E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37ECC361-8841-DBF7-0F4D-42EEF732C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BB209DE-1E6D-4526-3FDC-DCB64C4DD4E4}"/>
              </a:ext>
            </a:extLst>
          </p:cNvPr>
          <p:cNvGrpSpPr/>
          <p:nvPr/>
        </p:nvGrpSpPr>
        <p:grpSpPr>
          <a:xfrm>
            <a:off x="2938190" y="3219097"/>
            <a:ext cx="705966" cy="840581"/>
            <a:chOff x="7066431" y="1691525"/>
            <a:chExt cx="705966" cy="840581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CFB32C3A-9F80-E6B6-853D-3140AD383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3847F7B7-7A75-4FB9-26FD-530539322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0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2DB09-4DF0-2008-2666-5F75BAA22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9193F4-EDEC-2668-D496-69EC1CF84D17}"/>
              </a:ext>
            </a:extLst>
          </p:cNvPr>
          <p:cNvSpPr/>
          <p:nvPr/>
        </p:nvSpPr>
        <p:spPr>
          <a:xfrm>
            <a:off x="4121524" y="1795182"/>
            <a:ext cx="2729752" cy="3402106"/>
          </a:xfrm>
          <a:prstGeom prst="rect">
            <a:avLst/>
          </a:prstGeom>
          <a:noFill/>
          <a:ln w="215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B8A8C2D-6A66-CBFA-57F8-982C6407CFDC}"/>
              </a:ext>
            </a:extLst>
          </p:cNvPr>
          <p:cNvCxnSpPr>
            <a:cxnSpLocks/>
          </p:cNvCxnSpPr>
          <p:nvPr/>
        </p:nvCxnSpPr>
        <p:spPr>
          <a:xfrm flipH="1">
            <a:off x="5486400" y="3039035"/>
            <a:ext cx="1364876" cy="0"/>
          </a:xfrm>
          <a:prstGeom prst="line">
            <a:avLst/>
          </a:prstGeom>
          <a:ln w="2159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07823E1-8F9E-8FD8-57C3-73DCACF6A43A}"/>
              </a:ext>
            </a:extLst>
          </p:cNvPr>
          <p:cNvGrpSpPr/>
          <p:nvPr/>
        </p:nvGrpSpPr>
        <p:grpSpPr>
          <a:xfrm>
            <a:off x="4360219" y="2016990"/>
            <a:ext cx="705966" cy="840581"/>
            <a:chOff x="7066431" y="1691525"/>
            <a:chExt cx="705966" cy="840581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AE39DB78-D5B3-73CA-84F9-985B7AE2E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5AD8C296-CCA4-3E9B-2DF9-8EE1AD6EC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065BD340-71E5-AADF-3BF2-03BC9C6F23FC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5486400" y="1795182"/>
            <a:ext cx="17930" cy="340210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6D45F34-DF37-1A0F-3A19-8F9A6E462503}"/>
              </a:ext>
            </a:extLst>
          </p:cNvPr>
          <p:cNvCxnSpPr>
            <a:cxnSpLocks/>
          </p:cNvCxnSpPr>
          <p:nvPr/>
        </p:nvCxnSpPr>
        <p:spPr>
          <a:xfrm flipH="1">
            <a:off x="4121524" y="3039035"/>
            <a:ext cx="1364876" cy="0"/>
          </a:xfrm>
          <a:prstGeom prst="line">
            <a:avLst/>
          </a:prstGeom>
          <a:ln w="2159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415E965-F16E-1AB5-0579-2CF7A836B079}"/>
              </a:ext>
            </a:extLst>
          </p:cNvPr>
          <p:cNvGrpSpPr/>
          <p:nvPr/>
        </p:nvGrpSpPr>
        <p:grpSpPr>
          <a:xfrm>
            <a:off x="5725095" y="1993246"/>
            <a:ext cx="705966" cy="840581"/>
            <a:chOff x="7066431" y="1691525"/>
            <a:chExt cx="705966" cy="840581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A701008D-360D-7BD5-43D6-C30805BFB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588DE1F-F358-AEC1-80EC-02A3EE430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0F3DB5C-E088-1F9E-CE74-D6EE0D9B2822}"/>
              </a:ext>
            </a:extLst>
          </p:cNvPr>
          <p:cNvGrpSpPr/>
          <p:nvPr/>
        </p:nvGrpSpPr>
        <p:grpSpPr>
          <a:xfrm>
            <a:off x="4331084" y="3254118"/>
            <a:ext cx="705966" cy="840581"/>
            <a:chOff x="7066431" y="1691525"/>
            <a:chExt cx="705966" cy="840581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418716B-1CF2-9746-4B2F-B68AE1EC4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C2B206E-5A31-A0C9-481C-3EC66EBBB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1399AC7-CB4B-6D7A-35E1-C18D53D6AAF8}"/>
              </a:ext>
            </a:extLst>
          </p:cNvPr>
          <p:cNvGrpSpPr/>
          <p:nvPr/>
        </p:nvGrpSpPr>
        <p:grpSpPr>
          <a:xfrm>
            <a:off x="5706042" y="3237099"/>
            <a:ext cx="705966" cy="840581"/>
            <a:chOff x="7066431" y="1691525"/>
            <a:chExt cx="705966" cy="840581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B634E47B-1DFA-2652-D6C1-84055A17E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9C69A9B-63D1-C762-64F5-9197BF312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36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531C8-D3FB-ED48-83CB-06D015D84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8CDF1625-48C1-6650-D9FB-153FF271F0F2}"/>
              </a:ext>
            </a:extLst>
          </p:cNvPr>
          <p:cNvGrpSpPr/>
          <p:nvPr/>
        </p:nvGrpSpPr>
        <p:grpSpPr>
          <a:xfrm>
            <a:off x="2109939" y="737345"/>
            <a:ext cx="1487587" cy="4920486"/>
            <a:chOff x="2109939" y="737345"/>
            <a:chExt cx="1487587" cy="4920486"/>
          </a:xfrm>
        </p:grpSpPr>
        <p:sp>
          <p:nvSpPr>
            <p:cNvPr id="12" name="Bogen 11">
              <a:extLst>
                <a:ext uri="{FF2B5EF4-FFF2-40B4-BE49-F238E27FC236}">
                  <a16:creationId xmlns:a16="http://schemas.microsoft.com/office/drawing/2014/main" id="{38CE13D6-7AEC-0F0A-007E-6FEF9A485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37253" y="4297558"/>
              <a:ext cx="1360273" cy="1360273"/>
            </a:xfrm>
            <a:prstGeom prst="arc">
              <a:avLst>
                <a:gd name="adj1" fmla="val 18125676"/>
                <a:gd name="adj2" fmla="val 14042561"/>
              </a:avLst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DBB66054-0065-D172-0069-33293221748F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>
              <a:off x="2487770" y="971571"/>
              <a:ext cx="0" cy="3486129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Bogen 23">
              <a:extLst>
                <a:ext uri="{FF2B5EF4-FFF2-40B4-BE49-F238E27FC236}">
                  <a16:creationId xmlns:a16="http://schemas.microsoft.com/office/drawing/2014/main" id="{58781BB6-2D36-8974-8A14-9620F5B0C5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7705" y="737345"/>
              <a:ext cx="479611" cy="479611"/>
            </a:xfrm>
            <a:prstGeom prst="arc">
              <a:avLst>
                <a:gd name="adj1" fmla="val 10879999"/>
                <a:gd name="adj2" fmla="val 16214288"/>
              </a:avLst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F4FD15D2-97C7-54EE-2D43-8CCF7EC54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1783" y="737345"/>
              <a:ext cx="337422" cy="2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ogen 30">
              <a:extLst>
                <a:ext uri="{FF2B5EF4-FFF2-40B4-BE49-F238E27FC236}">
                  <a16:creationId xmlns:a16="http://schemas.microsoft.com/office/drawing/2014/main" id="{154DF50F-7426-E1C9-06A8-26E83AD6DF19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819399" y="737345"/>
              <a:ext cx="479611" cy="479611"/>
            </a:xfrm>
            <a:prstGeom prst="arc">
              <a:avLst>
                <a:gd name="adj1" fmla="val 10879999"/>
                <a:gd name="adj2" fmla="val 16214288"/>
              </a:avLst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F71BC069-2F31-2B51-86B2-52D260D11050}"/>
                </a:ext>
              </a:extLst>
            </p:cNvPr>
            <p:cNvCxnSpPr>
              <a:cxnSpLocks/>
            </p:cNvCxnSpPr>
            <p:nvPr/>
          </p:nvCxnSpPr>
          <p:spPr>
            <a:xfrm>
              <a:off x="3298945" y="964847"/>
              <a:ext cx="0" cy="3492853"/>
            </a:xfrm>
            <a:prstGeom prst="line">
              <a:avLst/>
            </a:prstGeom>
            <a:ln w="127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07390AE4-9E69-4A8A-66E4-BE03BA8FA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9939" y="4224616"/>
              <a:ext cx="337422" cy="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054B2D0C-C096-6FD7-CEAE-BE77212F7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0283" y="1032087"/>
              <a:ext cx="337422" cy="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D0C6CF81-078B-7567-2ACC-2EF4C1D38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0753" y="2627840"/>
              <a:ext cx="337422" cy="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r Verbinder 43">
              <a:extLst>
                <a:ext uri="{FF2B5EF4-FFF2-40B4-BE49-F238E27FC236}">
                  <a16:creationId xmlns:a16="http://schemas.microsoft.com/office/drawing/2014/main" id="{0A5BB4E2-E44B-4999-4436-721836666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204" y="3405543"/>
              <a:ext cx="337422" cy="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5B9B835A-1378-5DE3-6B7D-84F5EEF33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4204" y="1810303"/>
              <a:ext cx="337422" cy="2"/>
            </a:xfrm>
            <a:prstGeom prst="line">
              <a:avLst/>
            </a:prstGeom>
            <a:ln w="1016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324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Árpád Kovács</dc:creator>
  <cp:lastModifiedBy>Árpád Kovács</cp:lastModifiedBy>
  <cp:revision>9</cp:revision>
  <dcterms:created xsi:type="dcterms:W3CDTF">2025-07-12T16:31:43Z</dcterms:created>
  <dcterms:modified xsi:type="dcterms:W3CDTF">2025-08-29T14:22:52Z</dcterms:modified>
</cp:coreProperties>
</file>