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EE248-951F-F4D9-4BEF-B576B7A59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FA832-ECF3-6454-3F25-F2A05430D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CC1D0-A887-ABAB-03AA-83F18BC3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7E99E-7E43-2866-F466-7C82399C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D8441-7FB2-5377-5377-CDEA395A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8D82E-6E9D-585B-0315-9F975D54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C5E2B-8426-1B61-FED8-852F9EA39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79FE7-721D-3B68-A4C9-F6CAE36E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F31849-9014-0849-67B3-A327DD1E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D303CF-4553-D062-58FF-01CAA35C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24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63249B-1963-1C13-EAA9-6131E4AA7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32000D-EA17-EF99-FC35-9364E6365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CBA686-FA34-1DA5-A3B1-7D5594AC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F3E7D-D14C-553C-3077-4C86FBBA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B75507-8660-B9BE-6BD8-AC331C72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43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CC249-3FA7-D365-CE41-8806BD7D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BACCA-36EC-9D60-D26F-16DE4E53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7A28D-3CE3-0310-F293-C9610303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BD13E-A8B2-A006-6CFD-47C7E429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F864C-8DDF-BBD9-0528-3C168139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53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DA803-2CD3-54A8-60B0-3DCD5476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B026A3-775E-A9ED-34D4-AED161D0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7FB60-C954-6F7D-9A54-261D00D3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F1B0F-2D09-4A07-D899-D5AC2049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71DEC4-4E30-B482-7A6D-9FC04476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82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57FE-6139-E522-AD30-A44A8B61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0508F-05A8-DD62-A4C9-7C1483C19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9A408-F3D9-C4B2-6E95-07757755F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E9DE64-8213-CC28-7D93-1F552C1D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7897B5-3803-765C-D016-31E57653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5F1B9D-EC52-711C-C845-06571B36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6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012D4-2A51-3872-DE89-CEDE050A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B710CE-22DC-00FD-C748-1A8AB0729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886995-2007-EF0B-DB92-853F9782D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CFF42C-D664-2D3F-14AC-D956D117D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79E2AD-05DE-4BC7-5F96-C3CA6AEF0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FB6DD8-6289-F582-C2DE-6E496C16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AB2BB8-865F-F2EC-0577-0FFA826D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ED978D-433D-997E-DC6E-81AFCF57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3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D2348-1665-933B-4898-8261B7C3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86E705-F208-76BC-19B8-5B9D210F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261636-1F61-8993-8B87-F4FC9421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DB248E-DE2B-B027-C132-3AA9AF5C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9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006148-7018-1723-DB89-1B541F9C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6D039F-0E86-C493-151A-358CD345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B6A727-2E03-61DA-73D8-7CB12236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6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72737-28BD-EBA0-C657-E7CA8B04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B3A87-CA4A-87C5-AE67-3A9DBB11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9CD983-2FA1-DCDD-5853-4197E92E5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37260B-9F33-F593-EC17-2247B16B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321BE9-A9AC-43D8-B8BC-12E34008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567E35-0B0E-B8FC-C969-C02887A8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94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7562-4BB9-C5C6-B764-E2B002DA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1DAE1B-1627-64F0-D442-EDD103F25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84F64C-A945-22D3-2A5D-5F6B51A05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A1694-AE3A-FBF9-29B5-E48F2861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5180CD-0046-884E-1F3E-4A1FF4B8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482F3-F940-31AD-07EE-D2BDB5FE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0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54749-F1CD-D713-673C-86B8E44A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B40FB8-E7CE-48A6-B72A-3F3DEABE9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E5080-5B2D-67FD-C788-D0C8E47FD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5B41-4D7D-4120-8BB1-C2B3F7AA4409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0C6EE2-7E9C-775C-F34B-EEBADC51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E0CA6A-5579-A0A8-4A89-80F8F93CA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2823-5008-4F17-B1DB-87B664F82C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0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3B7992E-444C-ABE7-D201-A16D371239EA}"/>
              </a:ext>
            </a:extLst>
          </p:cNvPr>
          <p:cNvGrpSpPr/>
          <p:nvPr/>
        </p:nvGrpSpPr>
        <p:grpSpPr>
          <a:xfrm>
            <a:off x="4540367" y="2243933"/>
            <a:ext cx="1551904" cy="3132433"/>
            <a:chOff x="4540367" y="2243933"/>
            <a:chExt cx="1551904" cy="3132433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366E2411-A6FC-A14B-DCB8-DB856A42F657}"/>
                </a:ext>
              </a:extLst>
            </p:cNvPr>
            <p:cNvSpPr/>
            <p:nvPr/>
          </p:nvSpPr>
          <p:spPr>
            <a:xfrm rot="5400000">
              <a:off x="4026434" y="3310529"/>
              <a:ext cx="2579770" cy="1551904"/>
            </a:xfrm>
            <a:prstGeom prst="round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4571CC7B-8932-F837-E356-2A1EC0D3E37A}"/>
                </a:ext>
              </a:extLst>
            </p:cNvPr>
            <p:cNvSpPr/>
            <p:nvPr/>
          </p:nvSpPr>
          <p:spPr>
            <a:xfrm rot="5400000">
              <a:off x="5039986" y="2044577"/>
              <a:ext cx="552664" cy="951375"/>
            </a:xfrm>
            <a:prstGeom prst="round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6059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Árpád Kovács</dc:creator>
  <cp:lastModifiedBy>Árpád Kovács</cp:lastModifiedBy>
  <cp:revision>1</cp:revision>
  <dcterms:created xsi:type="dcterms:W3CDTF">2023-04-14T08:47:53Z</dcterms:created>
  <dcterms:modified xsi:type="dcterms:W3CDTF">2023-04-14T11:06:04Z</dcterms:modified>
</cp:coreProperties>
</file>