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0" d="100"/>
          <a:sy n="100" d="100"/>
        </p:scale>
        <p:origin x="456"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B1C3-D543-43E4-9104-7FD8D13A5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197E9D-7A0C-4EEA-A0EF-F5C98AFA54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DC4901-0151-498F-A2B9-CC8E48A164A4}"/>
              </a:ext>
            </a:extLst>
          </p:cNvPr>
          <p:cNvSpPr>
            <a:spLocks noGrp="1"/>
          </p:cNvSpPr>
          <p:nvPr>
            <p:ph type="dt" sz="half" idx="10"/>
          </p:nvPr>
        </p:nvSpPr>
        <p:spPr/>
        <p:txBody>
          <a:bodyPr/>
          <a:lstStyle/>
          <a:p>
            <a:fld id="{F68347DB-1A7B-4574-B3BC-56A385C03013}" type="datetimeFigureOut">
              <a:rPr lang="en-US" smtClean="0"/>
              <a:t>4/12/2021</a:t>
            </a:fld>
            <a:endParaRPr lang="en-US"/>
          </a:p>
        </p:txBody>
      </p:sp>
      <p:sp>
        <p:nvSpPr>
          <p:cNvPr id="5" name="Footer Placeholder 4">
            <a:extLst>
              <a:ext uri="{FF2B5EF4-FFF2-40B4-BE49-F238E27FC236}">
                <a16:creationId xmlns:a16="http://schemas.microsoft.com/office/drawing/2014/main" id="{5286546A-EDE8-43E8-99A5-F4FCF0FBA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7D79C-721C-42EA-B488-B0ED794B3ECC}"/>
              </a:ext>
            </a:extLst>
          </p:cNvPr>
          <p:cNvSpPr>
            <a:spLocks noGrp="1"/>
          </p:cNvSpPr>
          <p:nvPr>
            <p:ph type="sldNum" sz="quarter" idx="12"/>
          </p:nvPr>
        </p:nvSpPr>
        <p:spPr/>
        <p:txBody>
          <a:bodyPr/>
          <a:lstStyle/>
          <a:p>
            <a:fld id="{1CB3419B-4B94-4A78-B3AE-950975EDB061}" type="slidenum">
              <a:rPr lang="en-US" smtClean="0"/>
              <a:t>‹#›</a:t>
            </a:fld>
            <a:endParaRPr lang="en-US"/>
          </a:p>
        </p:txBody>
      </p:sp>
    </p:spTree>
    <p:extLst>
      <p:ext uri="{BB962C8B-B14F-4D97-AF65-F5344CB8AC3E}">
        <p14:creationId xmlns:p14="http://schemas.microsoft.com/office/powerpoint/2010/main" val="1348912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0BF1-0856-4A93-B264-45039AFEAA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733678-17C0-4532-9653-7E0399A2FA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B2DE2-DB56-491B-9835-D68B52FCFCD3}"/>
              </a:ext>
            </a:extLst>
          </p:cNvPr>
          <p:cNvSpPr>
            <a:spLocks noGrp="1"/>
          </p:cNvSpPr>
          <p:nvPr>
            <p:ph type="dt" sz="half" idx="10"/>
          </p:nvPr>
        </p:nvSpPr>
        <p:spPr/>
        <p:txBody>
          <a:bodyPr/>
          <a:lstStyle/>
          <a:p>
            <a:fld id="{F68347DB-1A7B-4574-B3BC-56A385C03013}" type="datetimeFigureOut">
              <a:rPr lang="en-US" smtClean="0"/>
              <a:t>4/12/2021</a:t>
            </a:fld>
            <a:endParaRPr lang="en-US"/>
          </a:p>
        </p:txBody>
      </p:sp>
      <p:sp>
        <p:nvSpPr>
          <p:cNvPr id="5" name="Footer Placeholder 4">
            <a:extLst>
              <a:ext uri="{FF2B5EF4-FFF2-40B4-BE49-F238E27FC236}">
                <a16:creationId xmlns:a16="http://schemas.microsoft.com/office/drawing/2014/main" id="{B57EC70D-6EE7-4C97-A02D-6845E9A81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33E2A0-E81D-4BA7-90F8-88BF8F0B2D98}"/>
              </a:ext>
            </a:extLst>
          </p:cNvPr>
          <p:cNvSpPr>
            <a:spLocks noGrp="1"/>
          </p:cNvSpPr>
          <p:nvPr>
            <p:ph type="sldNum" sz="quarter" idx="12"/>
          </p:nvPr>
        </p:nvSpPr>
        <p:spPr/>
        <p:txBody>
          <a:bodyPr/>
          <a:lstStyle/>
          <a:p>
            <a:fld id="{1CB3419B-4B94-4A78-B3AE-950975EDB061}" type="slidenum">
              <a:rPr lang="en-US" smtClean="0"/>
              <a:t>‹#›</a:t>
            </a:fld>
            <a:endParaRPr lang="en-US"/>
          </a:p>
        </p:txBody>
      </p:sp>
    </p:spTree>
    <p:extLst>
      <p:ext uri="{BB962C8B-B14F-4D97-AF65-F5344CB8AC3E}">
        <p14:creationId xmlns:p14="http://schemas.microsoft.com/office/powerpoint/2010/main" val="2878385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17C7D4-7015-460D-90D0-18802837FA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4BBFED-B84D-4B9E-8082-3C60F636D3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A8832-4F39-4E43-B67F-488F233CD959}"/>
              </a:ext>
            </a:extLst>
          </p:cNvPr>
          <p:cNvSpPr>
            <a:spLocks noGrp="1"/>
          </p:cNvSpPr>
          <p:nvPr>
            <p:ph type="dt" sz="half" idx="10"/>
          </p:nvPr>
        </p:nvSpPr>
        <p:spPr/>
        <p:txBody>
          <a:bodyPr/>
          <a:lstStyle/>
          <a:p>
            <a:fld id="{F68347DB-1A7B-4574-B3BC-56A385C03013}" type="datetimeFigureOut">
              <a:rPr lang="en-US" smtClean="0"/>
              <a:t>4/12/2021</a:t>
            </a:fld>
            <a:endParaRPr lang="en-US"/>
          </a:p>
        </p:txBody>
      </p:sp>
      <p:sp>
        <p:nvSpPr>
          <p:cNvPr id="5" name="Footer Placeholder 4">
            <a:extLst>
              <a:ext uri="{FF2B5EF4-FFF2-40B4-BE49-F238E27FC236}">
                <a16:creationId xmlns:a16="http://schemas.microsoft.com/office/drawing/2014/main" id="{FB87CCB1-0177-46C0-AF7F-D5572E25F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7B5C1-CEC3-4737-8518-92227B7A70EA}"/>
              </a:ext>
            </a:extLst>
          </p:cNvPr>
          <p:cNvSpPr>
            <a:spLocks noGrp="1"/>
          </p:cNvSpPr>
          <p:nvPr>
            <p:ph type="sldNum" sz="quarter" idx="12"/>
          </p:nvPr>
        </p:nvSpPr>
        <p:spPr/>
        <p:txBody>
          <a:bodyPr/>
          <a:lstStyle/>
          <a:p>
            <a:fld id="{1CB3419B-4B94-4A78-B3AE-950975EDB061}" type="slidenum">
              <a:rPr lang="en-US" smtClean="0"/>
              <a:t>‹#›</a:t>
            </a:fld>
            <a:endParaRPr lang="en-US"/>
          </a:p>
        </p:txBody>
      </p:sp>
    </p:spTree>
    <p:extLst>
      <p:ext uri="{BB962C8B-B14F-4D97-AF65-F5344CB8AC3E}">
        <p14:creationId xmlns:p14="http://schemas.microsoft.com/office/powerpoint/2010/main" val="3141654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4596-92A8-4B3D-8761-A7A56F699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13C345-BE7C-43B1-BEA1-8C1FC637A3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23170-98CE-4FE0-B543-E662749FDCDD}"/>
              </a:ext>
            </a:extLst>
          </p:cNvPr>
          <p:cNvSpPr>
            <a:spLocks noGrp="1"/>
          </p:cNvSpPr>
          <p:nvPr>
            <p:ph type="dt" sz="half" idx="10"/>
          </p:nvPr>
        </p:nvSpPr>
        <p:spPr/>
        <p:txBody>
          <a:bodyPr/>
          <a:lstStyle/>
          <a:p>
            <a:fld id="{F68347DB-1A7B-4574-B3BC-56A385C03013}" type="datetimeFigureOut">
              <a:rPr lang="en-US" smtClean="0"/>
              <a:t>4/12/2021</a:t>
            </a:fld>
            <a:endParaRPr lang="en-US"/>
          </a:p>
        </p:txBody>
      </p:sp>
      <p:sp>
        <p:nvSpPr>
          <p:cNvPr id="5" name="Footer Placeholder 4">
            <a:extLst>
              <a:ext uri="{FF2B5EF4-FFF2-40B4-BE49-F238E27FC236}">
                <a16:creationId xmlns:a16="http://schemas.microsoft.com/office/drawing/2014/main" id="{F7B6D5EE-3CC1-489A-8A12-E076A1454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CCE54-1D75-474A-BC01-5CC95AE17D7D}"/>
              </a:ext>
            </a:extLst>
          </p:cNvPr>
          <p:cNvSpPr>
            <a:spLocks noGrp="1"/>
          </p:cNvSpPr>
          <p:nvPr>
            <p:ph type="sldNum" sz="quarter" idx="12"/>
          </p:nvPr>
        </p:nvSpPr>
        <p:spPr/>
        <p:txBody>
          <a:bodyPr/>
          <a:lstStyle/>
          <a:p>
            <a:fld id="{1CB3419B-4B94-4A78-B3AE-950975EDB061}" type="slidenum">
              <a:rPr lang="en-US" smtClean="0"/>
              <a:t>‹#›</a:t>
            </a:fld>
            <a:endParaRPr lang="en-US"/>
          </a:p>
        </p:txBody>
      </p:sp>
    </p:spTree>
    <p:extLst>
      <p:ext uri="{BB962C8B-B14F-4D97-AF65-F5344CB8AC3E}">
        <p14:creationId xmlns:p14="http://schemas.microsoft.com/office/powerpoint/2010/main" val="426237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48C2-2B38-4B12-BE0E-221AA2D7F3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E56AD5-7162-479E-BCA5-57BFD03239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642643-A2A4-4725-B9D5-A0F77025C045}"/>
              </a:ext>
            </a:extLst>
          </p:cNvPr>
          <p:cNvSpPr>
            <a:spLocks noGrp="1"/>
          </p:cNvSpPr>
          <p:nvPr>
            <p:ph type="dt" sz="half" idx="10"/>
          </p:nvPr>
        </p:nvSpPr>
        <p:spPr/>
        <p:txBody>
          <a:bodyPr/>
          <a:lstStyle/>
          <a:p>
            <a:fld id="{F68347DB-1A7B-4574-B3BC-56A385C03013}" type="datetimeFigureOut">
              <a:rPr lang="en-US" smtClean="0"/>
              <a:t>4/12/2021</a:t>
            </a:fld>
            <a:endParaRPr lang="en-US"/>
          </a:p>
        </p:txBody>
      </p:sp>
      <p:sp>
        <p:nvSpPr>
          <p:cNvPr id="5" name="Footer Placeholder 4">
            <a:extLst>
              <a:ext uri="{FF2B5EF4-FFF2-40B4-BE49-F238E27FC236}">
                <a16:creationId xmlns:a16="http://schemas.microsoft.com/office/drawing/2014/main" id="{61ACDCB1-58B6-4217-91C9-E5BA1CAA8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D33F7-22EE-4B49-AA33-D8BFE4A89DB1}"/>
              </a:ext>
            </a:extLst>
          </p:cNvPr>
          <p:cNvSpPr>
            <a:spLocks noGrp="1"/>
          </p:cNvSpPr>
          <p:nvPr>
            <p:ph type="sldNum" sz="quarter" idx="12"/>
          </p:nvPr>
        </p:nvSpPr>
        <p:spPr/>
        <p:txBody>
          <a:bodyPr/>
          <a:lstStyle/>
          <a:p>
            <a:fld id="{1CB3419B-4B94-4A78-B3AE-950975EDB061}" type="slidenum">
              <a:rPr lang="en-US" smtClean="0"/>
              <a:t>‹#›</a:t>
            </a:fld>
            <a:endParaRPr lang="en-US"/>
          </a:p>
        </p:txBody>
      </p:sp>
    </p:spTree>
    <p:extLst>
      <p:ext uri="{BB962C8B-B14F-4D97-AF65-F5344CB8AC3E}">
        <p14:creationId xmlns:p14="http://schemas.microsoft.com/office/powerpoint/2010/main" val="382407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8A99-2128-41A2-AFA9-CD510DAF5B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B5EBBF-5976-4EBD-9748-A8C32043C0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67C677-696C-4D55-BCE2-0B1E9B1FE8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B01C54-32AE-4E7D-BCA0-E63BF271153D}"/>
              </a:ext>
            </a:extLst>
          </p:cNvPr>
          <p:cNvSpPr>
            <a:spLocks noGrp="1"/>
          </p:cNvSpPr>
          <p:nvPr>
            <p:ph type="dt" sz="half" idx="10"/>
          </p:nvPr>
        </p:nvSpPr>
        <p:spPr/>
        <p:txBody>
          <a:bodyPr/>
          <a:lstStyle/>
          <a:p>
            <a:fld id="{F68347DB-1A7B-4574-B3BC-56A385C03013}" type="datetimeFigureOut">
              <a:rPr lang="en-US" smtClean="0"/>
              <a:t>4/12/2021</a:t>
            </a:fld>
            <a:endParaRPr lang="en-US"/>
          </a:p>
        </p:txBody>
      </p:sp>
      <p:sp>
        <p:nvSpPr>
          <p:cNvPr id="6" name="Footer Placeholder 5">
            <a:extLst>
              <a:ext uri="{FF2B5EF4-FFF2-40B4-BE49-F238E27FC236}">
                <a16:creationId xmlns:a16="http://schemas.microsoft.com/office/drawing/2014/main" id="{FC9E49B8-C88C-441C-A943-93228C864E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94C4D4-48AB-4EAB-A023-FF61C3966EA2}"/>
              </a:ext>
            </a:extLst>
          </p:cNvPr>
          <p:cNvSpPr>
            <a:spLocks noGrp="1"/>
          </p:cNvSpPr>
          <p:nvPr>
            <p:ph type="sldNum" sz="quarter" idx="12"/>
          </p:nvPr>
        </p:nvSpPr>
        <p:spPr/>
        <p:txBody>
          <a:bodyPr/>
          <a:lstStyle/>
          <a:p>
            <a:fld id="{1CB3419B-4B94-4A78-B3AE-950975EDB061}" type="slidenum">
              <a:rPr lang="en-US" smtClean="0"/>
              <a:t>‹#›</a:t>
            </a:fld>
            <a:endParaRPr lang="en-US"/>
          </a:p>
        </p:txBody>
      </p:sp>
    </p:spTree>
    <p:extLst>
      <p:ext uri="{BB962C8B-B14F-4D97-AF65-F5344CB8AC3E}">
        <p14:creationId xmlns:p14="http://schemas.microsoft.com/office/powerpoint/2010/main" val="1509169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D90DB-4BE2-4AB5-A77E-D0DCD5F3B0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9BFB85-C777-4831-B10F-0B885DC8F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4BE910-F5F1-4967-8308-B64B895F93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395586-95FA-4FFE-BF83-911CB9A3AA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E817F2-A7EE-4A41-8616-255E56DE6E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CDF61C-BAE2-4993-8265-5B7202037D20}"/>
              </a:ext>
            </a:extLst>
          </p:cNvPr>
          <p:cNvSpPr>
            <a:spLocks noGrp="1"/>
          </p:cNvSpPr>
          <p:nvPr>
            <p:ph type="dt" sz="half" idx="10"/>
          </p:nvPr>
        </p:nvSpPr>
        <p:spPr/>
        <p:txBody>
          <a:bodyPr/>
          <a:lstStyle/>
          <a:p>
            <a:fld id="{F68347DB-1A7B-4574-B3BC-56A385C03013}" type="datetimeFigureOut">
              <a:rPr lang="en-US" smtClean="0"/>
              <a:t>4/12/2021</a:t>
            </a:fld>
            <a:endParaRPr lang="en-US"/>
          </a:p>
        </p:txBody>
      </p:sp>
      <p:sp>
        <p:nvSpPr>
          <p:cNvPr id="8" name="Footer Placeholder 7">
            <a:extLst>
              <a:ext uri="{FF2B5EF4-FFF2-40B4-BE49-F238E27FC236}">
                <a16:creationId xmlns:a16="http://schemas.microsoft.com/office/drawing/2014/main" id="{A51DB8F8-2CFC-4A37-8372-9328CA79B5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A156D8-43E8-4CC7-B2A1-ACDB717BA4CD}"/>
              </a:ext>
            </a:extLst>
          </p:cNvPr>
          <p:cNvSpPr>
            <a:spLocks noGrp="1"/>
          </p:cNvSpPr>
          <p:nvPr>
            <p:ph type="sldNum" sz="quarter" idx="12"/>
          </p:nvPr>
        </p:nvSpPr>
        <p:spPr/>
        <p:txBody>
          <a:bodyPr/>
          <a:lstStyle/>
          <a:p>
            <a:fld id="{1CB3419B-4B94-4A78-B3AE-950975EDB061}" type="slidenum">
              <a:rPr lang="en-US" smtClean="0"/>
              <a:t>‹#›</a:t>
            </a:fld>
            <a:endParaRPr lang="en-US"/>
          </a:p>
        </p:txBody>
      </p:sp>
    </p:spTree>
    <p:extLst>
      <p:ext uri="{BB962C8B-B14F-4D97-AF65-F5344CB8AC3E}">
        <p14:creationId xmlns:p14="http://schemas.microsoft.com/office/powerpoint/2010/main" val="947468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2C51D-DC95-4C28-93DB-848CB5FF62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97738F-6421-4EC8-AD5F-FFF984EA3011}"/>
              </a:ext>
            </a:extLst>
          </p:cNvPr>
          <p:cNvSpPr>
            <a:spLocks noGrp="1"/>
          </p:cNvSpPr>
          <p:nvPr>
            <p:ph type="dt" sz="half" idx="10"/>
          </p:nvPr>
        </p:nvSpPr>
        <p:spPr/>
        <p:txBody>
          <a:bodyPr/>
          <a:lstStyle/>
          <a:p>
            <a:fld id="{F68347DB-1A7B-4574-B3BC-56A385C03013}" type="datetimeFigureOut">
              <a:rPr lang="en-US" smtClean="0"/>
              <a:t>4/12/2021</a:t>
            </a:fld>
            <a:endParaRPr lang="en-US"/>
          </a:p>
        </p:txBody>
      </p:sp>
      <p:sp>
        <p:nvSpPr>
          <p:cNvPr id="4" name="Footer Placeholder 3">
            <a:extLst>
              <a:ext uri="{FF2B5EF4-FFF2-40B4-BE49-F238E27FC236}">
                <a16:creationId xmlns:a16="http://schemas.microsoft.com/office/drawing/2014/main" id="{788FD69C-999E-4E15-AE99-EE27FFFC57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2B451B-6130-4475-8A24-0869D00AA8D8}"/>
              </a:ext>
            </a:extLst>
          </p:cNvPr>
          <p:cNvSpPr>
            <a:spLocks noGrp="1"/>
          </p:cNvSpPr>
          <p:nvPr>
            <p:ph type="sldNum" sz="quarter" idx="12"/>
          </p:nvPr>
        </p:nvSpPr>
        <p:spPr/>
        <p:txBody>
          <a:bodyPr/>
          <a:lstStyle/>
          <a:p>
            <a:fld id="{1CB3419B-4B94-4A78-B3AE-950975EDB061}" type="slidenum">
              <a:rPr lang="en-US" smtClean="0"/>
              <a:t>‹#›</a:t>
            </a:fld>
            <a:endParaRPr lang="en-US"/>
          </a:p>
        </p:txBody>
      </p:sp>
    </p:spTree>
    <p:extLst>
      <p:ext uri="{BB962C8B-B14F-4D97-AF65-F5344CB8AC3E}">
        <p14:creationId xmlns:p14="http://schemas.microsoft.com/office/powerpoint/2010/main" val="93696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60667F-75EA-4DF3-BF1F-C1C4AC3DC63F}"/>
              </a:ext>
            </a:extLst>
          </p:cNvPr>
          <p:cNvSpPr>
            <a:spLocks noGrp="1"/>
          </p:cNvSpPr>
          <p:nvPr>
            <p:ph type="dt" sz="half" idx="10"/>
          </p:nvPr>
        </p:nvSpPr>
        <p:spPr/>
        <p:txBody>
          <a:bodyPr/>
          <a:lstStyle/>
          <a:p>
            <a:fld id="{F68347DB-1A7B-4574-B3BC-56A385C03013}" type="datetimeFigureOut">
              <a:rPr lang="en-US" smtClean="0"/>
              <a:t>4/12/2021</a:t>
            </a:fld>
            <a:endParaRPr lang="en-US"/>
          </a:p>
        </p:txBody>
      </p:sp>
      <p:sp>
        <p:nvSpPr>
          <p:cNvPr id="3" name="Footer Placeholder 2">
            <a:extLst>
              <a:ext uri="{FF2B5EF4-FFF2-40B4-BE49-F238E27FC236}">
                <a16:creationId xmlns:a16="http://schemas.microsoft.com/office/drawing/2014/main" id="{3297D269-3D25-4249-9693-112A0C6CB4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A9D837-9C37-46C8-841D-DE2733F67C5D}"/>
              </a:ext>
            </a:extLst>
          </p:cNvPr>
          <p:cNvSpPr>
            <a:spLocks noGrp="1"/>
          </p:cNvSpPr>
          <p:nvPr>
            <p:ph type="sldNum" sz="quarter" idx="12"/>
          </p:nvPr>
        </p:nvSpPr>
        <p:spPr/>
        <p:txBody>
          <a:bodyPr/>
          <a:lstStyle/>
          <a:p>
            <a:fld id="{1CB3419B-4B94-4A78-B3AE-950975EDB061}" type="slidenum">
              <a:rPr lang="en-US" smtClean="0"/>
              <a:t>‹#›</a:t>
            </a:fld>
            <a:endParaRPr lang="en-US"/>
          </a:p>
        </p:txBody>
      </p:sp>
    </p:spTree>
    <p:extLst>
      <p:ext uri="{BB962C8B-B14F-4D97-AF65-F5344CB8AC3E}">
        <p14:creationId xmlns:p14="http://schemas.microsoft.com/office/powerpoint/2010/main" val="630215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BD40-0886-4377-9354-9054F1380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A19275-FE88-4235-9E4C-715669C8D8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9A911E-A582-47B0-A675-CFB97AA53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8BDA9-9BC1-4800-BC7E-4DF65F7BDB9B}"/>
              </a:ext>
            </a:extLst>
          </p:cNvPr>
          <p:cNvSpPr>
            <a:spLocks noGrp="1"/>
          </p:cNvSpPr>
          <p:nvPr>
            <p:ph type="dt" sz="half" idx="10"/>
          </p:nvPr>
        </p:nvSpPr>
        <p:spPr/>
        <p:txBody>
          <a:bodyPr/>
          <a:lstStyle/>
          <a:p>
            <a:fld id="{F68347DB-1A7B-4574-B3BC-56A385C03013}" type="datetimeFigureOut">
              <a:rPr lang="en-US" smtClean="0"/>
              <a:t>4/12/2021</a:t>
            </a:fld>
            <a:endParaRPr lang="en-US"/>
          </a:p>
        </p:txBody>
      </p:sp>
      <p:sp>
        <p:nvSpPr>
          <p:cNvPr id="6" name="Footer Placeholder 5">
            <a:extLst>
              <a:ext uri="{FF2B5EF4-FFF2-40B4-BE49-F238E27FC236}">
                <a16:creationId xmlns:a16="http://schemas.microsoft.com/office/drawing/2014/main" id="{8DDAFE99-A626-46E3-8DA4-EE7CEDB530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39CA0F-609B-463A-970D-8491BF4E78D4}"/>
              </a:ext>
            </a:extLst>
          </p:cNvPr>
          <p:cNvSpPr>
            <a:spLocks noGrp="1"/>
          </p:cNvSpPr>
          <p:nvPr>
            <p:ph type="sldNum" sz="quarter" idx="12"/>
          </p:nvPr>
        </p:nvSpPr>
        <p:spPr/>
        <p:txBody>
          <a:bodyPr/>
          <a:lstStyle/>
          <a:p>
            <a:fld id="{1CB3419B-4B94-4A78-B3AE-950975EDB061}" type="slidenum">
              <a:rPr lang="en-US" smtClean="0"/>
              <a:t>‹#›</a:t>
            </a:fld>
            <a:endParaRPr lang="en-US"/>
          </a:p>
        </p:txBody>
      </p:sp>
    </p:spTree>
    <p:extLst>
      <p:ext uri="{BB962C8B-B14F-4D97-AF65-F5344CB8AC3E}">
        <p14:creationId xmlns:p14="http://schemas.microsoft.com/office/powerpoint/2010/main" val="399706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E1E5-12B4-4A00-ACAF-A98429DD79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26FA6-C053-4FC1-A403-D494A1502D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A6C81C-1DBD-4525-A6DF-DFCC71240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6EA9C-B49C-4697-846A-ACEDC4120313}"/>
              </a:ext>
            </a:extLst>
          </p:cNvPr>
          <p:cNvSpPr>
            <a:spLocks noGrp="1"/>
          </p:cNvSpPr>
          <p:nvPr>
            <p:ph type="dt" sz="half" idx="10"/>
          </p:nvPr>
        </p:nvSpPr>
        <p:spPr/>
        <p:txBody>
          <a:bodyPr/>
          <a:lstStyle/>
          <a:p>
            <a:fld id="{F68347DB-1A7B-4574-B3BC-56A385C03013}" type="datetimeFigureOut">
              <a:rPr lang="en-US" smtClean="0"/>
              <a:t>4/12/2021</a:t>
            </a:fld>
            <a:endParaRPr lang="en-US"/>
          </a:p>
        </p:txBody>
      </p:sp>
      <p:sp>
        <p:nvSpPr>
          <p:cNvPr id="6" name="Footer Placeholder 5">
            <a:extLst>
              <a:ext uri="{FF2B5EF4-FFF2-40B4-BE49-F238E27FC236}">
                <a16:creationId xmlns:a16="http://schemas.microsoft.com/office/drawing/2014/main" id="{F7FC7CC8-76A4-4914-B825-E1B6DD243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47324-7FCF-4CAC-B056-FA6BEE17A9D6}"/>
              </a:ext>
            </a:extLst>
          </p:cNvPr>
          <p:cNvSpPr>
            <a:spLocks noGrp="1"/>
          </p:cNvSpPr>
          <p:nvPr>
            <p:ph type="sldNum" sz="quarter" idx="12"/>
          </p:nvPr>
        </p:nvSpPr>
        <p:spPr/>
        <p:txBody>
          <a:bodyPr/>
          <a:lstStyle/>
          <a:p>
            <a:fld id="{1CB3419B-4B94-4A78-B3AE-950975EDB061}" type="slidenum">
              <a:rPr lang="en-US" smtClean="0"/>
              <a:t>‹#›</a:t>
            </a:fld>
            <a:endParaRPr lang="en-US"/>
          </a:p>
        </p:txBody>
      </p:sp>
    </p:spTree>
    <p:extLst>
      <p:ext uri="{BB962C8B-B14F-4D97-AF65-F5344CB8AC3E}">
        <p14:creationId xmlns:p14="http://schemas.microsoft.com/office/powerpoint/2010/main" val="101538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25D487-225E-4D15-9FE6-27B59FD33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9BCB0F-EA07-495C-80E3-DD3E294E8A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C8AB4-5F93-4B39-B0C8-08D7B78804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347DB-1A7B-4574-B3BC-56A385C03013}" type="datetimeFigureOut">
              <a:rPr lang="en-US" smtClean="0"/>
              <a:t>4/12/2021</a:t>
            </a:fld>
            <a:endParaRPr lang="en-US"/>
          </a:p>
        </p:txBody>
      </p:sp>
      <p:sp>
        <p:nvSpPr>
          <p:cNvPr id="5" name="Footer Placeholder 4">
            <a:extLst>
              <a:ext uri="{FF2B5EF4-FFF2-40B4-BE49-F238E27FC236}">
                <a16:creationId xmlns:a16="http://schemas.microsoft.com/office/drawing/2014/main" id="{F9FF26DA-71F2-4DFB-A882-F6024D479D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7C6054-B3D7-4F34-B875-265B42362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B3419B-4B94-4A78-B3AE-950975EDB061}" type="slidenum">
              <a:rPr lang="en-US" smtClean="0"/>
              <a:t>‹#›</a:t>
            </a:fld>
            <a:endParaRPr lang="en-US"/>
          </a:p>
        </p:txBody>
      </p:sp>
    </p:spTree>
    <p:extLst>
      <p:ext uri="{BB962C8B-B14F-4D97-AF65-F5344CB8AC3E}">
        <p14:creationId xmlns:p14="http://schemas.microsoft.com/office/powerpoint/2010/main" val="1227673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50447-D027-4D5D-8E45-0F5E09A9CC7F}"/>
              </a:ext>
            </a:extLst>
          </p:cNvPr>
          <p:cNvSpPr>
            <a:spLocks noGrp="1"/>
          </p:cNvSpPr>
          <p:nvPr>
            <p:ph type="ctrTitle"/>
          </p:nvPr>
        </p:nvSpPr>
        <p:spPr/>
        <p:txBody>
          <a:bodyPr/>
          <a:lstStyle/>
          <a:p>
            <a:r>
              <a:rPr lang="en-US" dirty="0"/>
              <a:t>Validation of the Nonblack Substrate Tool</a:t>
            </a:r>
          </a:p>
        </p:txBody>
      </p:sp>
      <p:sp>
        <p:nvSpPr>
          <p:cNvPr id="3" name="Subtitle 2">
            <a:extLst>
              <a:ext uri="{FF2B5EF4-FFF2-40B4-BE49-F238E27FC236}">
                <a16:creationId xmlns:a16="http://schemas.microsoft.com/office/drawing/2014/main" id="{54146160-B6B4-4527-A5A0-2CD83CCB405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703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FA1E-2606-4D57-972B-5F8D3FB3F7E1}"/>
              </a:ext>
            </a:extLst>
          </p:cNvPr>
          <p:cNvSpPr>
            <a:spLocks noGrp="1"/>
          </p:cNvSpPr>
          <p:nvPr>
            <p:ph type="title"/>
          </p:nvPr>
        </p:nvSpPr>
        <p:spPr/>
        <p:txBody>
          <a:bodyPr/>
          <a:lstStyle/>
          <a:p>
            <a:r>
              <a:rPr lang="en-US" dirty="0"/>
              <a:t>Comparison to Black Substrate Tool by Setting Reflectivity of the Substrate = 0</a:t>
            </a:r>
          </a:p>
        </p:txBody>
      </p:sp>
      <p:sp>
        <p:nvSpPr>
          <p:cNvPr id="6" name="TextBox 5">
            <a:extLst>
              <a:ext uri="{FF2B5EF4-FFF2-40B4-BE49-F238E27FC236}">
                <a16:creationId xmlns:a16="http://schemas.microsoft.com/office/drawing/2014/main" id="{A20E9CDD-0E88-42CF-9ECE-F02199B11194}"/>
              </a:ext>
            </a:extLst>
          </p:cNvPr>
          <p:cNvSpPr txBox="1"/>
          <p:nvPr/>
        </p:nvSpPr>
        <p:spPr>
          <a:xfrm>
            <a:off x="8072582" y="5805055"/>
            <a:ext cx="3144982" cy="369332"/>
          </a:xfrm>
          <a:prstGeom prst="rect">
            <a:avLst/>
          </a:prstGeom>
          <a:noFill/>
        </p:spPr>
        <p:txBody>
          <a:bodyPr wrap="square" rtlCol="0">
            <a:spAutoFit/>
          </a:bodyPr>
          <a:lstStyle/>
          <a:p>
            <a:r>
              <a:rPr lang="en-US" dirty="0" err="1"/>
              <a:t>NonBlack</a:t>
            </a:r>
            <a:r>
              <a:rPr lang="en-US" dirty="0"/>
              <a:t> Tool with rho34 = 0</a:t>
            </a:r>
          </a:p>
        </p:txBody>
      </p:sp>
      <p:pic>
        <p:nvPicPr>
          <p:cNvPr id="8" name="Picture 7">
            <a:extLst>
              <a:ext uri="{FF2B5EF4-FFF2-40B4-BE49-F238E27FC236}">
                <a16:creationId xmlns:a16="http://schemas.microsoft.com/office/drawing/2014/main" id="{212616F0-F9B7-4518-9C8A-36496F2C4D9C}"/>
              </a:ext>
            </a:extLst>
          </p:cNvPr>
          <p:cNvPicPr>
            <a:picLocks noChangeAspect="1"/>
          </p:cNvPicPr>
          <p:nvPr/>
        </p:nvPicPr>
        <p:blipFill>
          <a:blip r:embed="rId2"/>
          <a:stretch>
            <a:fillRect/>
          </a:stretch>
        </p:blipFill>
        <p:spPr>
          <a:xfrm>
            <a:off x="1027508" y="1958109"/>
            <a:ext cx="4763692" cy="3600013"/>
          </a:xfrm>
          <a:prstGeom prst="rect">
            <a:avLst/>
          </a:prstGeom>
        </p:spPr>
      </p:pic>
      <p:sp>
        <p:nvSpPr>
          <p:cNvPr id="9" name="TextBox 8">
            <a:extLst>
              <a:ext uri="{FF2B5EF4-FFF2-40B4-BE49-F238E27FC236}">
                <a16:creationId xmlns:a16="http://schemas.microsoft.com/office/drawing/2014/main" id="{8AD38C84-1678-4C30-B9CE-F8FAE7FF436F}"/>
              </a:ext>
            </a:extLst>
          </p:cNvPr>
          <p:cNvSpPr txBox="1"/>
          <p:nvPr/>
        </p:nvSpPr>
        <p:spPr>
          <a:xfrm>
            <a:off x="1938482" y="5775422"/>
            <a:ext cx="3144982" cy="369332"/>
          </a:xfrm>
          <a:prstGeom prst="rect">
            <a:avLst/>
          </a:prstGeom>
          <a:noFill/>
        </p:spPr>
        <p:txBody>
          <a:bodyPr wrap="square" rtlCol="0">
            <a:spAutoFit/>
          </a:bodyPr>
          <a:lstStyle/>
          <a:p>
            <a:r>
              <a:rPr lang="en-US" dirty="0"/>
              <a:t>Black Substrate Tool</a:t>
            </a:r>
          </a:p>
        </p:txBody>
      </p:sp>
      <p:pic>
        <p:nvPicPr>
          <p:cNvPr id="10" name="Picture 9">
            <a:extLst>
              <a:ext uri="{FF2B5EF4-FFF2-40B4-BE49-F238E27FC236}">
                <a16:creationId xmlns:a16="http://schemas.microsoft.com/office/drawing/2014/main" id="{482C0CF0-3345-460A-A8E1-358A0E8747BD}"/>
              </a:ext>
            </a:extLst>
          </p:cNvPr>
          <p:cNvPicPr>
            <a:picLocks noChangeAspect="1"/>
          </p:cNvPicPr>
          <p:nvPr/>
        </p:nvPicPr>
        <p:blipFill>
          <a:blip r:embed="rId3"/>
          <a:stretch>
            <a:fillRect/>
          </a:stretch>
        </p:blipFill>
        <p:spPr>
          <a:xfrm>
            <a:off x="6718492" y="1940294"/>
            <a:ext cx="4763692" cy="3654125"/>
          </a:xfrm>
          <a:prstGeom prst="rect">
            <a:avLst/>
          </a:prstGeom>
        </p:spPr>
      </p:pic>
    </p:spTree>
    <p:extLst>
      <p:ext uri="{BB962C8B-B14F-4D97-AF65-F5344CB8AC3E}">
        <p14:creationId xmlns:p14="http://schemas.microsoft.com/office/powerpoint/2010/main" val="2889559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B0F9-0B78-44B2-AAD9-5B034EDE1C8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9163B1F8-E894-4706-BFF4-46DE9606B256}"/>
              </a:ext>
            </a:extLst>
          </p:cNvPr>
          <p:cNvSpPr>
            <a:spLocks noGrp="1"/>
          </p:cNvSpPr>
          <p:nvPr>
            <p:ph idx="1"/>
          </p:nvPr>
        </p:nvSpPr>
        <p:spPr/>
        <p:txBody>
          <a:bodyPr/>
          <a:lstStyle/>
          <a:p>
            <a:r>
              <a:rPr lang="en-US" dirty="0"/>
              <a:t>Left plot depicts what’s reflecting from the system for a black substrate (bounce off the shell and sent out of shell, everything inside inner radius of shell is absorbed by substrate).</a:t>
            </a:r>
          </a:p>
          <a:p>
            <a:r>
              <a:rPr lang="en-US" dirty="0"/>
              <a:t>Right plot depicts what’s reflecting out of the shell and what’s being reflected after bouncing from the substrate. With the reflectivity of the shell being set to 0, it should behave identically to the black substrate tool, which the results confirm.</a:t>
            </a:r>
          </a:p>
          <a:p>
            <a:r>
              <a:rPr lang="en-US" dirty="0"/>
              <a:t>Both plots are identical, which serves as validation for the development/function of the non-black substrate tool.</a:t>
            </a:r>
          </a:p>
          <a:p>
            <a:pPr marL="0" indent="0">
              <a:buNone/>
            </a:pPr>
            <a:endParaRPr lang="en-US" dirty="0"/>
          </a:p>
        </p:txBody>
      </p:sp>
    </p:spTree>
    <p:extLst>
      <p:ext uri="{BB962C8B-B14F-4D97-AF65-F5344CB8AC3E}">
        <p14:creationId xmlns:p14="http://schemas.microsoft.com/office/powerpoint/2010/main" val="251212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A598-CEEE-405B-8F92-04DE119B9B5D}"/>
              </a:ext>
            </a:extLst>
          </p:cNvPr>
          <p:cNvSpPr>
            <a:spLocks noGrp="1"/>
          </p:cNvSpPr>
          <p:nvPr>
            <p:ph type="title"/>
          </p:nvPr>
        </p:nvSpPr>
        <p:spPr/>
        <p:txBody>
          <a:bodyPr/>
          <a:lstStyle/>
          <a:p>
            <a:r>
              <a:rPr lang="en-US" dirty="0"/>
              <a:t>Comparison to Black Substrate Tool by Setting Reflectivity of the Substrate = 0</a:t>
            </a:r>
          </a:p>
        </p:txBody>
      </p:sp>
      <p:pic>
        <p:nvPicPr>
          <p:cNvPr id="5" name="Picture 4">
            <a:extLst>
              <a:ext uri="{FF2B5EF4-FFF2-40B4-BE49-F238E27FC236}">
                <a16:creationId xmlns:a16="http://schemas.microsoft.com/office/drawing/2014/main" id="{9BDD6618-55BB-4E3E-8619-49938276B2F6}"/>
              </a:ext>
            </a:extLst>
          </p:cNvPr>
          <p:cNvPicPr>
            <a:picLocks noChangeAspect="1"/>
          </p:cNvPicPr>
          <p:nvPr/>
        </p:nvPicPr>
        <p:blipFill>
          <a:blip r:embed="rId2"/>
          <a:stretch>
            <a:fillRect/>
          </a:stretch>
        </p:blipFill>
        <p:spPr>
          <a:xfrm>
            <a:off x="800847" y="1929782"/>
            <a:ext cx="5184317" cy="3953782"/>
          </a:xfrm>
          <a:prstGeom prst="rect">
            <a:avLst/>
          </a:prstGeom>
        </p:spPr>
      </p:pic>
      <p:sp>
        <p:nvSpPr>
          <p:cNvPr id="6" name="TextBox 5">
            <a:extLst>
              <a:ext uri="{FF2B5EF4-FFF2-40B4-BE49-F238E27FC236}">
                <a16:creationId xmlns:a16="http://schemas.microsoft.com/office/drawing/2014/main" id="{D0659662-24D6-475F-8D78-3184CE8C93AD}"/>
              </a:ext>
            </a:extLst>
          </p:cNvPr>
          <p:cNvSpPr txBox="1"/>
          <p:nvPr/>
        </p:nvSpPr>
        <p:spPr>
          <a:xfrm>
            <a:off x="1853816" y="6033655"/>
            <a:ext cx="3144982" cy="369332"/>
          </a:xfrm>
          <a:prstGeom prst="rect">
            <a:avLst/>
          </a:prstGeom>
          <a:noFill/>
        </p:spPr>
        <p:txBody>
          <a:bodyPr wrap="square" rtlCol="0">
            <a:spAutoFit/>
          </a:bodyPr>
          <a:lstStyle/>
          <a:p>
            <a:r>
              <a:rPr lang="en-US" dirty="0"/>
              <a:t>Black Substrate Tool</a:t>
            </a:r>
          </a:p>
        </p:txBody>
      </p:sp>
      <p:pic>
        <p:nvPicPr>
          <p:cNvPr id="8" name="Picture 7">
            <a:extLst>
              <a:ext uri="{FF2B5EF4-FFF2-40B4-BE49-F238E27FC236}">
                <a16:creationId xmlns:a16="http://schemas.microsoft.com/office/drawing/2014/main" id="{FEA1524C-2AEE-4A3F-8C8F-7E150621B3E5}"/>
              </a:ext>
            </a:extLst>
          </p:cNvPr>
          <p:cNvPicPr>
            <a:picLocks noChangeAspect="1"/>
          </p:cNvPicPr>
          <p:nvPr/>
        </p:nvPicPr>
        <p:blipFill>
          <a:blip r:embed="rId3"/>
          <a:stretch>
            <a:fillRect/>
          </a:stretch>
        </p:blipFill>
        <p:spPr>
          <a:xfrm>
            <a:off x="6507019" y="1929782"/>
            <a:ext cx="5184315" cy="3948741"/>
          </a:xfrm>
          <a:prstGeom prst="rect">
            <a:avLst/>
          </a:prstGeom>
        </p:spPr>
      </p:pic>
      <p:sp>
        <p:nvSpPr>
          <p:cNvPr id="9" name="TextBox 8">
            <a:extLst>
              <a:ext uri="{FF2B5EF4-FFF2-40B4-BE49-F238E27FC236}">
                <a16:creationId xmlns:a16="http://schemas.microsoft.com/office/drawing/2014/main" id="{AB7E7F03-37DB-4765-98AB-CAF9D908C599}"/>
              </a:ext>
            </a:extLst>
          </p:cNvPr>
          <p:cNvSpPr txBox="1"/>
          <p:nvPr/>
        </p:nvSpPr>
        <p:spPr>
          <a:xfrm>
            <a:off x="7661949" y="6033655"/>
            <a:ext cx="3144982" cy="369332"/>
          </a:xfrm>
          <a:prstGeom prst="rect">
            <a:avLst/>
          </a:prstGeom>
          <a:noFill/>
        </p:spPr>
        <p:txBody>
          <a:bodyPr wrap="square" rtlCol="0">
            <a:spAutoFit/>
          </a:bodyPr>
          <a:lstStyle/>
          <a:p>
            <a:r>
              <a:rPr lang="en-US" dirty="0" err="1"/>
              <a:t>NonBlack</a:t>
            </a:r>
            <a:r>
              <a:rPr lang="en-US" dirty="0"/>
              <a:t> Tool with rho34 = 0</a:t>
            </a:r>
          </a:p>
        </p:txBody>
      </p:sp>
    </p:spTree>
    <p:extLst>
      <p:ext uri="{BB962C8B-B14F-4D97-AF65-F5344CB8AC3E}">
        <p14:creationId xmlns:p14="http://schemas.microsoft.com/office/powerpoint/2010/main" val="8250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306C-5E88-40EC-8744-B4D60F9306B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1EDF304-9BF8-4171-8830-274EDD27FD92}"/>
              </a:ext>
            </a:extLst>
          </p:cNvPr>
          <p:cNvSpPr>
            <a:spLocks noGrp="1"/>
          </p:cNvSpPr>
          <p:nvPr>
            <p:ph idx="1"/>
          </p:nvPr>
        </p:nvSpPr>
        <p:spPr/>
        <p:txBody>
          <a:bodyPr/>
          <a:lstStyle/>
          <a:p>
            <a:r>
              <a:rPr lang="en-US" dirty="0"/>
              <a:t>Plot on left depicts what is transmitted to the interior of the shell for the black substrate tool.</a:t>
            </a:r>
          </a:p>
          <a:p>
            <a:r>
              <a:rPr lang="en-US" dirty="0"/>
              <a:t>Plot on right depicts what is absorbed by the substrate when the reflectivity of the shell is set to 0 (i.e. the absorptivity is 1)</a:t>
            </a:r>
          </a:p>
          <a:p>
            <a:r>
              <a:rPr lang="en-US" dirty="0"/>
              <a:t>Both plots are identical, which serves as validation for the development/function of the non-black substrate tool.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64887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220</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Validation of the Nonblack Substrate Tool</vt:lpstr>
      <vt:lpstr>Comparison to Black Substrate Tool by Setting Reflectivity of the Substrate = 0</vt:lpstr>
      <vt:lpstr>Discussion</vt:lpstr>
      <vt:lpstr>Comparison to Black Substrate Tool by Setting Reflectivity of the Substrate = 0</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 of the Nonblack Substrate Tool</dc:title>
  <dc:creator>Kucuktas, Onur A</dc:creator>
  <cp:lastModifiedBy>Kucuktas, Onur A</cp:lastModifiedBy>
  <cp:revision>3</cp:revision>
  <dcterms:created xsi:type="dcterms:W3CDTF">2021-04-13T03:13:40Z</dcterms:created>
  <dcterms:modified xsi:type="dcterms:W3CDTF">2021-04-13T03:48:14Z</dcterms:modified>
</cp:coreProperties>
</file>