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23" r:id="rId58"/>
    <p:sldId id="324" r:id="rId59"/>
    <p:sldId id="322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50405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4064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378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1940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  <a:lvl2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2pPr>
            <a:lvl3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3pPr>
            <a:lvl4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4pPr>
            <a:lvl5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8803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endParaRPr lang="bs-Latn-B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0840" y="6498803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crosoft New Tai Lue" pitchFamily="34" charset="0"/>
                <a:cs typeface="Microsoft New Tai Lue" pitchFamily="34" charset="0"/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4025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61048"/>
            <a:ext cx="7772400" cy="432048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21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9629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714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339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535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80030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bs-Latn-B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bs-Latn-B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1FFC-0729-4B4E-874A-BB33F34F7B19}" type="datetimeFigureOut">
              <a:rPr lang="bs-Latn-BA" smtClean="0"/>
              <a:t>22. 8. 2021.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A774C-E981-4CCA-AA75-161A658A4D1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8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bs-Latn-B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69371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bs-Latn-B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BEA1FFC-0729-4B4E-874A-BB33F34F7B19}" type="datetimeFigureOut">
              <a:rPr lang="bs-Latn-BA" smtClean="0"/>
              <a:pPr/>
              <a:t>22. 8. 2021.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82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1A774C-E981-4CCA-AA75-161A658A4D12}" type="slidenum">
              <a:rPr lang="bs-Latn-BA" smtClean="0"/>
              <a:pPr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4131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bg1"/>
          </a:solidFill>
          <a:latin typeface="Microsoft New Tai Lue" pitchFamily="34" charset="0"/>
          <a:ea typeface="+mj-ea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rkside.com/gifshuffle/index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5. Hackeo al Sistema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BO" dirty="0" err="1"/>
              <a:t>arpahacker</a:t>
            </a:r>
            <a:r>
              <a:rPr lang="es-BO" dirty="0"/>
              <a:t> - </a:t>
            </a:r>
            <a:r>
              <a:rPr lang="es-BO" dirty="0" err="1"/>
              <a:t>julioiglesiasp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8430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Distributed Network Attack (DNA)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400" dirty="0"/>
              <a:t> DNA Manager es instalado en una locación central donde las maquinas DNA clientes puedan acceder desde la red.</a:t>
            </a:r>
          </a:p>
          <a:p>
            <a:r>
              <a:rPr lang="es-BO" sz="2400" dirty="0"/>
              <a:t> DNA Manager coordina el ataque y asigna pequeñas porciones de la llave a los equipos que están distribuidos por la red.</a:t>
            </a:r>
          </a:p>
          <a:p>
            <a:r>
              <a:rPr lang="es-BO" sz="2400" dirty="0"/>
              <a:t> Los clientes DNA ejecutan en background y consumen solo el tiempo del procesador que está sin uso.</a:t>
            </a:r>
          </a:p>
          <a:p>
            <a:r>
              <a:rPr lang="es-BO" sz="2400" dirty="0"/>
              <a:t> El programa combina la capacidad de procesamiento de los clientes de la red y utiliza el trabajo en conjunto para descifrar.</a:t>
            </a:r>
          </a:p>
          <a:p>
            <a:r>
              <a:rPr lang="es-BO" sz="2400" dirty="0"/>
              <a:t> Ejemplo: elcomsoft distributed password recovery</a:t>
            </a:r>
          </a:p>
        </p:txBody>
      </p:sp>
    </p:spTree>
    <p:extLst>
      <p:ext uri="{BB962C8B-B14F-4D97-AF65-F5344CB8AC3E}">
        <p14:creationId xmlns:p14="http://schemas.microsoft.com/office/powerpoint/2010/main" val="172408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Contraseñas por defecto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Recordar buscar en internet los default passwords en sitios como:</a:t>
            </a:r>
          </a:p>
          <a:p>
            <a:r>
              <a:rPr lang="es-BO" dirty="0"/>
              <a:t>www.phenoelit-us.org</a:t>
            </a:r>
          </a:p>
          <a:p>
            <a:r>
              <a:rPr lang="es-BO" dirty="0"/>
              <a:t>www.defaultpassword.com</a:t>
            </a:r>
          </a:p>
          <a:p>
            <a:r>
              <a:rPr lang="es-BO" dirty="0"/>
              <a:t>cirt.net</a:t>
            </a:r>
          </a:p>
          <a:p>
            <a:r>
              <a:rPr lang="es-BO" dirty="0"/>
              <a:t>default-password.info</a:t>
            </a:r>
          </a:p>
          <a:p>
            <a:r>
              <a:rPr lang="es-BO" dirty="0"/>
              <a:t>defaultpassword.us</a:t>
            </a:r>
          </a:p>
          <a:p>
            <a:r>
              <a:rPr lang="es-BO" dirty="0"/>
              <a:t>passwordsdatabase.com</a:t>
            </a:r>
          </a:p>
        </p:txBody>
      </p:sp>
    </p:spTree>
    <p:extLst>
      <p:ext uri="{BB962C8B-B14F-4D97-AF65-F5344CB8AC3E}">
        <p14:creationId xmlns:p14="http://schemas.microsoft.com/office/powerpoint/2010/main" val="11967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Robar passwords utilizando USB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400" dirty="0"/>
              <a:t>Robar passwords utilizando USB</a:t>
            </a:r>
          </a:p>
          <a:p>
            <a:pPr marL="0" indent="0">
              <a:buNone/>
            </a:pPr>
            <a:r>
              <a:rPr lang="es-BO" sz="2400" dirty="0"/>
              <a:t>1. Necesitaremos una hacking tool</a:t>
            </a:r>
          </a:p>
          <a:p>
            <a:pPr marL="0" indent="0">
              <a:buNone/>
            </a:pPr>
            <a:r>
              <a:rPr lang="es-BO" sz="2400" dirty="0"/>
              <a:t>2. Copiar los archivos en la USB</a:t>
            </a:r>
          </a:p>
          <a:p>
            <a:pPr marL="0" indent="0">
              <a:buNone/>
            </a:pPr>
            <a:r>
              <a:rPr lang="es-BO" sz="2400" dirty="0"/>
              <a:t>3. Crear un autorun.inf </a:t>
            </a:r>
          </a:p>
          <a:p>
            <a:pPr marL="0" indent="0">
              <a:buNone/>
            </a:pPr>
            <a:r>
              <a:rPr lang="es-BO" sz="2400" dirty="0"/>
              <a:t>	[autorun]</a:t>
            </a:r>
          </a:p>
          <a:p>
            <a:pPr marL="0" indent="0">
              <a:buNone/>
            </a:pPr>
            <a:r>
              <a:rPr lang="es-BO" sz="2400" dirty="0"/>
              <a:t>	en=launch.bat</a:t>
            </a:r>
          </a:p>
          <a:p>
            <a:pPr marL="0" indent="0">
              <a:buNone/>
            </a:pPr>
            <a:r>
              <a:rPr lang="es-BO" sz="2400" dirty="0"/>
              <a:t>4. El contenido de launch.bat</a:t>
            </a:r>
          </a:p>
          <a:p>
            <a:pPr marL="0" indent="0">
              <a:buNone/>
            </a:pPr>
            <a:r>
              <a:rPr lang="es-BO" sz="2400" dirty="0"/>
              <a:t>	start pspv.exe /stext pspv.txt</a:t>
            </a:r>
          </a:p>
          <a:p>
            <a:pPr marL="0" indent="0">
              <a:buNone/>
            </a:pPr>
            <a:r>
              <a:rPr lang="es-BO" sz="2400" dirty="0"/>
              <a:t>5. Insertar la USB y la autorun se ejecutara</a:t>
            </a:r>
          </a:p>
          <a:p>
            <a:pPr marL="0" indent="0">
              <a:buNone/>
            </a:pPr>
            <a:r>
              <a:rPr lang="es-BO" sz="2400" dirty="0"/>
              <a:t>6. Password2 es ejecutado en segundo plano y los password serán almacenados en un archivo .txt en la USB</a:t>
            </a:r>
          </a:p>
        </p:txBody>
      </p:sp>
    </p:spTree>
    <p:extLst>
      <p:ext uri="{BB962C8B-B14F-4D97-AF65-F5344CB8AC3E}">
        <p14:creationId xmlns:p14="http://schemas.microsoft.com/office/powerpoint/2010/main" val="23421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Autenticación Microsoft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La autenticación NTLM (NT LAN Manager) es un protocolo de autenticación de Windows NT 4.0/2000. Microsoft actualizó este protocolo de autenticación a Kerberos, el cual se considera más seguro que NTLM.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El hash LM ha sido deshabilitado en Windows Vista para adelante.</a:t>
            </a:r>
          </a:p>
          <a:p>
            <a:pPr marL="0" indent="0">
              <a:buNone/>
            </a:pPr>
            <a:r>
              <a:rPr lang="es-BO" dirty="0"/>
              <a:t>El archivo SAM está ubicado en: C:\Windows\system32\config\SAM</a:t>
            </a:r>
          </a:p>
        </p:txBody>
      </p:sp>
    </p:spTree>
    <p:extLst>
      <p:ext uri="{BB962C8B-B14F-4D97-AF65-F5344CB8AC3E}">
        <p14:creationId xmlns:p14="http://schemas.microsoft.com/office/powerpoint/2010/main" val="396166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LM Hash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LM Hash es muy inseguro. Microsoft lo utiliza para almacenar password de menos de 15 caracteres. Cuando el pass es encriptado por este algoritmo, primero todas las letras son convertidas a mayúsculas, ej: 123456QWERTY. Luego se agrega caracteres nulos al final para hacerlo de 14 caracteres. 123456QWERTY__. Antes de cifrarlo, el pass es dividido en dos 123456Q y WERTY__ y es individualmente encriptado.</a:t>
            </a:r>
          </a:p>
        </p:txBody>
      </p:sp>
    </p:spTree>
    <p:extLst>
      <p:ext uri="{BB962C8B-B14F-4D97-AF65-F5344CB8AC3E}">
        <p14:creationId xmlns:p14="http://schemas.microsoft.com/office/powerpoint/2010/main" val="7113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LM Hash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123456Q=6BF11E04AFAB197F</a:t>
            </a:r>
          </a:p>
          <a:p>
            <a:pPr marL="0" indent="0">
              <a:buNone/>
            </a:pPr>
            <a:r>
              <a:rPr lang="es-BO" sz="2800" dirty="0"/>
              <a:t>WERTY__=F1E9FFDCC75575B15</a:t>
            </a:r>
          </a:p>
          <a:p>
            <a:pPr marL="0" indent="0">
              <a:buNone/>
            </a:pPr>
            <a:r>
              <a:rPr lang="es-BO" sz="2800" dirty="0"/>
              <a:t>El hash de este pass seria: 6BF11E04AFAB197FF1E9FFDCC75575B15</a:t>
            </a:r>
          </a:p>
          <a:p>
            <a:pPr marL="0" indent="0">
              <a:buNone/>
            </a:pPr>
            <a:r>
              <a:rPr lang="es-BO" sz="2800" dirty="0"/>
              <a:t>Los primeros 8 bytes son derivados de los primeros 7 caracteres de la contraseña y los 8 segundos son derivados desde el carácter 8 al 14.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Si la contraseña tiene menos de 7 caracteres, la segunda mitad siempre será: 0XAAD3B435B51404EE</a:t>
            </a:r>
          </a:p>
        </p:txBody>
      </p:sp>
    </p:spTree>
    <p:extLst>
      <p:ext uri="{BB962C8B-B14F-4D97-AF65-F5344CB8AC3E}">
        <p14:creationId xmlns:p14="http://schemas.microsoft.com/office/powerpoint/2010/main" val="358914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NTLMv2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NTLMv2 es una protocolo de autenticación challenge/response que mejora la seguridad sobre LM.</a:t>
            </a:r>
          </a:p>
        </p:txBody>
      </p:sp>
    </p:spTree>
    <p:extLst>
      <p:ext uri="{BB962C8B-B14F-4D97-AF65-F5344CB8AC3E}">
        <p14:creationId xmlns:p14="http://schemas.microsoft.com/office/powerpoint/2010/main" val="207656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Autenticación Kerberos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El usuario y la contraseña nunca salen del sistema. Trabaja con Tickets, si el TGT (Ticket Granting Ticket) es descifrado de manera correcta, probamos que tenemos el password. 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Trabaja de la siguiente manera:</a:t>
            </a:r>
          </a:p>
        </p:txBody>
      </p:sp>
    </p:spTree>
    <p:extLst>
      <p:ext uri="{BB962C8B-B14F-4D97-AF65-F5344CB8AC3E}">
        <p14:creationId xmlns:p14="http://schemas.microsoft.com/office/powerpoint/2010/main" val="400238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1063"/>
            <a:ext cx="91440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9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Crackeadores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/>
          </a:bodyPr>
          <a:lstStyle/>
          <a:p>
            <a:r>
              <a:rPr lang="es-BO" sz="2400" dirty="0"/>
              <a:t>L0phtCrack es el primer crackeador de contraseñas de Windows y el mas conocido.</a:t>
            </a:r>
          </a:p>
          <a:p>
            <a:endParaRPr lang="es-BO" sz="2400" dirty="0"/>
          </a:p>
          <a:p>
            <a:r>
              <a:rPr lang="es-BO" sz="2400" dirty="0"/>
              <a:t>Ophcrack es un boot cd que también crackea contraseñas</a:t>
            </a:r>
          </a:p>
          <a:p>
            <a:endParaRPr lang="es-BO" sz="2400" dirty="0"/>
          </a:p>
          <a:p>
            <a:r>
              <a:rPr lang="es-BO" sz="2400" dirty="0"/>
              <a:t>Cain&amp;Abel es una excelente herramienta entre las que cuenta cracking passwords.</a:t>
            </a:r>
          </a:p>
          <a:p>
            <a:endParaRPr lang="es-BO" sz="2400" dirty="0"/>
          </a:p>
          <a:p>
            <a:r>
              <a:rPr lang="es-BO" sz="2400" dirty="0"/>
              <a:t>RainbowCrack genera las rainbowtables.</a:t>
            </a:r>
          </a:p>
          <a:p>
            <a:endParaRPr lang="es-BO" sz="2400" dirty="0"/>
          </a:p>
          <a:p>
            <a:r>
              <a:rPr lang="es-BO" sz="2400" dirty="0"/>
              <a:t>KerbCrack intenta obtener los tickets de </a:t>
            </a:r>
            <a:r>
              <a:rPr lang="es-BO" sz="2400" dirty="0" err="1"/>
              <a:t>Kerberos</a:t>
            </a:r>
            <a:r>
              <a:rPr lang="es-BO" sz="2400" dirty="0"/>
              <a:t> capturándolos.</a:t>
            </a:r>
          </a:p>
        </p:txBody>
      </p:sp>
    </p:spTree>
    <p:extLst>
      <p:ext uri="{BB962C8B-B14F-4D97-AF65-F5344CB8AC3E}">
        <p14:creationId xmlns:p14="http://schemas.microsoft.com/office/powerpoint/2010/main" val="39077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Metas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sz="2600" dirty="0"/>
              <a:t>Obtener Acceso. Para colectar información para obtención de acceso, utilizando password eavesdropping y fuerza bruta </a:t>
            </a:r>
          </a:p>
          <a:p>
            <a:r>
              <a:rPr lang="es-BO" sz="2600" dirty="0"/>
              <a:t>Escalar privilegios. Para crear una cuenta de usuario administrativa, utilizando password cracking y exploits.</a:t>
            </a:r>
          </a:p>
          <a:p>
            <a:r>
              <a:rPr lang="es-BO" sz="2600" dirty="0"/>
              <a:t>Ejecutar aplicaciones. Para crear y mantener acceso backdoor, utilizando troyanos.</a:t>
            </a:r>
          </a:p>
          <a:p>
            <a:r>
              <a:rPr lang="es-BO" sz="2600" dirty="0"/>
              <a:t>Esconder archivos. Para esconder los archivos maliciosos, utilizando rootkits.</a:t>
            </a:r>
          </a:p>
          <a:p>
            <a:r>
              <a:rPr lang="es-BO" sz="2600" dirty="0"/>
              <a:t>Escondiendo huellas. Para esconder la presencia, limpiando huellas.</a:t>
            </a:r>
          </a:p>
        </p:txBody>
      </p:sp>
    </p:spTree>
    <p:extLst>
      <p:ext uri="{BB962C8B-B14F-4D97-AF65-F5344CB8AC3E}">
        <p14:creationId xmlns:p14="http://schemas.microsoft.com/office/powerpoint/2010/main" val="412804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Directiva NOLMHash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LM Hash puede ser deshabilitado utilizando la directiva NoLMHash, o por registro o utilizando contraseñas de mas de 15 caracteres de longitud.</a:t>
            </a:r>
          </a:p>
        </p:txBody>
      </p:sp>
    </p:spTree>
    <p:extLst>
      <p:ext uri="{BB962C8B-B14F-4D97-AF65-F5344CB8AC3E}">
        <p14:creationId xmlns:p14="http://schemas.microsoft.com/office/powerpoint/2010/main" val="216593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Sugerencia para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Las contraseñas se sugieren que sean de 8 a 12 alfanuméricas combinando con símbolos. No utilizar las mismas contraseñas para varias cosas. Cambiar las contraseñas al menos cada 30 días. etc.</a:t>
            </a:r>
          </a:p>
        </p:txBody>
      </p:sp>
    </p:spTree>
    <p:extLst>
      <p:ext uri="{BB962C8B-B14F-4D97-AF65-F5344CB8AC3E}">
        <p14:creationId xmlns:p14="http://schemas.microsoft.com/office/powerpoint/2010/main" val="1517537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Escalada de Privilegios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Si un atacante obtiene acceso a la red utilizando una cuenta no administrativa, el próximo paso será obtener privilegios administrativos. A esto se lo denomina escalar privilegios.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49717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StickyKeys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StickyKeys es una característica de accesibilidad para Windows. Si presionamos 5 veces la tecla SHIFT aparecerá esta característica que se encuentra en c:\Windows\system32\sethc.exe</a:t>
            </a:r>
          </a:p>
          <a:p>
            <a:pPr marL="0" indent="0">
              <a:buNone/>
            </a:pPr>
            <a:r>
              <a:rPr lang="es-BO" sz="2800" dirty="0"/>
              <a:t>Si remplazamos este archivo con cmd y lo renombramos nuevamente a sethc.exe y presionamos 5 veces la tecla shift, aparecerá una consola con privilegios administrativos.</a:t>
            </a:r>
          </a:p>
          <a:p>
            <a:pPr marL="0" indent="0">
              <a:buNone/>
            </a:pPr>
            <a:r>
              <a:rPr lang="es-BO" sz="2800" dirty="0"/>
              <a:t>Microsoft la corrigió </a:t>
            </a:r>
          </a:p>
        </p:txBody>
      </p:sp>
    </p:spTree>
    <p:extLst>
      <p:ext uri="{BB962C8B-B14F-4D97-AF65-F5344CB8AC3E}">
        <p14:creationId xmlns:p14="http://schemas.microsoft.com/office/powerpoint/2010/main" val="325057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Admin User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Si creamos un usuario: net user Juggyboy Password y luego vamos al registro hasta HEY_LOCAL_MACHINE\SOFTWARE\Microsoft\WindowsNT\CurrentVersion\Winlogon\SpecialAccounts\Userlist </a:t>
            </a:r>
          </a:p>
          <a:p>
            <a:pPr marL="0" indent="0">
              <a:buNone/>
            </a:pPr>
            <a:r>
              <a:rPr lang="es-BO" dirty="0"/>
              <a:t>Creamos un nuevo DWORD value, escribimos el nombre del valor "Juggyboy" y cerramos el editor.</a:t>
            </a:r>
          </a:p>
          <a:p>
            <a:pPr marL="0" indent="0">
              <a:buNone/>
            </a:pPr>
            <a:r>
              <a:rPr lang="es-BO" dirty="0"/>
              <a:t>Juggyboy será un usuario con privilegios administrativos.</a:t>
            </a:r>
          </a:p>
        </p:txBody>
      </p:sp>
    </p:spTree>
    <p:extLst>
      <p:ext uri="{BB962C8B-B14F-4D97-AF65-F5344CB8AC3E}">
        <p14:creationId xmlns:p14="http://schemas.microsoft.com/office/powerpoint/2010/main" val="414621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Usuario del dominio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1. El atacante infecta el equipo local de la víctima con un keylogger.</a:t>
            </a:r>
          </a:p>
          <a:p>
            <a:pPr marL="0" indent="0">
              <a:buNone/>
            </a:pPr>
            <a:r>
              <a:rPr lang="es-BO" dirty="0"/>
              <a:t>2. La víctima inicia sesión con sus credenciales del dominio.</a:t>
            </a:r>
          </a:p>
          <a:p>
            <a:pPr marL="0" indent="0">
              <a:buNone/>
            </a:pPr>
            <a:r>
              <a:rPr lang="es-BO" dirty="0"/>
              <a:t>3. El keylogger envía las credenciales al atacante.</a:t>
            </a:r>
          </a:p>
          <a:p>
            <a:pPr marL="0" indent="0">
              <a:buNone/>
            </a:pPr>
            <a:r>
              <a:rPr lang="es-BO" dirty="0"/>
              <a:t>4. El atacante obtiene acceso al dominio.</a:t>
            </a:r>
          </a:p>
        </p:txBody>
      </p:sp>
    </p:spTree>
    <p:extLst>
      <p:ext uri="{BB962C8B-B14F-4D97-AF65-F5344CB8AC3E}">
        <p14:creationId xmlns:p14="http://schemas.microsoft.com/office/powerpoint/2010/main" val="291502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la escalada de privilegios?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Para protegernos de la escalada de privilegios podemos utilizar técnicas de encriptación, parchar los sistemas regularmente, correr los servicios con cuentas sin privilegio, implementar autenticación y autorización milti-factor, ejecutar las aplicaciones con privilegios mínimos, restringir los inicios de sesión con privilegios.</a:t>
            </a:r>
          </a:p>
        </p:txBody>
      </p:sp>
    </p:spTree>
    <p:extLst>
      <p:ext uri="{BB962C8B-B14F-4D97-AF65-F5344CB8AC3E}">
        <p14:creationId xmlns:p14="http://schemas.microsoft.com/office/powerpoint/2010/main" val="401657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Ejecutando aplicaciones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Los atacantes ejecutan aplicaciones maliciosas para "adueñarse" del sistema.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Alchemy Remote Excecutor es un sistema de administración que permite ejecutar programas en equipos remotos, se ejecuta en múltiples equipos simultáneamente.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Otros: RemoteExec, Execute This!</a:t>
            </a:r>
          </a:p>
        </p:txBody>
      </p:sp>
    </p:spTree>
    <p:extLst>
      <p:ext uri="{BB962C8B-B14F-4D97-AF65-F5344CB8AC3E}">
        <p14:creationId xmlns:p14="http://schemas.microsoft.com/office/powerpoint/2010/main" val="52239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Keylogger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Son programas o dispositivos de hardware que monitorean cada pulsación de tecla que el usuario realiza en el teclado; luego registra dicha actividad en archivos o los transmite a localidades remotas.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Wifi keyloggers, bluetooth, dentro del teclado, etc.</a:t>
            </a:r>
          </a:p>
        </p:txBody>
      </p:sp>
    </p:spTree>
    <p:extLst>
      <p:ext uri="{BB962C8B-B14F-4D97-AF65-F5344CB8AC3E}">
        <p14:creationId xmlns:p14="http://schemas.microsoft.com/office/powerpoint/2010/main" val="38357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Spywares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400" dirty="0"/>
              <a:t>Reducen el rendimiento del sistema, conecta a sitios porno remotos, accesos remotos maliciosos, roba información del usuario, monitorea la actividad del usuario, redirige a webs, cambia el sitio por defecto del usuario y evita que el usuario lo restaure, agrega múltiples marcadores a los navegadores, hace un decremento en el rendimiento </a:t>
            </a:r>
          </a:p>
          <a:p>
            <a:pPr marL="0" indent="0">
              <a:buNone/>
            </a:pPr>
            <a:r>
              <a:rPr lang="es-BO" sz="2400" dirty="0"/>
              <a:t>general del sistema.</a:t>
            </a:r>
          </a:p>
          <a:p>
            <a:pPr marL="0" indent="0">
              <a:buNone/>
            </a:pPr>
            <a:r>
              <a:rPr lang="es-BO" sz="2400" dirty="0"/>
              <a:t>Tipos de spyware: Celulares, gps, audio, usb, salvapantallas, escritorio, mail, child monitoring, video, print.</a:t>
            </a:r>
          </a:p>
          <a:p>
            <a:pPr marL="0" indent="0">
              <a:buNone/>
            </a:pPr>
            <a:endParaRPr lang="es-BO" sz="2400" dirty="0"/>
          </a:p>
          <a:p>
            <a:pPr marL="0" indent="0">
              <a:buNone/>
            </a:pPr>
            <a:r>
              <a:rPr lang="es-BO" sz="2400" dirty="0"/>
              <a:t>Un ejemplo de Spyware de escritorio es el: Activity Monitor</a:t>
            </a:r>
          </a:p>
        </p:txBody>
      </p:sp>
    </p:spTree>
    <p:extLst>
      <p:ext uri="{BB962C8B-B14F-4D97-AF65-F5344CB8AC3E}">
        <p14:creationId xmlns:p14="http://schemas.microsoft.com/office/powerpoint/2010/main" val="74892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Las contraseñas pueden contener: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sz="2900" dirty="0"/>
              <a:t>Solo letras: HIJKLLKDF</a:t>
            </a:r>
          </a:p>
          <a:p>
            <a:r>
              <a:rPr lang="es-BO" sz="2900" dirty="0"/>
              <a:t>Solo números: 9238647</a:t>
            </a:r>
          </a:p>
          <a:p>
            <a:r>
              <a:rPr lang="es-BO" sz="2900" dirty="0"/>
              <a:t>Solo caracteres especiales: $/"()</a:t>
            </a:r>
          </a:p>
          <a:p>
            <a:r>
              <a:rPr lang="es-BO" sz="2900" dirty="0"/>
              <a:t>Letras y números: lkjd2947</a:t>
            </a:r>
          </a:p>
          <a:p>
            <a:r>
              <a:rPr lang="es-BO" sz="2900" dirty="0"/>
              <a:t>Letras y caracteres especiales: P@sswo(#</a:t>
            </a:r>
          </a:p>
          <a:p>
            <a:r>
              <a:rPr lang="es-BO" sz="2900" dirty="0"/>
              <a:t>caracteres especiales y números: /("3413$@</a:t>
            </a:r>
          </a:p>
          <a:p>
            <a:r>
              <a:rPr lang="es-BO" sz="2900" dirty="0"/>
              <a:t>Letras, caracteres especiales y números: C0ontr@se/&amp;"a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0679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"Child Monitoring"Spyware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Controla y supervisa como su hijo utiliza</a:t>
            </a:r>
          </a:p>
          <a:p>
            <a:pPr marL="0" indent="0">
              <a:buNone/>
            </a:pPr>
            <a:r>
              <a:rPr lang="es-BO" dirty="0"/>
              <a:t>la PC e Internet. Bloquea cualquier web inapropiada utilizando keywords. Monitorea actividades. Graba actividades.</a:t>
            </a:r>
          </a:p>
        </p:txBody>
      </p:sp>
    </p:spTree>
    <p:extLst>
      <p:ext uri="{BB962C8B-B14F-4D97-AF65-F5344CB8AC3E}">
        <p14:creationId xmlns:p14="http://schemas.microsoft.com/office/powerpoint/2010/main" val="149854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"Child Monitoring"Spyware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BO" sz="2500" dirty="0"/>
              <a:t>Los video spyware graba no solo la pantalla si no también desde la webcam</a:t>
            </a:r>
          </a:p>
          <a:p>
            <a:endParaRPr lang="es-BO" sz="2500" dirty="0"/>
          </a:p>
          <a:p>
            <a:r>
              <a:rPr lang="es-BO" sz="2500" dirty="0"/>
              <a:t>Los print spyware monitorea archivos a ser impresos en impresoras remotas.</a:t>
            </a:r>
          </a:p>
          <a:p>
            <a:endParaRPr lang="es-BO" sz="2500" dirty="0"/>
          </a:p>
          <a:p>
            <a:r>
              <a:rPr lang="es-BO" sz="2500" dirty="0"/>
              <a:t>Los Telephone y Cellphone Spyware. los atacantes lo instalan en los dispositivos y estos envían secretamente datos al atacante como sms o mails.</a:t>
            </a:r>
          </a:p>
          <a:p>
            <a:endParaRPr lang="es-BO" sz="2500" dirty="0"/>
          </a:p>
          <a:p>
            <a:r>
              <a:rPr lang="es-BO" sz="2500" dirty="0"/>
              <a:t>GPS spyware determina la locación de una persona o vehículo.</a:t>
            </a:r>
          </a:p>
        </p:txBody>
      </p:sp>
    </p:spTree>
    <p:extLst>
      <p:ext uri="{BB962C8B-B14F-4D97-AF65-F5344CB8AC3E}">
        <p14:creationId xmlns:p14="http://schemas.microsoft.com/office/powerpoint/2010/main" val="3079444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Cómo protegerse de los spywares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Ajustar las opciones de configuración del navegador a medio. </a:t>
            </a:r>
          </a:p>
          <a:p>
            <a:r>
              <a:rPr lang="es-BO" dirty="0"/>
              <a:t>Mejorar el nivel de seguridad del equipo. Sospechar de correos y sitios.</a:t>
            </a:r>
          </a:p>
          <a:p>
            <a:r>
              <a:rPr lang="es-BO" dirty="0"/>
              <a:t> Instalar antispywares. </a:t>
            </a:r>
          </a:p>
          <a:p>
            <a:r>
              <a:rPr lang="es-BO" dirty="0"/>
              <a:t>Realizar navegación segura. </a:t>
            </a:r>
          </a:p>
          <a:p>
            <a:r>
              <a:rPr lang="es-BO" dirty="0"/>
              <a:t>Actualizar software con regularidad. </a:t>
            </a:r>
          </a:p>
          <a:p>
            <a:r>
              <a:rPr lang="es-BO" dirty="0"/>
              <a:t>Actualizar las definiciones de los antivirus.</a:t>
            </a:r>
          </a:p>
        </p:txBody>
      </p:sp>
    </p:spTree>
    <p:extLst>
      <p:ext uri="{BB962C8B-B14F-4D97-AF65-F5344CB8AC3E}">
        <p14:creationId xmlns:p14="http://schemas.microsoft.com/office/powerpoint/2010/main" val="1669444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Herramientas antispyware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Spyware Doctor</a:t>
            </a:r>
          </a:p>
          <a:p>
            <a:r>
              <a:rPr lang="es-BO" dirty="0"/>
              <a:t>CounterSpy</a:t>
            </a:r>
          </a:p>
          <a:p>
            <a:r>
              <a:rPr lang="es-BO" dirty="0"/>
              <a:t>SpyHunter</a:t>
            </a:r>
          </a:p>
          <a:p>
            <a:r>
              <a:rPr lang="es-BO" dirty="0"/>
              <a:t>Kaspersky Internet Security</a:t>
            </a:r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5099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Rootkits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Puede remplazar archivos, intercepta las llamadas del S.O. por ej. en Linux podría dar acceso root.</a:t>
            </a:r>
          </a:p>
          <a:p>
            <a:pPr marL="0" indent="0">
              <a:buNone/>
            </a:pPr>
            <a:r>
              <a:rPr lang="es-BO" dirty="0"/>
              <a:t>En Windows podría hacerse pasar por controladores.</a:t>
            </a:r>
          </a:p>
          <a:p>
            <a:pPr marL="0" indent="0">
              <a:buNone/>
            </a:pPr>
            <a:r>
              <a:rPr lang="es-BO" dirty="0"/>
              <a:t>Estos mantienen el acceso al sistema a los atacantes.</a:t>
            </a:r>
          </a:p>
        </p:txBody>
      </p:sp>
    </p:spTree>
    <p:extLst>
      <p:ext uri="{BB962C8B-B14F-4D97-AF65-F5344CB8AC3E}">
        <p14:creationId xmlns:p14="http://schemas.microsoft.com/office/powerpoint/2010/main" val="28910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Rootkits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Hypervisor Level: Modifica la secuencia boot para cargarse a si mismos en cuenta de un equipo virtual</a:t>
            </a:r>
          </a:p>
          <a:p>
            <a:r>
              <a:rPr lang="es-BO" dirty="0"/>
              <a:t>Kernel Level: Agrega código malicioso al Kernel.</a:t>
            </a:r>
          </a:p>
          <a:p>
            <a:r>
              <a:rPr lang="es-BO" dirty="0"/>
              <a:t>Application Level: Remplaza la aplicación con un troyano o modifica el comportamiento de una aplicación existente.</a:t>
            </a:r>
          </a:p>
        </p:txBody>
      </p:sp>
    </p:spTree>
    <p:extLst>
      <p:ext uri="{BB962C8B-B14F-4D97-AF65-F5344CB8AC3E}">
        <p14:creationId xmlns:p14="http://schemas.microsoft.com/office/powerpoint/2010/main" val="3422959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Rootkits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/>
              <a:t>Hardware/Firmware: Se esconde en dispositivos o firmwares donde no se inspecciona el código.</a:t>
            </a:r>
          </a:p>
          <a:p>
            <a:r>
              <a:rPr lang="es-BO" dirty="0"/>
              <a:t>Boot Loader Level: Remplaza el boot original con uno controlador remotamente por un atacante.</a:t>
            </a:r>
          </a:p>
          <a:p>
            <a:r>
              <a:rPr lang="es-BO" dirty="0"/>
              <a:t>Library Level: Remplaza las llamadas originales del sistema con falsas para esconder información acerca del atacante.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14372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Rootkits?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Reinstalar la aplicación o S.O. desde una fuente segura.</a:t>
            </a:r>
          </a:p>
          <a:p>
            <a:r>
              <a:rPr lang="es-BO" dirty="0"/>
              <a:t>Tener procedimientos documentados de instalación automatizada.</a:t>
            </a:r>
          </a:p>
          <a:p>
            <a:r>
              <a:rPr lang="es-BO" dirty="0"/>
              <a:t>Instalar firewalls.</a:t>
            </a:r>
          </a:p>
          <a:p>
            <a:r>
              <a:rPr lang="es-BO" dirty="0"/>
              <a:t>Utilizar autenticación fuerte.</a:t>
            </a:r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24679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Anti Rootkits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RootkitRevealer</a:t>
            </a:r>
          </a:p>
          <a:p>
            <a:r>
              <a:rPr lang="es-BO" dirty="0"/>
              <a:t>McAfee Rootkit Detective</a:t>
            </a:r>
          </a:p>
          <a:p>
            <a:r>
              <a:rPr lang="es-BO" dirty="0"/>
              <a:t>Sophos Anti-Rootkit</a:t>
            </a:r>
          </a:p>
          <a:p>
            <a:r>
              <a:rPr lang="es-BO" dirty="0"/>
              <a:t>F-Secure BackLight</a:t>
            </a:r>
          </a:p>
          <a:p>
            <a:r>
              <a:rPr lang="es-BO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4028256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Flujo de datos NTFS  alternativos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Son flujos escondidos que contienen metadatos.</a:t>
            </a:r>
          </a:p>
          <a:p>
            <a:pPr marL="0" indent="0">
              <a:buNone/>
            </a:pPr>
            <a:r>
              <a:rPr lang="es-BO" sz="2800" dirty="0"/>
              <a:t>Estos archivos son detectados por los antivirus pero no por el ojo humano.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crear NTFS Streams notepad archivo.txt:tigre.txt</a:t>
            </a:r>
          </a:p>
          <a:p>
            <a:pPr marL="0" indent="0">
              <a:buNone/>
            </a:pPr>
            <a:r>
              <a:rPr lang="es-BO" sz="2800" dirty="0"/>
              <a:t>Luego ejecutar notepad archivo.txt:tigre.txt modificar el archivo y luego de guardarlo apreciará que el archivo archivo.txt está en </a:t>
            </a:r>
          </a:p>
          <a:p>
            <a:pPr marL="0" indent="0">
              <a:buNone/>
            </a:pPr>
            <a:r>
              <a:rPr lang="es-BO" sz="2800" dirty="0"/>
              <a:t>blanco, para poder verlo habría que abrir el archivo con toda la cadena.</a:t>
            </a:r>
          </a:p>
        </p:txBody>
      </p:sp>
    </p:spTree>
    <p:extLst>
      <p:ext uri="{BB962C8B-B14F-4D97-AF65-F5344CB8AC3E}">
        <p14:creationId xmlns:p14="http://schemas.microsoft.com/office/powerpoint/2010/main" val="8051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Técnicas de crackeo de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sz="2300" dirty="0"/>
              <a:t>Ataques de diccionario: Un archivo diccionario es cargado dentro de la aplicación cracking, se ejecuta contra las cuentas de usuario.</a:t>
            </a:r>
          </a:p>
          <a:p>
            <a:r>
              <a:rPr lang="es-BO" sz="2300" dirty="0"/>
              <a:t>Ataques fuerza bruta: El programa intenta cada combinación posible de caracteres hasta que la contraseña es descubierta.</a:t>
            </a:r>
          </a:p>
          <a:p>
            <a:r>
              <a:rPr lang="es-BO" sz="2300" dirty="0"/>
              <a:t>Ataque híbrido: Funciona similar al ataque de diccionario, pero agrega algunos números y símbolos a las palabras e intenta descubrir la contraseña.</a:t>
            </a:r>
          </a:p>
          <a:p>
            <a:r>
              <a:rPr lang="es-BO" sz="2300" dirty="0"/>
              <a:t>Ataque de sílaba: Es una combinación de fuerza bruta con diccionario.</a:t>
            </a:r>
          </a:p>
          <a:p>
            <a:r>
              <a:rPr lang="es-BO" sz="2300" dirty="0"/>
              <a:t>Ataque basado en reglas: Es utilizado cuando el atacante obtiene algo de información acerca de la contraseña.</a:t>
            </a:r>
          </a:p>
        </p:txBody>
      </p:sp>
    </p:spTree>
    <p:extLst>
      <p:ext uri="{BB962C8B-B14F-4D97-AF65-F5344CB8AC3E}">
        <p14:creationId xmlns:p14="http://schemas.microsoft.com/office/powerpoint/2010/main" val="4149895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Manipulación de flujo de datos NTFS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sz="2800" dirty="0"/>
              <a:t>Se pueden manipular los contenidos, por ej: </a:t>
            </a:r>
          </a:p>
          <a:p>
            <a:pPr marL="0" indent="0">
              <a:buNone/>
            </a:pPr>
            <a:r>
              <a:rPr lang="es-BO" sz="2800" dirty="0"/>
              <a:t>type c:\trojan.exe &gt; c:\Readme.txt:Trojan.exe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ejecutarlo: c:\start c:\Readme.txt:Trojan.exe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extraerlo: cat c:\Readme.txt:Trojan.exe &gt; trojan.exe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400" dirty="0"/>
              <a:t>Nota: cat es un recurso de Windows Server 2003</a:t>
            </a:r>
          </a:p>
        </p:txBody>
      </p:sp>
    </p:spTree>
    <p:extLst>
      <p:ext uri="{BB962C8B-B14F-4D97-AF65-F5344CB8AC3E}">
        <p14:creationId xmlns:p14="http://schemas.microsoft.com/office/powerpoint/2010/main" val="363101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¿Cómo defenderse contra los NTFS Data Stream?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Al mover a particiones FAT los streams se borran. </a:t>
            </a:r>
          </a:p>
          <a:p>
            <a:endParaRPr lang="es-BO" dirty="0"/>
          </a:p>
          <a:p>
            <a:r>
              <a:rPr lang="es-BO" dirty="0"/>
              <a:t>También utilizar LSN.exe para detectarlos.</a:t>
            </a:r>
          </a:p>
        </p:txBody>
      </p:sp>
    </p:spTree>
    <p:extLst>
      <p:ext uri="{BB962C8B-B14F-4D97-AF65-F5344CB8AC3E}">
        <p14:creationId xmlns:p14="http://schemas.microsoft.com/office/powerpoint/2010/main" val="221700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Esteganografía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BO" sz="2800" dirty="0"/>
              <a:t>Consiste en esconder un archivo dentro de otro, generalmente uno muy pequeño dentro de uno grande, y luego extraerlo. </a:t>
            </a:r>
          </a:p>
          <a:p>
            <a:pPr marL="0" indent="0">
              <a:buNone/>
            </a:pPr>
            <a:r>
              <a:rPr lang="es-BO" sz="2800" dirty="0"/>
              <a:t>Tipos: imágenes, documentos, carpetas, video, audio, web, mail, dvd, txt, etc.</a:t>
            </a:r>
          </a:p>
          <a:p>
            <a:endParaRPr lang="es-BO" sz="2800" dirty="0"/>
          </a:p>
          <a:p>
            <a:pPr marL="0" indent="0">
              <a:buNone/>
            </a:pPr>
            <a:r>
              <a:rPr lang="es-BO" sz="2800" dirty="0"/>
              <a:t>Un ejemplo de Stegano es la herramienta Invisible Secrets 4 para esconder archivos dentro de imágenes.</a:t>
            </a:r>
          </a:p>
          <a:p>
            <a:pPr marL="0" indent="0">
              <a:buNone/>
            </a:pPr>
            <a:endParaRPr lang="es-BO" sz="2800" dirty="0"/>
          </a:p>
          <a:p>
            <a:pPr marL="0" indent="0">
              <a:buNone/>
            </a:pPr>
            <a:r>
              <a:rPr lang="es-BO" sz="2800" dirty="0"/>
              <a:t>Para detectar se puede utilizar el Stegdetect.</a:t>
            </a:r>
          </a:p>
        </p:txBody>
      </p:sp>
    </p:spTree>
    <p:extLst>
      <p:ext uri="{BB962C8B-B14F-4D97-AF65-F5344CB8AC3E}">
        <p14:creationId xmlns:p14="http://schemas.microsoft.com/office/powerpoint/2010/main" val="3778135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Esteganografía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no es un algoritmo de cifrado en sí, la esteganografía es una gran manera de enviar mensajes de ida y vuelta a otros sin siquiera darse cuenta. Es la práctica de esconder un mensaje dentro de otro medio (como otro archivo o una imagen) de tal manera que sólo el remitente y el destinatario siquiera saben de su existencia.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45415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Ejemplo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BO" dirty="0"/>
              <a:t>gifshuffle [ -CQS1 ] [ -p passwd ] [ -f archivo | -m mensaje ] [ infile.gif [ outfile.gif ]]</a:t>
            </a:r>
          </a:p>
          <a:p>
            <a:endParaRPr lang="es-BO" dirty="0"/>
          </a:p>
          <a:p>
            <a:pPr marL="0" indent="0">
              <a:buNone/>
            </a:pPr>
            <a:r>
              <a:rPr lang="es-BO" dirty="0"/>
              <a:t>gifshuffle -C -m "Soy Ethical Hacker" -p Pa$$w0rd CEH.gif hacker.gif</a:t>
            </a:r>
          </a:p>
          <a:p>
            <a:endParaRPr lang="es-BO" dirty="0"/>
          </a:p>
          <a:p>
            <a:r>
              <a:rPr lang="es-BO" dirty="0"/>
              <a:t>Para extraer</a:t>
            </a:r>
          </a:p>
          <a:p>
            <a:pPr marL="0" indent="0">
              <a:buNone/>
            </a:pPr>
            <a:r>
              <a:rPr lang="es-BO" dirty="0"/>
              <a:t>gifshuffe -C -p Pa$$w0rd hacker.gif</a:t>
            </a:r>
            <a:br>
              <a:rPr lang="es-BO" dirty="0"/>
            </a:br>
            <a:r>
              <a:rPr lang="es-BO" sz="1400" dirty="0"/>
              <a:t> </a:t>
            </a:r>
            <a:endParaRPr lang="es-BO" dirty="0"/>
          </a:p>
          <a:p>
            <a:pPr marL="0" indent="0">
              <a:buNone/>
            </a:pPr>
            <a:r>
              <a:rPr lang="es-BO" sz="2400" dirty="0">
                <a:hlinkClick r:id="rId2"/>
              </a:rPr>
              <a:t>http://www.darkside.com/gifshuffle/index.html</a:t>
            </a:r>
            <a:r>
              <a:rPr lang="es-B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5909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de imagen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SNOW</a:t>
            </a:r>
          </a:p>
          <a:p>
            <a:r>
              <a:rPr lang="es-BO" dirty="0"/>
              <a:t>Hermetic Stego</a:t>
            </a:r>
          </a:p>
          <a:p>
            <a:r>
              <a:rPr lang="es-BO" dirty="0"/>
              <a:t>ImageHide</a:t>
            </a:r>
          </a:p>
          <a:p>
            <a:r>
              <a:rPr lang="es-BO" dirty="0"/>
              <a:t>QuickStego</a:t>
            </a:r>
          </a:p>
          <a:p>
            <a:r>
              <a:rPr lang="es-BO" dirty="0"/>
              <a:t>gifshuffle</a:t>
            </a:r>
          </a:p>
          <a:p>
            <a:r>
              <a:rPr lang="es-BO" dirty="0"/>
              <a:t>OutGuess</a:t>
            </a:r>
          </a:p>
          <a:p>
            <a:r>
              <a:rPr lang="es-BO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931588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de video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Masker</a:t>
            </a:r>
          </a:p>
          <a:p>
            <a:r>
              <a:rPr lang="es-BO" dirty="0"/>
              <a:t>Max File Encryption</a:t>
            </a:r>
          </a:p>
          <a:p>
            <a:r>
              <a:rPr lang="es-BO" dirty="0"/>
              <a:t>Xiao Steganography</a:t>
            </a:r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97729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BO" sz="4400" dirty="0"/>
              <a:t>Herramientas estenográficas de documentos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wbStego</a:t>
            </a:r>
          </a:p>
          <a:p>
            <a:r>
              <a:rPr lang="en-US" dirty="0"/>
              <a:t>Merge Streams</a:t>
            </a:r>
          </a:p>
          <a:p>
            <a:r>
              <a:rPr lang="en-US" dirty="0"/>
              <a:t>Office XML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602201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de audio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Mp3stegz</a:t>
            </a:r>
          </a:p>
          <a:p>
            <a:r>
              <a:rPr lang="en-US" dirty="0"/>
              <a:t>MAXA Security Tools</a:t>
            </a:r>
          </a:p>
          <a:p>
            <a:r>
              <a:rPr lang="en-US" dirty="0"/>
              <a:t>Stealth Files</a:t>
            </a:r>
          </a:p>
          <a:p>
            <a:r>
              <a:rPr lang="en-US" dirty="0"/>
              <a:t>Audiostegano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44670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estenográficas de directorios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Secrets 4</a:t>
            </a:r>
          </a:p>
          <a:p>
            <a:r>
              <a:rPr lang="en-US" dirty="0"/>
              <a:t>StegoStick</a:t>
            </a:r>
          </a:p>
          <a:p>
            <a:r>
              <a:rPr lang="en-US" dirty="0"/>
              <a:t>QuickyCrypto</a:t>
            </a:r>
          </a:p>
          <a:p>
            <a:r>
              <a:rPr lang="en-US" dirty="0"/>
              <a:t>Max Folder Secure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6448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Passive Online Attacks: Wire Sniffing.    Los atacantes ejecutan herramientas sniffer en la LAN.</a:t>
            </a:r>
          </a:p>
          <a:p>
            <a:r>
              <a:rPr lang="es-BO" dirty="0"/>
              <a:t>Man-In-the-Middle and Replay Attacks. El atacante accede en medio del cana de comunicación entre la victima y el servidor para extraer información.                          Es difícil de realizar.</a:t>
            </a:r>
          </a:p>
        </p:txBody>
      </p:sp>
    </p:spTree>
    <p:extLst>
      <p:ext uri="{BB962C8B-B14F-4D97-AF65-F5344CB8AC3E}">
        <p14:creationId xmlns:p14="http://schemas.microsoft.com/office/powerpoint/2010/main" val="4041645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Detección de Esteganografía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Stegdetect</a:t>
            </a:r>
          </a:p>
          <a:p>
            <a:r>
              <a:rPr lang="es-BO" dirty="0"/>
              <a:t>Xstegsecret</a:t>
            </a:r>
          </a:p>
          <a:p>
            <a:r>
              <a:rPr lang="es-BO" dirty="0"/>
              <a:t>Stego Watch</a:t>
            </a:r>
          </a:p>
          <a:p>
            <a:r>
              <a:rPr lang="es-BO" dirty="0"/>
              <a:t>StegAlyzerAS</a:t>
            </a:r>
          </a:p>
          <a:p>
            <a:r>
              <a:rPr lang="es-BO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67309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Escondiendo Huellas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dirty="0"/>
              <a:t>La idea es volver al sistema. Hay que manipular los archivos de registro (logs)</a:t>
            </a:r>
          </a:p>
          <a:p>
            <a:pPr marL="0" indent="0">
              <a:buNone/>
            </a:pPr>
            <a:r>
              <a:rPr lang="es-BO" dirty="0"/>
              <a:t>1. SECEVENT.EVT (security). Logins fallidos, acceso a archivos sin privilegios</a:t>
            </a:r>
          </a:p>
          <a:p>
            <a:pPr marL="0" indent="0">
              <a:buNone/>
            </a:pPr>
            <a:r>
              <a:rPr lang="es-BO" dirty="0"/>
              <a:t>2. SYSEVENT.EVT (system). Falla de drivers, cosas que no operan correctamente</a:t>
            </a:r>
          </a:p>
          <a:p>
            <a:pPr marL="0" indent="0">
              <a:buNone/>
            </a:pPr>
            <a:r>
              <a:rPr lang="es-BO" dirty="0"/>
              <a:t>3. APPEVENT.EVT (applications).  El atacante no querrá borrar todo el log, solo manipularlo.</a:t>
            </a:r>
          </a:p>
        </p:txBody>
      </p:sp>
    </p:spTree>
    <p:extLst>
      <p:ext uri="{BB962C8B-B14F-4D97-AF65-F5344CB8AC3E}">
        <p14:creationId xmlns:p14="http://schemas.microsoft.com/office/powerpoint/2010/main" val="2114400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Borrando las pistas online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Borrar la MRU (Most Recently Used). Borrar cookies, cache, deshabilitar autocompletar, borrar las barras de herramientas de los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1574748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Deshabilitando la auditoría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Los intrusos deshabilitaran la auditoria inmedíatamente después de obtener acceso administrativo. Luego de su estadía, la volverán a encender.</a:t>
            </a:r>
          </a:p>
          <a:p>
            <a:pPr marL="0" indent="0">
              <a:buNone/>
            </a:pPr>
            <a:endParaRPr lang="es-BO" dirty="0"/>
          </a:p>
          <a:p>
            <a:pPr marL="0" indent="0">
              <a:buNone/>
            </a:pPr>
            <a:r>
              <a:rPr lang="es-BO" dirty="0"/>
              <a:t>	auditpol.exe /enable | /disable</a:t>
            </a:r>
          </a:p>
        </p:txBody>
      </p:sp>
    </p:spTree>
    <p:extLst>
      <p:ext uri="{BB962C8B-B14F-4D97-AF65-F5344CB8AC3E}">
        <p14:creationId xmlns:p14="http://schemas.microsoft.com/office/powerpoint/2010/main" val="656925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Herramientas para esconder huellas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Washer</a:t>
            </a:r>
          </a:p>
          <a:p>
            <a:r>
              <a:rPr lang="en-US" dirty="0"/>
              <a:t>Tracks Eraser Pro</a:t>
            </a:r>
          </a:p>
          <a:p>
            <a:r>
              <a:rPr lang="en-US" dirty="0"/>
              <a:t>Evidence Eliminator</a:t>
            </a:r>
          </a:p>
          <a:p>
            <a:r>
              <a:rPr lang="en-US" dirty="0"/>
              <a:t>Armor Tools</a:t>
            </a:r>
          </a:p>
          <a:p>
            <a:r>
              <a:rPr lang="en-US" dirty="0"/>
              <a:t>Clear My History</a:t>
            </a:r>
          </a:p>
          <a:p>
            <a:r>
              <a:rPr lang="en-US" dirty="0"/>
              <a:t>Etc.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46423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Password Cracking</a:t>
            </a:r>
          </a:p>
        </p:txBody>
      </p:sp>
    </p:spTree>
    <p:extLst>
      <p:ext uri="{BB962C8B-B14F-4D97-AF65-F5344CB8AC3E}">
        <p14:creationId xmlns:p14="http://schemas.microsoft.com/office/powerpoint/2010/main" val="1735479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18" y="114328"/>
            <a:ext cx="4288164" cy="66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Escalada de Privilegios</a:t>
            </a:r>
          </a:p>
        </p:txBody>
      </p:sp>
    </p:spTree>
    <p:extLst>
      <p:ext uri="{BB962C8B-B14F-4D97-AF65-F5344CB8AC3E}">
        <p14:creationId xmlns:p14="http://schemas.microsoft.com/office/powerpoint/2010/main" val="189068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24" y="1052736"/>
            <a:ext cx="2364880" cy="4558245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71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ejecución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4571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Password Sniffing. difícil porque el atacante conoce el nombre de usuario pero tendría que “adivinar” la contraseña.</a:t>
            </a:r>
          </a:p>
          <a:p>
            <a:r>
              <a:rPr lang="es-BO" dirty="0"/>
              <a:t>Active Online Attack: Password guessing Intentar adivinar el pass utilizando un diccionario de palabras y letras e intentar todas las combinaciones posibles.      Toma mucho tiempo. Necesita mucho ancho de banda y es fácilmente detectable.</a:t>
            </a:r>
          </a:p>
        </p:txBody>
      </p:sp>
    </p:spTree>
    <p:extLst>
      <p:ext uri="{BB962C8B-B14F-4D97-AF65-F5344CB8AC3E}">
        <p14:creationId xmlns:p14="http://schemas.microsoft.com/office/powerpoint/2010/main" val="1549137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76672"/>
            <a:ext cx="2025948" cy="5301324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25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esconder archivos</a:t>
            </a:r>
          </a:p>
        </p:txBody>
      </p:sp>
    </p:spTree>
    <p:extLst>
      <p:ext uri="{BB962C8B-B14F-4D97-AF65-F5344CB8AC3E}">
        <p14:creationId xmlns:p14="http://schemas.microsoft.com/office/powerpoint/2010/main" val="1665295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04664"/>
            <a:ext cx="3937154" cy="562164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22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7809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BO" dirty="0"/>
              <a:t>Test de Intrusión para esconder huellas</a:t>
            </a:r>
          </a:p>
        </p:txBody>
      </p:sp>
    </p:spTree>
    <p:extLst>
      <p:ext uri="{BB962C8B-B14F-4D97-AF65-F5344CB8AC3E}">
        <p14:creationId xmlns:p14="http://schemas.microsoft.com/office/powerpoint/2010/main" val="1816244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764704"/>
            <a:ext cx="1470991" cy="5226812"/>
          </a:xfrm>
          <a:prstGeom prst="rect">
            <a:avLst/>
          </a:prstGeom>
        </p:spPr>
      </p:pic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47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9055"/>
            <a:ext cx="7772400" cy="1470025"/>
          </a:xfrm>
        </p:spPr>
        <p:txBody>
          <a:bodyPr/>
          <a:lstStyle/>
          <a:p>
            <a:r>
              <a:rPr lang="es-BO" dirty="0"/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42942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Otros son Troyanos, Spywares y Keyloggers.</a:t>
            </a:r>
          </a:p>
          <a:p>
            <a:r>
              <a:rPr lang="es-BO" dirty="0"/>
              <a:t>Hash Injection Attack: Permite al atacante inyectar un hash comprometido en una sesión local y utilizar el hash para validar recursos de la red. El atacante encuentra y extrae un hash de un administrador del dominio que esté con la sesión iniciada. El atacante utiliza el hash extraído para iniciar sesión en el controlador del dominio.</a:t>
            </a:r>
          </a:p>
        </p:txBody>
      </p:sp>
    </p:spTree>
    <p:extLst>
      <p:ext uri="{BB962C8B-B14F-4D97-AF65-F5344CB8AC3E}">
        <p14:creationId xmlns:p14="http://schemas.microsoft.com/office/powerpoint/2010/main" val="123081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Tipos de ataque a las contraseñas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/>
              <a:t>Cuando un administrador establece una conexión remota en S.O. Microsoft, se crea un token en la memoria, hay una aplicación llamada Pass the Hash e involucra dos programas, who is there y I am; who is there realiza consultas de todos los tokens del equipo y I am permite declarar que las credenciales que estamos utilizando son las nuestras. Es bastante poderoso.</a:t>
            </a:r>
          </a:p>
        </p:txBody>
      </p:sp>
    </p:spTree>
    <p:extLst>
      <p:ext uri="{BB962C8B-B14F-4D97-AF65-F5344CB8AC3E}">
        <p14:creationId xmlns:p14="http://schemas.microsoft.com/office/powerpoint/2010/main" val="21754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 rot="19740605">
            <a:off x="589828" y="3633295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s-BO" dirty="0">
              <a:solidFill>
                <a:srgbClr val="00B0F0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Rainbow attacks: Pre-Computed Hash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Convierte enormes cantidades de palabras como archivos de diccionario y fuerza bruta en las listas de hashes de contraseñas que utilizan técnicas tales como las Rainbow Tables</a:t>
            </a:r>
            <a:endParaRPr lang="es-BO" dirty="0"/>
          </a:p>
          <a:p>
            <a:r>
              <a:rPr lang="es-BO" dirty="0"/>
              <a:t>Ejemplo:</a:t>
            </a:r>
            <a:br>
              <a:rPr lang="es-BO" dirty="0"/>
            </a:br>
            <a:endParaRPr lang="es-BO" dirty="0"/>
          </a:p>
          <a:p>
            <a:r>
              <a:rPr lang="es-BO" dirty="0"/>
              <a:t>	</a:t>
            </a:r>
          </a:p>
          <a:p>
            <a:r>
              <a:rPr lang="es-BO" dirty="0"/>
              <a:t>Del hash sale la contraseña, las raibow contiene los hashes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68313"/>
              </p:ext>
            </p:extLst>
          </p:nvPr>
        </p:nvGraphicFramePr>
        <p:xfrm>
          <a:off x="911600" y="4293096"/>
          <a:ext cx="73448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Contraseña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1qazwed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dirty="0">
                          <a:solidFill>
                            <a:schemeClr val="accent2">
                              <a:lumMod val="10000"/>
                            </a:schemeClr>
                          </a:solidFill>
                        </a:rPr>
                        <a:t>425cc3499c530b28zf225d668590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40682"/>
      </p:ext>
    </p:extLst>
  </p:cSld>
  <p:clrMapOvr>
    <a:masterClrMapping/>
  </p:clrMapOvr>
</p:sld>
</file>

<file path=ppt/theme/theme1.xml><?xml version="1.0" encoding="utf-8"?>
<a:theme xmlns:a="http://schemas.openxmlformats.org/drawingml/2006/main" name="Blue-Grey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Technology-PowerPoint-Template</Template>
  <TotalTime>77</TotalTime>
  <Words>2609</Words>
  <Application>Microsoft Office PowerPoint</Application>
  <PresentationFormat>On-screen Show (4:3)</PresentationFormat>
  <Paragraphs>279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Microsoft New Tai Lue</vt:lpstr>
      <vt:lpstr>Blue-Grey-PowerPoint-Template</vt:lpstr>
      <vt:lpstr>5. Hackeo al Sistema</vt:lpstr>
      <vt:lpstr>Metas</vt:lpstr>
      <vt:lpstr>Las contraseñas pueden contener:</vt:lpstr>
      <vt:lpstr>Técnicas de crackeo de contraseñas</vt:lpstr>
      <vt:lpstr>Tipos de ataque a las contraseñas</vt:lpstr>
      <vt:lpstr>Tipos de ataque a las contraseñas</vt:lpstr>
      <vt:lpstr>Tipos de ataque a las contraseñas</vt:lpstr>
      <vt:lpstr>Tipos de ataque a las contraseñas</vt:lpstr>
      <vt:lpstr>Rainbow attacks: Pre-Computed Hash</vt:lpstr>
      <vt:lpstr>Distributed Network Attack (DNA)</vt:lpstr>
      <vt:lpstr>Contraseñas por defecto</vt:lpstr>
      <vt:lpstr>Robar passwords utilizando USB</vt:lpstr>
      <vt:lpstr>Autenticación Microsoft</vt:lpstr>
      <vt:lpstr>LM Hash</vt:lpstr>
      <vt:lpstr>LM Hash</vt:lpstr>
      <vt:lpstr>NTLMv2</vt:lpstr>
      <vt:lpstr>Autenticación Kerberos</vt:lpstr>
      <vt:lpstr>PowerPoint Presentation</vt:lpstr>
      <vt:lpstr>Crackeadores</vt:lpstr>
      <vt:lpstr>Directiva NOLMHash</vt:lpstr>
      <vt:lpstr>Sugerencia para contraseñas</vt:lpstr>
      <vt:lpstr>Escalada de Privilegios</vt:lpstr>
      <vt:lpstr>StickyKeys</vt:lpstr>
      <vt:lpstr>Admin User</vt:lpstr>
      <vt:lpstr>Usuario del dominio</vt:lpstr>
      <vt:lpstr>¿Cómo defenderse contra la escalada de privilegios?</vt:lpstr>
      <vt:lpstr>Ejecutando aplicaciones</vt:lpstr>
      <vt:lpstr>Keylogger</vt:lpstr>
      <vt:lpstr>Spywares</vt:lpstr>
      <vt:lpstr>"Child Monitoring"Spyware</vt:lpstr>
      <vt:lpstr>"Child Monitoring"Spyware</vt:lpstr>
      <vt:lpstr>Cómo protegerse de los spywares</vt:lpstr>
      <vt:lpstr>Herramientas antispyware</vt:lpstr>
      <vt:lpstr>Rootkits</vt:lpstr>
      <vt:lpstr>Tipos de Rootkits</vt:lpstr>
      <vt:lpstr>Tipos de Rootkits</vt:lpstr>
      <vt:lpstr>¿Cómo defenderse contra Rootkits?</vt:lpstr>
      <vt:lpstr>Anti Rootkits</vt:lpstr>
      <vt:lpstr>Flujo de datos NTFS  alternativos </vt:lpstr>
      <vt:lpstr>Manipulación de flujo de datos NTFS</vt:lpstr>
      <vt:lpstr>¿Cómo defenderse contra los NTFS Data Stream?</vt:lpstr>
      <vt:lpstr>Esteganografía</vt:lpstr>
      <vt:lpstr>Esteganografía</vt:lpstr>
      <vt:lpstr>Ejemplo de uso</vt:lpstr>
      <vt:lpstr>Herramientas estenográficas de imagen</vt:lpstr>
      <vt:lpstr>Herramientas estenográficas de video</vt:lpstr>
      <vt:lpstr>Herramientas estenográficas de documentos</vt:lpstr>
      <vt:lpstr>Herramientas estenográficas de audio</vt:lpstr>
      <vt:lpstr>Herramientas estenográficas de directorios</vt:lpstr>
      <vt:lpstr>Detección de Esteganografía</vt:lpstr>
      <vt:lpstr>Escondiendo Huellas</vt:lpstr>
      <vt:lpstr>Borrando las pistas online</vt:lpstr>
      <vt:lpstr>Deshabilitando la auditoría</vt:lpstr>
      <vt:lpstr>Herramientas para esconder huellas</vt:lpstr>
      <vt:lpstr>Test de Intrusión Password Cracking</vt:lpstr>
      <vt:lpstr>PowerPoint Presentation</vt:lpstr>
      <vt:lpstr>Test de Intrusión para Escalada de Privilegios</vt:lpstr>
      <vt:lpstr>PowerPoint Presentation</vt:lpstr>
      <vt:lpstr>Test de Intrusión para ejecución de aplicaciones</vt:lpstr>
      <vt:lpstr>PowerPoint Presentation</vt:lpstr>
      <vt:lpstr>Test de Intrusión para esconder archivos</vt:lpstr>
      <vt:lpstr>PowerPoint Presentation</vt:lpstr>
      <vt:lpstr>Test de Intrusión para esconder huellas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Julio</dc:creator>
  <cp:lastModifiedBy>Julio Iglesias Pérez</cp:lastModifiedBy>
  <cp:revision>23</cp:revision>
  <dcterms:created xsi:type="dcterms:W3CDTF">2013-11-09T01:50:01Z</dcterms:created>
  <dcterms:modified xsi:type="dcterms:W3CDTF">2021-08-22T05:58:57Z</dcterms:modified>
</cp:coreProperties>
</file>