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3" r:id="rId42"/>
    <p:sldId id="301" r:id="rId43"/>
    <p:sldId id="302" r:id="rId44"/>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Virus y Gusanos</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183319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Virus de Sistema o Sector de Inicio</a:t>
            </a:r>
          </a:p>
          <a:p>
            <a:r>
              <a:rPr lang="es-BO" dirty="0"/>
              <a:t>Los virus de sector de inicio mueve el MBR a otra locación del disco duro y se copia a si mismo al MBR original.</a:t>
            </a:r>
          </a:p>
          <a:p>
            <a:r>
              <a:rPr lang="es-BO" dirty="0"/>
              <a:t>Cuando el sistema inicia, el código del virus es ejecutado primero y luego el control es pasado al MBR original.</a:t>
            </a:r>
          </a:p>
        </p:txBody>
      </p:sp>
      <p:sp>
        <p:nvSpPr>
          <p:cNvPr id="2" name="1 Título"/>
          <p:cNvSpPr>
            <a:spLocks noGrp="1"/>
          </p:cNvSpPr>
          <p:nvPr>
            <p:ph type="title"/>
          </p:nvPr>
        </p:nvSpPr>
        <p:spPr/>
        <p:txBody>
          <a:bodyPr/>
          <a:lstStyle/>
          <a:p>
            <a:r>
              <a:rPr lang="es-BO" dirty="0"/>
              <a:t>Tipos de virus</a:t>
            </a:r>
          </a:p>
        </p:txBody>
      </p:sp>
    </p:spTree>
    <p:extLst>
      <p:ext uri="{BB962C8B-B14F-4D97-AF65-F5344CB8AC3E}">
        <p14:creationId xmlns:p14="http://schemas.microsoft.com/office/powerpoint/2010/main" val="200609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archivo y Multipartite</a:t>
            </a:r>
          </a:p>
          <a:p>
            <a:r>
              <a:rPr lang="es-BO" dirty="0"/>
              <a:t>Los virus de archivo infectan archivos que son ejecutados o interpretados en el sistema, archivos como: COM, EXE, SYS, OVL, OBJ, PRG, MNU, y BAT.</a:t>
            </a:r>
          </a:p>
          <a:p>
            <a:r>
              <a:rPr lang="es-BO" dirty="0"/>
              <a:t>Virus Multipartite son los que intentan atacar tanto el sector de inicio como los programas ejecutables.</a:t>
            </a:r>
          </a:p>
        </p:txBody>
      </p:sp>
    </p:spTree>
    <p:extLst>
      <p:ext uri="{BB962C8B-B14F-4D97-AF65-F5344CB8AC3E}">
        <p14:creationId xmlns:p14="http://schemas.microsoft.com/office/powerpoint/2010/main" val="376039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fontScale="92500"/>
          </a:bodyPr>
          <a:lstStyle/>
          <a:p>
            <a:pPr marL="0" indent="0">
              <a:buNone/>
            </a:pPr>
            <a:r>
              <a:rPr lang="es-BO" dirty="0"/>
              <a:t>Virus de Macro</a:t>
            </a:r>
          </a:p>
          <a:p>
            <a:r>
              <a:rPr lang="es-BO" dirty="0"/>
              <a:t>Infectan archivos creados por herramientas de ofimática como Microsoft Word o Excel. La mayoría de estos virus son escritos por aplicaciones VBA o lenguaje macro en Visual Basic. Estos infectan los templates (plantillas) o convierte documentos infectados en plantillas, mientras mantienen su apariencia ordinaria.</a:t>
            </a:r>
          </a:p>
        </p:txBody>
      </p:sp>
    </p:spTree>
    <p:extLst>
      <p:ext uri="{BB962C8B-B14F-4D97-AF65-F5344CB8AC3E}">
        <p14:creationId xmlns:p14="http://schemas.microsoft.com/office/powerpoint/2010/main" val="236241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lnSpcReduction="10000"/>
          </a:bodyPr>
          <a:lstStyle/>
          <a:p>
            <a:pPr marL="0" indent="0">
              <a:buNone/>
            </a:pPr>
            <a:r>
              <a:rPr lang="es-BO" dirty="0"/>
              <a:t>Virus de Cluster</a:t>
            </a:r>
          </a:p>
          <a:p>
            <a:r>
              <a:rPr lang="es-BO" dirty="0"/>
              <a:t>Modifican las entradas de la tabla del directorio así el directorio apunta al código del virus en vez del programa actual. Solo hay una copia del virus en el disco e infecta a todos los programas del sistema. Primero se ejecuta a si mismo en el sistema y luego el control es pasado al programa actual.</a:t>
            </a:r>
          </a:p>
        </p:txBody>
      </p:sp>
    </p:spTree>
    <p:extLst>
      <p:ext uri="{BB962C8B-B14F-4D97-AF65-F5344CB8AC3E}">
        <p14:creationId xmlns:p14="http://schemas.microsoft.com/office/powerpoint/2010/main" val="242069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fontScale="92500"/>
          </a:bodyPr>
          <a:lstStyle/>
          <a:p>
            <a:pPr marL="0" indent="0">
              <a:buNone/>
            </a:pPr>
            <a:r>
              <a:rPr lang="es-BO" dirty="0"/>
              <a:t>Virus de tunel/stealth</a:t>
            </a:r>
          </a:p>
          <a:p>
            <a:r>
              <a:rPr lang="es-BO" dirty="0"/>
              <a:t>Estos virus evaden los antivirus interceptando sus solicitudes al S.O. Un virus puede ocultarese a si mismo interceptando las solicitudes del software A.V. cuando éste el archivo y pasa la solicitud al virus en vez del S.O. El virus le devuelve una versión sin infectar del archivo al A.V. de esa manera el archivo parece limpio.</a:t>
            </a:r>
          </a:p>
        </p:txBody>
      </p:sp>
    </p:spTree>
    <p:extLst>
      <p:ext uri="{BB962C8B-B14F-4D97-AF65-F5344CB8AC3E}">
        <p14:creationId xmlns:p14="http://schemas.microsoft.com/office/powerpoint/2010/main" val="11398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encriptación </a:t>
            </a:r>
          </a:p>
          <a:p>
            <a:r>
              <a:rPr lang="es-BO" dirty="0"/>
              <a:t>Utilizan una simple encriptación para cifrar el código. El virus es encriptado con una llave diferente para cada archivo infectado. Los A.V. no pueden detectar este tipo de virus directamente utilizando métodos de detección de firma, simplemente porque no puede escanear lo que no puede ver.</a:t>
            </a:r>
          </a:p>
        </p:txBody>
      </p:sp>
    </p:spTree>
    <p:extLst>
      <p:ext uri="{BB962C8B-B14F-4D97-AF65-F5344CB8AC3E}">
        <p14:creationId xmlns:p14="http://schemas.microsoft.com/office/powerpoint/2010/main" val="106287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lnSpcReduction="10000"/>
          </a:bodyPr>
          <a:lstStyle/>
          <a:p>
            <a:pPr marL="0" indent="0">
              <a:buNone/>
            </a:pPr>
            <a:r>
              <a:rPr lang="es-BO" dirty="0"/>
              <a:t>Virus polimórficos</a:t>
            </a:r>
          </a:p>
          <a:p>
            <a:pPr marL="0" indent="0">
              <a:buNone/>
            </a:pPr>
            <a:r>
              <a:rPr lang="es-BO" dirty="0"/>
              <a:t>1. El código polimórfico es un código que muta mientras mantiene el algoritmo original intacto.</a:t>
            </a:r>
          </a:p>
          <a:p>
            <a:pPr marL="0" indent="0">
              <a:buNone/>
            </a:pPr>
            <a:r>
              <a:rPr lang="es-BO" dirty="0"/>
              <a:t>2. Para habilitar el código polimórfico, el virus tiene que tener un motor polimórfico (también llamado motor de mutación)</a:t>
            </a:r>
          </a:p>
          <a:p>
            <a:pPr marL="0" indent="0">
              <a:buNone/>
            </a:pPr>
            <a:r>
              <a:rPr lang="es-BO" dirty="0"/>
              <a:t>3. Un virus polimórfico bien escrito no tiene partes iguales en cada infección.</a:t>
            </a:r>
          </a:p>
        </p:txBody>
      </p:sp>
    </p:spTree>
    <p:extLst>
      <p:ext uri="{BB962C8B-B14F-4D97-AF65-F5344CB8AC3E}">
        <p14:creationId xmlns:p14="http://schemas.microsoft.com/office/powerpoint/2010/main" val="64533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Virus metamórficos</a:t>
            </a:r>
          </a:p>
          <a:p>
            <a:pPr marL="0" indent="0">
              <a:buNone/>
            </a:pPr>
            <a:r>
              <a:rPr lang="es-BO" sz="2800" dirty="0"/>
              <a:t>1. Los virus metamórficos se reescriben a si mismo completamente cada vez que infectan un nuevo ejecutable.</a:t>
            </a:r>
          </a:p>
          <a:p>
            <a:pPr marL="0" indent="0">
              <a:buNone/>
            </a:pPr>
            <a:r>
              <a:rPr lang="es-BO" sz="2800" dirty="0"/>
              <a:t>2. El código metamórfico puede reprogramarse a si mismo traduciendo su propio código en una representación temporal y luego volver al código normal de nuevo.</a:t>
            </a:r>
          </a:p>
          <a:p>
            <a:pPr marL="0" indent="0">
              <a:buNone/>
            </a:pPr>
            <a:r>
              <a:rPr lang="es-BO" sz="2800" dirty="0"/>
              <a:t>3. Por ejemplo, W32/Simile consiste en mas de 14000 líneas de código ensamblador, 90% consistía en código metamórfico.</a:t>
            </a:r>
          </a:p>
        </p:txBody>
      </p:sp>
    </p:spTree>
    <p:extLst>
      <p:ext uri="{BB962C8B-B14F-4D97-AF65-F5344CB8AC3E}">
        <p14:creationId xmlns:p14="http://schemas.microsoft.com/office/powerpoint/2010/main" val="61548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sobre escritura o cavidad</a:t>
            </a:r>
          </a:p>
          <a:p>
            <a:r>
              <a:rPr lang="es-BO" dirty="0"/>
              <a:t>Estos virus sobrescriben una parte del archivo con (generalmente) espacios vacíos.</a:t>
            </a:r>
          </a:p>
        </p:txBody>
      </p:sp>
    </p:spTree>
    <p:extLst>
      <p:ext uri="{BB962C8B-B14F-4D97-AF65-F5344CB8AC3E}">
        <p14:creationId xmlns:p14="http://schemas.microsoft.com/office/powerpoint/2010/main" val="1522745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infección escasa</a:t>
            </a:r>
          </a:p>
          <a:p>
            <a:r>
              <a:rPr lang="es-BO" dirty="0"/>
              <a:t>No infecta siempre, solo ocasionalmente.</a:t>
            </a:r>
          </a:p>
        </p:txBody>
      </p:sp>
    </p:spTree>
    <p:extLst>
      <p:ext uri="{BB962C8B-B14F-4D97-AF65-F5344CB8AC3E}">
        <p14:creationId xmlns:p14="http://schemas.microsoft.com/office/powerpoint/2010/main" val="26157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1 Un virus es un programa que se replica solo y produce su propio código adjuntando copias de si mismo dentro de otros ejecutables. </a:t>
            </a:r>
          </a:p>
          <a:p>
            <a:endParaRPr lang="es-BO" dirty="0"/>
          </a:p>
          <a:p>
            <a:pPr marL="0" indent="0">
              <a:buNone/>
            </a:pPr>
            <a:r>
              <a:rPr lang="es-BO" dirty="0"/>
              <a:t>2 El payload del virus es la funcionalidad del virus. </a:t>
            </a:r>
          </a:p>
        </p:txBody>
      </p:sp>
      <p:sp>
        <p:nvSpPr>
          <p:cNvPr id="2" name="1 Título"/>
          <p:cNvSpPr>
            <a:spLocks noGrp="1"/>
          </p:cNvSpPr>
          <p:nvPr>
            <p:ph type="title"/>
          </p:nvPr>
        </p:nvSpPr>
        <p:spPr/>
        <p:txBody>
          <a:bodyPr/>
          <a:lstStyle/>
          <a:p>
            <a:r>
              <a:rPr lang="es-BO" dirty="0"/>
              <a:t>Introducción a los Virus</a:t>
            </a:r>
          </a:p>
        </p:txBody>
      </p:sp>
    </p:spTree>
    <p:extLst>
      <p:ext uri="{BB962C8B-B14F-4D97-AF65-F5344CB8AC3E}">
        <p14:creationId xmlns:p14="http://schemas.microsoft.com/office/powerpoint/2010/main" val="1605110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compañero/camuflaje</a:t>
            </a:r>
          </a:p>
          <a:p>
            <a:r>
              <a:rPr lang="es-BO" dirty="0"/>
              <a:t>Crean un archivo compañero para cada archivo ejecutable que el virus infecta.</a:t>
            </a:r>
          </a:p>
          <a:p>
            <a:r>
              <a:rPr lang="es-BO" dirty="0"/>
              <a:t>Por ejemplo, cada vez que ejecutemos notepad.exe se creará un archivo notepad.com (o similar), el equipo cargará el archivo notepad.com e infectará al sistema.</a:t>
            </a:r>
          </a:p>
        </p:txBody>
      </p:sp>
    </p:spTree>
    <p:extLst>
      <p:ext uri="{BB962C8B-B14F-4D97-AF65-F5344CB8AC3E}">
        <p14:creationId xmlns:p14="http://schemas.microsoft.com/office/powerpoint/2010/main" val="218681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Shell</a:t>
            </a:r>
          </a:p>
          <a:p>
            <a:r>
              <a:rPr lang="es-BO" dirty="0"/>
              <a:t>Casi todos los virus boot son de este tipo</a:t>
            </a:r>
          </a:p>
        </p:txBody>
      </p:sp>
    </p:spTree>
    <p:extLst>
      <p:ext uri="{BB962C8B-B14F-4D97-AF65-F5344CB8AC3E}">
        <p14:creationId xmlns:p14="http://schemas.microsoft.com/office/powerpoint/2010/main" val="3121267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extensión de archivos</a:t>
            </a:r>
          </a:p>
          <a:p>
            <a:r>
              <a:rPr lang="es-BO" dirty="0"/>
              <a:t>Cambia la extensión de los archivos. Aparentemente el archivo es inofensivo, pero si mostramos la extensión, el archivo por ahí es archivo.txt. vb, una contramedida es deshabilitar la opción de esconder la extensión de los archivos en Windows.</a:t>
            </a:r>
          </a:p>
        </p:txBody>
      </p:sp>
    </p:spTree>
    <p:extLst>
      <p:ext uri="{BB962C8B-B14F-4D97-AF65-F5344CB8AC3E}">
        <p14:creationId xmlns:p14="http://schemas.microsoft.com/office/powerpoint/2010/main" val="3034352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Add-on e intrusivos</a:t>
            </a:r>
          </a:p>
          <a:p>
            <a:r>
              <a:rPr lang="es-BO" dirty="0"/>
              <a:t>Anexan su código al código principal sin realizar ningún cambio, relocalizan el código para insertar su propio código al inicio.</a:t>
            </a:r>
          </a:p>
        </p:txBody>
      </p:sp>
    </p:spTree>
    <p:extLst>
      <p:ext uri="{BB962C8B-B14F-4D97-AF65-F5344CB8AC3E}">
        <p14:creationId xmlns:p14="http://schemas.microsoft.com/office/powerpoint/2010/main" val="391149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Escribiendo un virus simple</a:t>
            </a:r>
          </a:p>
        </p:txBody>
      </p:sp>
      <p:sp>
        <p:nvSpPr>
          <p:cNvPr id="3" name="2 Marcador de contenido"/>
          <p:cNvSpPr>
            <a:spLocks noGrp="1"/>
          </p:cNvSpPr>
          <p:nvPr>
            <p:ph idx="1"/>
          </p:nvPr>
        </p:nvSpPr>
        <p:spPr/>
        <p:txBody>
          <a:bodyPr>
            <a:normAutofit fontScale="92500" lnSpcReduction="10000"/>
          </a:bodyPr>
          <a:lstStyle/>
          <a:p>
            <a:pPr marL="0" indent="0">
              <a:buNone/>
            </a:pPr>
            <a:r>
              <a:rPr lang="en-US" dirty="0"/>
              <a:t>Crear un archivo juego.bat</a:t>
            </a:r>
          </a:p>
          <a:p>
            <a:pPr marL="0" indent="0">
              <a:buNone/>
            </a:pPr>
            <a:endParaRPr lang="en-US" dirty="0"/>
          </a:p>
          <a:p>
            <a:pPr marL="0" indent="0">
              <a:buNone/>
            </a:pPr>
            <a:r>
              <a:rPr lang="en-US" dirty="0"/>
              <a:t>	</a:t>
            </a:r>
            <a:r>
              <a:rPr lang="en-US" i="1" dirty="0"/>
              <a:t>@ echo off</a:t>
            </a:r>
          </a:p>
          <a:p>
            <a:pPr marL="0" indent="0">
              <a:buNone/>
            </a:pPr>
            <a:r>
              <a:rPr lang="en-US" i="1" dirty="0"/>
              <a:t>	del c:\windows\system32\*.*</a:t>
            </a:r>
          </a:p>
          <a:p>
            <a:pPr marL="0" indent="0">
              <a:buNone/>
            </a:pPr>
            <a:r>
              <a:rPr lang="en-US" i="1" dirty="0"/>
              <a:t>	del c:\windows\*.*</a:t>
            </a:r>
          </a:p>
          <a:p>
            <a:pPr marL="0" indent="0">
              <a:buNone/>
            </a:pPr>
            <a:endParaRPr lang="en-US" i="1" dirty="0"/>
          </a:p>
          <a:p>
            <a:pPr marL="0" indent="0">
              <a:buNone/>
            </a:pPr>
            <a:r>
              <a:rPr lang="es-BO" dirty="0"/>
              <a:t>Convertir el archivo en juego.com utilizando la herramienta bat2com. Enviar el archivo en un correo.</a:t>
            </a:r>
          </a:p>
        </p:txBody>
      </p:sp>
    </p:spTree>
    <p:extLst>
      <p:ext uri="{BB962C8B-B14F-4D97-AF65-F5344CB8AC3E}">
        <p14:creationId xmlns:p14="http://schemas.microsoft.com/office/powerpoint/2010/main" val="406933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creación de virus</a:t>
            </a:r>
          </a:p>
        </p:txBody>
      </p:sp>
      <p:sp>
        <p:nvSpPr>
          <p:cNvPr id="3" name="2 Marcador de contenido"/>
          <p:cNvSpPr>
            <a:spLocks noGrp="1"/>
          </p:cNvSpPr>
          <p:nvPr>
            <p:ph idx="1"/>
          </p:nvPr>
        </p:nvSpPr>
        <p:spPr/>
        <p:txBody>
          <a:bodyPr/>
          <a:lstStyle/>
          <a:p>
            <a:r>
              <a:rPr lang="es-BO" dirty="0"/>
              <a:t>Terabit Virus Maker</a:t>
            </a:r>
          </a:p>
          <a:p>
            <a:r>
              <a:rPr lang="es-BO" dirty="0"/>
              <a:t>JPS Virus Maker</a:t>
            </a:r>
          </a:p>
          <a:p>
            <a:r>
              <a:rPr lang="es-BO" dirty="0"/>
              <a:t>DelemE's Batch Virus Maker</a:t>
            </a:r>
          </a:p>
        </p:txBody>
      </p:sp>
    </p:spTree>
    <p:extLst>
      <p:ext uri="{BB962C8B-B14F-4D97-AF65-F5344CB8AC3E}">
        <p14:creationId xmlns:p14="http://schemas.microsoft.com/office/powerpoint/2010/main" val="20855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Worms (Gusanos)</a:t>
            </a:r>
          </a:p>
        </p:txBody>
      </p:sp>
      <p:sp>
        <p:nvSpPr>
          <p:cNvPr id="3" name="2 Marcador de contenido"/>
          <p:cNvSpPr>
            <a:spLocks noGrp="1"/>
          </p:cNvSpPr>
          <p:nvPr>
            <p:ph idx="1"/>
          </p:nvPr>
        </p:nvSpPr>
        <p:spPr/>
        <p:txBody>
          <a:bodyPr>
            <a:normAutofit fontScale="92500"/>
          </a:bodyPr>
          <a:lstStyle/>
          <a:p>
            <a:pPr marL="0" indent="0">
              <a:buNone/>
            </a:pPr>
            <a:r>
              <a:rPr lang="es-BO" sz="2800" dirty="0"/>
              <a:t>Son programas maliciosos que replican, ejecutan y se propagan a través de las conexiones de red sin la intervención humana. La mayoría de los worms son creados solo para replicar y propagarse a través de la red, consumiendo recursos de los equipos; sin embargo, algunos worms tienen un payload para dañar el equipo.</a:t>
            </a:r>
          </a:p>
          <a:p>
            <a:pPr marL="0" indent="0">
              <a:buNone/>
            </a:pPr>
            <a:r>
              <a:rPr lang="es-BO" sz="2800" dirty="0"/>
              <a:t>Los atacantes usan el payload del worm para instalar backdoors en los equipos infectados, convirtiéndolos en zombies y creando un botnet, estos botnets serán utilizados para realizar ataques.</a:t>
            </a:r>
          </a:p>
        </p:txBody>
      </p:sp>
    </p:spTree>
    <p:extLst>
      <p:ext uri="{BB962C8B-B14F-4D97-AF65-F5344CB8AC3E}">
        <p14:creationId xmlns:p14="http://schemas.microsoft.com/office/powerpoint/2010/main" val="3728324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Diferencia entre Virus y Worm</a:t>
            </a:r>
          </a:p>
        </p:txBody>
      </p:sp>
      <p:sp>
        <p:nvSpPr>
          <p:cNvPr id="3" name="2 Marcador de contenido"/>
          <p:cNvSpPr>
            <a:spLocks noGrp="1"/>
          </p:cNvSpPr>
          <p:nvPr>
            <p:ph idx="1"/>
          </p:nvPr>
        </p:nvSpPr>
        <p:spPr/>
        <p:txBody>
          <a:bodyPr/>
          <a:lstStyle/>
          <a:p>
            <a:pPr marL="0" indent="0">
              <a:buNone/>
            </a:pPr>
            <a:r>
              <a:rPr lang="es-BO" dirty="0"/>
              <a:t>La gran diferencia entre el worm y el virus es que el worm se propaga solo.</a:t>
            </a:r>
          </a:p>
        </p:txBody>
      </p:sp>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294596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Ejemplos de worms</a:t>
            </a:r>
          </a:p>
        </p:txBody>
      </p:sp>
      <p:sp>
        <p:nvSpPr>
          <p:cNvPr id="3" name="2 Marcador de contenido"/>
          <p:cNvSpPr>
            <a:spLocks noGrp="1"/>
          </p:cNvSpPr>
          <p:nvPr>
            <p:ph idx="1"/>
          </p:nvPr>
        </p:nvSpPr>
        <p:spPr/>
        <p:txBody>
          <a:bodyPr/>
          <a:lstStyle/>
          <a:p>
            <a:pPr marL="0" indent="0">
              <a:buNone/>
            </a:pPr>
            <a:r>
              <a:rPr lang="es-BO" dirty="0"/>
              <a:t>Ejemplos de worms: Conficker, W32\Netsky, W32\Bagle.GE </a:t>
            </a:r>
          </a:p>
          <a:p>
            <a:pPr marL="0" indent="0">
              <a:buNone/>
            </a:pPr>
            <a:endParaRPr lang="es-BO" dirty="0"/>
          </a:p>
          <a:p>
            <a:pPr marL="0" indent="0">
              <a:buNone/>
            </a:pPr>
            <a:r>
              <a:rPr lang="es-BO" dirty="0"/>
              <a:t>Se esparcen por la red, por correo, etc.</a:t>
            </a:r>
          </a:p>
          <a:p>
            <a:pPr marL="0" indent="0">
              <a:buNone/>
            </a:pPr>
            <a:endParaRPr lang="es-BO" dirty="0"/>
          </a:p>
          <a:p>
            <a:pPr marL="0" indent="0">
              <a:buNone/>
            </a:pPr>
            <a:r>
              <a:rPr lang="es-BO" dirty="0"/>
              <a:t>Herramienta de creación de worms: Internet Worm Maker Thing</a:t>
            </a:r>
          </a:p>
        </p:txBody>
      </p:sp>
    </p:spTree>
    <p:extLst>
      <p:ext uri="{BB962C8B-B14F-4D97-AF65-F5344CB8AC3E}">
        <p14:creationId xmlns:p14="http://schemas.microsoft.com/office/powerpoint/2010/main" val="3900509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¿Que es un Sheep Dip Computer?</a:t>
            </a:r>
          </a:p>
        </p:txBody>
      </p:sp>
      <p:sp>
        <p:nvSpPr>
          <p:cNvPr id="3" name="2 Marcador de contenido"/>
          <p:cNvSpPr>
            <a:spLocks noGrp="1"/>
          </p:cNvSpPr>
          <p:nvPr>
            <p:ph idx="1"/>
          </p:nvPr>
        </p:nvSpPr>
        <p:spPr/>
        <p:txBody>
          <a:bodyPr/>
          <a:lstStyle/>
          <a:p>
            <a:r>
              <a:rPr lang="es-BO" dirty="0"/>
              <a:t>Se refiere al análisis de archivos sospechosos, mensajes, etc. en busca de malware.</a:t>
            </a:r>
          </a:p>
          <a:p>
            <a:r>
              <a:rPr lang="es-BO" dirty="0"/>
              <a:t>Un equipo sheep dip es instalado para monitorear puertos, archivos, red y A.V. y se conecta a la red bajo estrictas condiciones controladas.</a:t>
            </a:r>
          </a:p>
        </p:txBody>
      </p:sp>
    </p:spTree>
    <p:extLst>
      <p:ext uri="{BB962C8B-B14F-4D97-AF65-F5344CB8AC3E}">
        <p14:creationId xmlns:p14="http://schemas.microsoft.com/office/powerpoint/2010/main" val="30910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1. Diseño del virus, codificado</a:t>
            </a:r>
          </a:p>
          <a:p>
            <a:pPr marL="0" indent="0">
              <a:buNone/>
            </a:pPr>
            <a:r>
              <a:rPr lang="es-BO" dirty="0"/>
              <a:t>2. Replicación</a:t>
            </a:r>
          </a:p>
          <a:p>
            <a:pPr marL="0" indent="0">
              <a:buNone/>
            </a:pPr>
            <a:r>
              <a:rPr lang="es-BO" dirty="0"/>
              <a:t>3. Lanzamiento (launch)</a:t>
            </a:r>
          </a:p>
          <a:p>
            <a:pPr marL="0" indent="0">
              <a:buNone/>
            </a:pPr>
            <a:r>
              <a:rPr lang="es-BO" dirty="0"/>
              <a:t>4. El virus es detectado e introducido a la base de conocimientos de los A.V.</a:t>
            </a:r>
          </a:p>
          <a:p>
            <a:pPr marL="0" indent="0">
              <a:buNone/>
            </a:pPr>
            <a:r>
              <a:rPr lang="es-BO" dirty="0"/>
              <a:t>5. Eliminación del virus</a:t>
            </a:r>
          </a:p>
        </p:txBody>
      </p:sp>
      <p:sp>
        <p:nvSpPr>
          <p:cNvPr id="2" name="1 Título"/>
          <p:cNvSpPr>
            <a:spLocks noGrp="1"/>
          </p:cNvSpPr>
          <p:nvPr>
            <p:ph type="title"/>
          </p:nvPr>
        </p:nvSpPr>
        <p:spPr/>
        <p:txBody>
          <a:bodyPr/>
          <a:lstStyle/>
          <a:p>
            <a:r>
              <a:rPr lang="es-BO" dirty="0"/>
              <a:t>Fases del ciclo de vida del Virus</a:t>
            </a:r>
          </a:p>
        </p:txBody>
      </p:sp>
    </p:spTree>
    <p:extLst>
      <p:ext uri="{BB962C8B-B14F-4D97-AF65-F5344CB8AC3E}">
        <p14:creationId xmlns:p14="http://schemas.microsoft.com/office/powerpoint/2010/main" val="2679332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Anti-Virus Sensors Systems</a:t>
            </a:r>
          </a:p>
        </p:txBody>
      </p:sp>
      <p:sp>
        <p:nvSpPr>
          <p:cNvPr id="3" name="2 Marcador de contenido"/>
          <p:cNvSpPr>
            <a:spLocks noGrp="1"/>
          </p:cNvSpPr>
          <p:nvPr>
            <p:ph idx="1"/>
          </p:nvPr>
        </p:nvSpPr>
        <p:spPr/>
        <p:txBody>
          <a:bodyPr/>
          <a:lstStyle/>
          <a:p>
            <a:r>
              <a:rPr lang="es-BO" dirty="0"/>
              <a:t>Es una colección de software de computadora que detecta y analiza amenazas de código malicioso como virus, worms y troyanos. Son utilizadas por las Sheep Dip computers.</a:t>
            </a:r>
          </a:p>
        </p:txBody>
      </p:sp>
    </p:spTree>
    <p:extLst>
      <p:ext uri="{BB962C8B-B14F-4D97-AF65-F5344CB8AC3E}">
        <p14:creationId xmlns:p14="http://schemas.microsoft.com/office/powerpoint/2010/main" val="387561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v</a:t>
            </a:r>
          </a:p>
        </p:txBody>
      </p:sp>
      <p:sp>
        <p:nvSpPr>
          <p:cNvPr id="2" name="1 Título"/>
          <p:cNvSpPr>
            <a:spLocks noGrp="1"/>
          </p:cNvSpPr>
          <p:nvPr>
            <p:ph type="title"/>
          </p:nvPr>
        </p:nvSpPr>
        <p:spPr/>
        <p:txBody>
          <a:bodyPr/>
          <a:lstStyle/>
          <a:p>
            <a:r>
              <a:rPr lang="es-BO" dirty="0"/>
              <a:t>Procedimiento de análisis de Malware</a:t>
            </a:r>
          </a:p>
        </p:txBody>
      </p:sp>
      <p:sp>
        <p:nvSpPr>
          <p:cNvPr id="3" name="2 Marcador de contenido"/>
          <p:cNvSpPr>
            <a:spLocks noGrp="1"/>
          </p:cNvSpPr>
          <p:nvPr>
            <p:ph idx="1"/>
          </p:nvPr>
        </p:nvSpPr>
        <p:spPr/>
        <p:txBody>
          <a:bodyPr/>
          <a:lstStyle/>
          <a:p>
            <a:pPr marL="0" indent="0">
              <a:buNone/>
            </a:pPr>
            <a:r>
              <a:rPr lang="es-BO" dirty="0"/>
              <a:t>Preparando un banco de pruebas</a:t>
            </a:r>
          </a:p>
          <a:p>
            <a:r>
              <a:rPr lang="es-BO" dirty="0"/>
              <a:t>No se debe jugar con malware en un ambiente de trabajo, siempre se debe preparar un laboratorio con equipos virtuales para este cometido. Utilizar la opción Host-only y asegurarse de que no haya carpetas compartidas entre los equipos virtuales y los equipos anfitriones.</a:t>
            </a:r>
          </a:p>
        </p:txBody>
      </p:sp>
    </p:spTree>
    <p:extLst>
      <p:ext uri="{BB962C8B-B14F-4D97-AF65-F5344CB8AC3E}">
        <p14:creationId xmlns:p14="http://schemas.microsoft.com/office/powerpoint/2010/main" val="377994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Procedimiento de análisis de Malware</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1. Realizar una análisis estático cuando el malware esté inactivo.</a:t>
            </a:r>
          </a:p>
          <a:p>
            <a:pPr marL="0" indent="0">
              <a:buNone/>
            </a:pPr>
            <a:r>
              <a:rPr lang="es-BO" dirty="0"/>
              <a:t>2. Colectar información sobre:</a:t>
            </a:r>
          </a:p>
          <a:p>
            <a:pPr lvl="1"/>
            <a:r>
              <a:rPr lang="es-BO" dirty="0"/>
              <a:t>Valores de cadenas encontrados en el binario con la ayuda de herramientas de extracción como BinText.</a:t>
            </a:r>
          </a:p>
          <a:p>
            <a:pPr lvl="1"/>
            <a:r>
              <a:rPr lang="es-BO" dirty="0"/>
              <a:t>La técnica de compresión y empaquetado utilizado herramientas como UPX.</a:t>
            </a:r>
          </a:p>
          <a:p>
            <a:pPr marL="0" indent="0">
              <a:buNone/>
            </a:pPr>
            <a:r>
              <a:rPr lang="es-BO" dirty="0"/>
              <a:t>3. Establecer una conexión de red y verificar que no esté dando ningún error.</a:t>
            </a:r>
          </a:p>
        </p:txBody>
      </p:sp>
    </p:spTree>
    <p:extLst>
      <p:ext uri="{BB962C8B-B14F-4D97-AF65-F5344CB8AC3E}">
        <p14:creationId xmlns:p14="http://schemas.microsoft.com/office/powerpoint/2010/main" val="3602807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Procedimiento de análisis de Malware</a:t>
            </a:r>
          </a:p>
        </p:txBody>
      </p:sp>
      <p:sp>
        <p:nvSpPr>
          <p:cNvPr id="3" name="2 Marcador de contenido"/>
          <p:cNvSpPr>
            <a:spLocks noGrp="1"/>
          </p:cNvSpPr>
          <p:nvPr>
            <p:ph idx="1"/>
          </p:nvPr>
        </p:nvSpPr>
        <p:spPr/>
        <p:txBody>
          <a:bodyPr/>
          <a:lstStyle/>
          <a:p>
            <a:pPr marL="0" indent="0">
              <a:buNone/>
            </a:pPr>
            <a:r>
              <a:rPr lang="es-BO" sz="2800" dirty="0"/>
              <a:t>4. Ejecutar el virus y monitorear las acciones del proceso e información del sistema utilizando herramientas como Process Monitor y Process Explorer.</a:t>
            </a:r>
          </a:p>
          <a:p>
            <a:pPr marL="0" indent="0">
              <a:buNone/>
            </a:pPr>
            <a:r>
              <a:rPr lang="es-BO" sz="2800" dirty="0"/>
              <a:t>5. Registrar la información del tráfico de la red utilizando herramientas de conectividad y registro de paquetes como NetResident y TCPView.</a:t>
            </a:r>
          </a:p>
          <a:p>
            <a:pPr marL="0" indent="0">
              <a:buNone/>
            </a:pPr>
            <a:r>
              <a:rPr lang="es-BO" sz="2800" dirty="0"/>
              <a:t>6. Determinar archivos agregados, procesos dados a lugar y cambios en el registro con la ayuda de herramientas como: RegShot</a:t>
            </a:r>
          </a:p>
        </p:txBody>
      </p:sp>
    </p:spTree>
    <p:extLst>
      <p:ext uri="{BB962C8B-B14F-4D97-AF65-F5344CB8AC3E}">
        <p14:creationId xmlns:p14="http://schemas.microsoft.com/office/powerpoint/2010/main" val="1786541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Procedimiento de análisis de Malware</a:t>
            </a:r>
          </a:p>
        </p:txBody>
      </p:sp>
      <p:sp>
        <p:nvSpPr>
          <p:cNvPr id="3" name="2 Marcador de contenido"/>
          <p:cNvSpPr>
            <a:spLocks noGrp="1"/>
          </p:cNvSpPr>
          <p:nvPr>
            <p:ph idx="1"/>
          </p:nvPr>
        </p:nvSpPr>
        <p:spPr/>
        <p:txBody>
          <a:bodyPr/>
          <a:lstStyle/>
          <a:p>
            <a:pPr marL="0" indent="0">
              <a:buNone/>
            </a:pPr>
            <a:r>
              <a:rPr lang="es-BO" dirty="0"/>
              <a:t>7. Recolectar la siguiente información utilizando herramientas como Ollydbg y Proc Dump:</a:t>
            </a:r>
          </a:p>
          <a:p>
            <a:pPr lvl="1"/>
            <a:r>
              <a:rPr lang="es-BO" dirty="0"/>
              <a:t>Solicitud de servicios.</a:t>
            </a:r>
          </a:p>
          <a:p>
            <a:pPr lvl="1"/>
            <a:r>
              <a:rPr lang="es-BO" dirty="0"/>
              <a:t>Intentos de entrada y salida de conexiones.</a:t>
            </a:r>
          </a:p>
          <a:p>
            <a:pPr lvl="1"/>
            <a:r>
              <a:rPr lang="es-BO" dirty="0"/>
              <a:t>Información de tablas DNS.</a:t>
            </a:r>
          </a:p>
        </p:txBody>
      </p:sp>
    </p:spTree>
    <p:extLst>
      <p:ext uri="{BB962C8B-B14F-4D97-AF65-F5344CB8AC3E}">
        <p14:creationId xmlns:p14="http://schemas.microsoft.com/office/powerpoint/2010/main" val="342577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a:t>
            </a:r>
          </a:p>
        </p:txBody>
      </p:sp>
      <p:sp>
        <p:nvSpPr>
          <p:cNvPr id="3" name="2 Marcador de contenido"/>
          <p:cNvSpPr>
            <a:spLocks noGrp="1"/>
          </p:cNvSpPr>
          <p:nvPr>
            <p:ph idx="1"/>
          </p:nvPr>
        </p:nvSpPr>
        <p:spPr/>
        <p:txBody>
          <a:bodyPr>
            <a:normAutofit lnSpcReduction="10000"/>
          </a:bodyPr>
          <a:lstStyle/>
          <a:p>
            <a:r>
              <a:rPr lang="es-BO" dirty="0"/>
              <a:t>Una herramienta de extracción de cadenas es: Bintext donde podemos ver los códigos de mensajes de error.</a:t>
            </a:r>
          </a:p>
          <a:p>
            <a:r>
              <a:rPr lang="es-BO" dirty="0"/>
              <a:t>Herramienta de compresión y descomprensión: UPX</a:t>
            </a:r>
          </a:p>
          <a:p>
            <a:r>
              <a:rPr lang="es-BO" dirty="0"/>
              <a:t>Herramienta de Monitoreo de Procesos: Process Monitor</a:t>
            </a:r>
          </a:p>
          <a:p>
            <a:r>
              <a:rPr lang="es-BO" dirty="0"/>
              <a:t>Herramientas de Monitoreo de contenido de paquetes: NetResident</a:t>
            </a:r>
          </a:p>
        </p:txBody>
      </p:sp>
    </p:spTree>
    <p:extLst>
      <p:ext uri="{BB962C8B-B14F-4D97-AF65-F5344CB8AC3E}">
        <p14:creationId xmlns:p14="http://schemas.microsoft.com/office/powerpoint/2010/main" val="4068620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Herramientas</a:t>
            </a:r>
          </a:p>
        </p:txBody>
      </p:sp>
      <p:sp>
        <p:nvSpPr>
          <p:cNvPr id="3" name="2 Marcador de contenido"/>
          <p:cNvSpPr>
            <a:spLocks noGrp="1"/>
          </p:cNvSpPr>
          <p:nvPr>
            <p:ph idx="1"/>
          </p:nvPr>
        </p:nvSpPr>
        <p:spPr/>
        <p:txBody>
          <a:bodyPr/>
          <a:lstStyle/>
          <a:p>
            <a:r>
              <a:rPr lang="es-BO" dirty="0"/>
              <a:t>Herramienta Debugging: Ollydbg</a:t>
            </a:r>
          </a:p>
          <a:p>
            <a:endParaRPr lang="es-BO" dirty="0"/>
          </a:p>
          <a:p>
            <a:r>
              <a:rPr lang="es-BO" dirty="0"/>
              <a:t>Herramienta de análisis de virus: IDA Pro</a:t>
            </a:r>
          </a:p>
          <a:p>
            <a:endParaRPr lang="es-BO" dirty="0"/>
          </a:p>
          <a:p>
            <a:r>
              <a:rPr lang="es-BO" dirty="0"/>
              <a:t>Herramientas de testeo online de malware: Sunbeld CWSandbox, Virustotal</a:t>
            </a:r>
          </a:p>
        </p:txBody>
      </p:sp>
    </p:spTree>
    <p:extLst>
      <p:ext uri="{BB962C8B-B14F-4D97-AF65-F5344CB8AC3E}">
        <p14:creationId xmlns:p14="http://schemas.microsoft.com/office/powerpoint/2010/main" val="3148941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lnSpcReduction="10000"/>
          </a:bodyPr>
          <a:lstStyle/>
          <a:p>
            <a:pPr marL="0" indent="0">
              <a:buNone/>
            </a:pPr>
            <a:r>
              <a:rPr lang="es-BO" dirty="0"/>
              <a:t>Métodos de detección de virus</a:t>
            </a:r>
          </a:p>
          <a:p>
            <a:r>
              <a:rPr lang="es-BO" sz="2800" dirty="0"/>
              <a:t>Categorías: </a:t>
            </a:r>
          </a:p>
          <a:p>
            <a:pPr lvl="1"/>
            <a:r>
              <a:rPr lang="es-BO" sz="2400" dirty="0"/>
              <a:t>Escaneo: Una vez que el virus ha sido detectado, es posible escribir programas de escaneo que busquen características de la firma de la cadena del virus.</a:t>
            </a:r>
          </a:p>
          <a:p>
            <a:pPr lvl="1"/>
            <a:r>
              <a:rPr lang="es-BO" sz="2400" dirty="0"/>
              <a:t>Revisión de integridad: Los productos de revisión de integridad trabajan leyendo todo el disco y registrando todos los datos de integridad que actúa como una firma para los sectores de los archivos y del sistema.</a:t>
            </a:r>
          </a:p>
          <a:p>
            <a:pPr lvl="1"/>
            <a:r>
              <a:rPr lang="es-BO" sz="2400" dirty="0"/>
              <a:t>Intercepción: Monitorea llamadas del S.O. que son escritas en el disco.</a:t>
            </a:r>
          </a:p>
        </p:txBody>
      </p:sp>
    </p:spTree>
    <p:extLst>
      <p:ext uri="{BB962C8B-B14F-4D97-AF65-F5344CB8AC3E}">
        <p14:creationId xmlns:p14="http://schemas.microsoft.com/office/powerpoint/2010/main" val="4240122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virus y worms</a:t>
            </a:r>
          </a:p>
        </p:txBody>
      </p:sp>
      <p:sp>
        <p:nvSpPr>
          <p:cNvPr id="3" name="2 Marcador de contenido"/>
          <p:cNvSpPr>
            <a:spLocks noGrp="1"/>
          </p:cNvSpPr>
          <p:nvPr>
            <p:ph idx="1"/>
          </p:nvPr>
        </p:nvSpPr>
        <p:spPr/>
        <p:txBody>
          <a:bodyPr>
            <a:normAutofit lnSpcReduction="10000"/>
          </a:bodyPr>
          <a:lstStyle/>
          <a:p>
            <a:r>
              <a:rPr lang="es-BO" sz="2400" dirty="0"/>
              <a:t>Asegurarse de que el código ejecutable enviado está aprobado por la organización.</a:t>
            </a:r>
          </a:p>
          <a:p>
            <a:r>
              <a:rPr lang="es-BO" sz="2400" dirty="0"/>
              <a:t>No bootear el equipo con un disco booteable infectado.</a:t>
            </a:r>
          </a:p>
          <a:p>
            <a:r>
              <a:rPr lang="es-BO" sz="2400" dirty="0"/>
              <a:t>Conocer las últimas amenazas de virus.</a:t>
            </a:r>
          </a:p>
          <a:p>
            <a:r>
              <a:rPr lang="es-BO" sz="2400" dirty="0"/>
              <a:t>Revisar DVDs, CDs si están infectados.</a:t>
            </a:r>
          </a:p>
          <a:p>
            <a:r>
              <a:rPr lang="es-BO" sz="2400" dirty="0"/>
              <a:t>Asegurarse de que el pop-up bloquer está habilitado y está utilizando un firewall.</a:t>
            </a:r>
          </a:p>
          <a:p>
            <a:r>
              <a:rPr lang="es-BO" sz="2400" dirty="0"/>
              <a:t>Ejecutar un limpiador de disco, escaneador de registro y desfragmentación una vez a la semana.</a:t>
            </a:r>
          </a:p>
          <a:p>
            <a:r>
              <a:rPr lang="es-BO" sz="2400" dirty="0"/>
              <a:t>Encender el firewall.</a:t>
            </a:r>
          </a:p>
          <a:p>
            <a:r>
              <a:rPr lang="es-BO" sz="2400" dirty="0"/>
              <a:t>Ejecutar anti-spywares o adwares una vez a la semana.</a:t>
            </a:r>
          </a:p>
        </p:txBody>
      </p:sp>
    </p:spTree>
    <p:extLst>
      <p:ext uri="{BB962C8B-B14F-4D97-AF65-F5344CB8AC3E}">
        <p14:creationId xmlns:p14="http://schemas.microsoft.com/office/powerpoint/2010/main" val="469951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virus y worms</a:t>
            </a:r>
          </a:p>
        </p:txBody>
      </p:sp>
      <p:sp>
        <p:nvSpPr>
          <p:cNvPr id="3" name="2 Marcador de contenido"/>
          <p:cNvSpPr>
            <a:spLocks noGrp="1"/>
          </p:cNvSpPr>
          <p:nvPr>
            <p:ph idx="1"/>
          </p:nvPr>
        </p:nvSpPr>
        <p:spPr/>
        <p:txBody>
          <a:bodyPr/>
          <a:lstStyle/>
          <a:p>
            <a:r>
              <a:rPr lang="es-BO" sz="2800" dirty="0"/>
              <a:t>Bloquear los archivos que tengan más de un tipo de extensión.</a:t>
            </a:r>
          </a:p>
          <a:p>
            <a:r>
              <a:rPr lang="es-BO" sz="2800" dirty="0"/>
              <a:t>Ser cauteloso con los archivos enviados por mensajería.</a:t>
            </a:r>
          </a:p>
          <a:p>
            <a:r>
              <a:rPr lang="es-BO" sz="2800" dirty="0"/>
              <a:t>Instalar software de antivirus que detecte y remueva las infecciones cuando estas aparezcan.</a:t>
            </a:r>
          </a:p>
          <a:p>
            <a:r>
              <a:rPr lang="es-BO" sz="2800" dirty="0"/>
              <a:t>Generar una política de antivirus y distribuirla.</a:t>
            </a:r>
          </a:p>
          <a:p>
            <a:r>
              <a:rPr lang="es-BO" sz="2800" dirty="0"/>
              <a:t>Prestar atención a las instrucciones de descargas de internet para cualquier archivo o programa.</a:t>
            </a:r>
          </a:p>
        </p:txBody>
      </p:sp>
    </p:spTree>
    <p:extLst>
      <p:ext uri="{BB962C8B-B14F-4D97-AF65-F5344CB8AC3E}">
        <p14:creationId xmlns:p14="http://schemas.microsoft.com/office/powerpoint/2010/main" val="334433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Infección</a:t>
            </a:r>
          </a:p>
        </p:txBody>
      </p:sp>
      <p:sp>
        <p:nvSpPr>
          <p:cNvPr id="3" name="2 Marcador de contenido"/>
          <p:cNvSpPr>
            <a:spLocks noGrp="1"/>
          </p:cNvSpPr>
          <p:nvPr>
            <p:ph idx="1"/>
          </p:nvPr>
        </p:nvSpPr>
        <p:spPr/>
        <p:txBody>
          <a:bodyPr/>
          <a:lstStyle/>
          <a:p>
            <a:pPr marL="0" indent="0">
              <a:buNone/>
            </a:pPr>
            <a:r>
              <a:rPr lang="es-BO" dirty="0"/>
              <a:t>En esta fase el virus se replica a sí mismo y se adjunta a un archivo .exe en el sistema</a:t>
            </a:r>
          </a:p>
          <a:p>
            <a:pPr marL="0" indent="0">
              <a:buNone/>
            </a:pPr>
            <a:r>
              <a:rPr lang="es-BO" dirty="0"/>
              <a:t>Algunos virus infectan cada vez que son ejecutados y otros cuando los usuarios los desencadenan, estos incluyen un dia, hora o un evento en particular para ejecutarse.</a:t>
            </a:r>
          </a:p>
          <a:p>
            <a:pPr marL="0" indent="0">
              <a:buNone/>
            </a:pPr>
            <a:endParaRPr lang="es-BO" dirty="0"/>
          </a:p>
        </p:txBody>
      </p:sp>
    </p:spTree>
    <p:extLst>
      <p:ext uri="{BB962C8B-B14F-4D97-AF65-F5344CB8AC3E}">
        <p14:creationId xmlns:p14="http://schemas.microsoft.com/office/powerpoint/2010/main" val="2364078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virus y worms</a:t>
            </a:r>
          </a:p>
        </p:txBody>
      </p:sp>
      <p:sp>
        <p:nvSpPr>
          <p:cNvPr id="3" name="2 Marcador de contenido"/>
          <p:cNvSpPr>
            <a:spLocks noGrp="1"/>
          </p:cNvSpPr>
          <p:nvPr>
            <p:ph idx="1"/>
          </p:nvPr>
        </p:nvSpPr>
        <p:spPr/>
        <p:txBody>
          <a:bodyPr/>
          <a:lstStyle/>
          <a:p>
            <a:r>
              <a:rPr lang="es-BO" sz="2800" dirty="0"/>
              <a:t>Actualizar los antivirus en base mensual, así puede identificar y limpiar los nuevos errores.</a:t>
            </a:r>
          </a:p>
          <a:p>
            <a:r>
              <a:rPr lang="es-BO" sz="2800" dirty="0"/>
              <a:t>Impedir abrir archivos recibidos por enviadores desconocidos de email.</a:t>
            </a:r>
          </a:p>
          <a:p>
            <a:r>
              <a:rPr lang="es-BO" sz="2800" dirty="0"/>
              <a:t>Realizar backups.</a:t>
            </a:r>
          </a:p>
          <a:p>
            <a:r>
              <a:rPr lang="es-BO" sz="2800" dirty="0"/>
              <a:t>Programar escaneos periódicos para todos los discos luego de la instalación del software A.V.</a:t>
            </a:r>
          </a:p>
          <a:p>
            <a:r>
              <a:rPr lang="es-BO" sz="2800" dirty="0"/>
              <a:t>No aceptar discos o programas sin antes revisarlos con la última versión de antivirus.</a:t>
            </a:r>
          </a:p>
        </p:txBody>
      </p:sp>
    </p:spTree>
    <p:extLst>
      <p:ext uri="{BB962C8B-B14F-4D97-AF65-F5344CB8AC3E}">
        <p14:creationId xmlns:p14="http://schemas.microsoft.com/office/powerpoint/2010/main" val="3684626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 de Intrusión para Virus</a:t>
            </a:r>
          </a:p>
        </p:txBody>
      </p:sp>
    </p:spTree>
    <p:extLst>
      <p:ext uri="{BB962C8B-B14F-4D97-AF65-F5344CB8AC3E}">
        <p14:creationId xmlns:p14="http://schemas.microsoft.com/office/powerpoint/2010/main" val="2672361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pic>
        <p:nvPicPr>
          <p:cNvPr id="5" name="Imagen 4"/>
          <p:cNvPicPr>
            <a:picLocks noChangeAspect="1"/>
          </p:cNvPicPr>
          <p:nvPr/>
        </p:nvPicPr>
        <p:blipFill>
          <a:blip r:embed="rId2"/>
          <a:stretch>
            <a:fillRect/>
          </a:stretch>
        </p:blipFill>
        <p:spPr>
          <a:xfrm>
            <a:off x="1891176" y="145104"/>
            <a:ext cx="5626903" cy="6660614"/>
          </a:xfrm>
          <a:prstGeom prst="rect">
            <a:avLst/>
          </a:prstGeom>
        </p:spPr>
      </p:pic>
    </p:spTree>
    <p:extLst>
      <p:ext uri="{BB962C8B-B14F-4D97-AF65-F5344CB8AC3E}">
        <p14:creationId xmlns:p14="http://schemas.microsoft.com/office/powerpoint/2010/main" val="3671571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264098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ataque</a:t>
            </a:r>
          </a:p>
        </p:txBody>
      </p:sp>
      <p:sp>
        <p:nvSpPr>
          <p:cNvPr id="3" name="2 Marcador de contenido"/>
          <p:cNvSpPr>
            <a:spLocks noGrp="1"/>
          </p:cNvSpPr>
          <p:nvPr>
            <p:ph idx="1"/>
          </p:nvPr>
        </p:nvSpPr>
        <p:spPr/>
        <p:txBody>
          <a:bodyPr>
            <a:normAutofit lnSpcReduction="10000"/>
          </a:bodyPr>
          <a:lstStyle/>
          <a:p>
            <a:pPr marL="0" indent="0">
              <a:buNone/>
            </a:pPr>
            <a:r>
              <a:rPr lang="es-BO" dirty="0"/>
              <a:t>Algunos virus tienen eventos particulares para activarse y corromper sistemas</a:t>
            </a:r>
          </a:p>
          <a:p>
            <a:pPr marL="0" indent="0">
              <a:buNone/>
            </a:pPr>
            <a:r>
              <a:rPr lang="es-BO" dirty="0"/>
              <a:t>Otros virus tienen bugs (errores) que replican y realizan actividades como borrar archivos e incrementar el tiempo de la sesión</a:t>
            </a:r>
          </a:p>
          <a:p>
            <a:pPr marL="0" indent="0">
              <a:buNone/>
            </a:pPr>
            <a:r>
              <a:rPr lang="es-BO" dirty="0"/>
              <a:t>Ellos corrompen los blancos solo cuando se esparcen completamente tal como pretenden sus desarrolladores.</a:t>
            </a:r>
          </a:p>
        </p:txBody>
      </p:sp>
    </p:spTree>
    <p:extLst>
      <p:ext uri="{BB962C8B-B14F-4D97-AF65-F5344CB8AC3E}">
        <p14:creationId xmlns:p14="http://schemas.microsoft.com/office/powerpoint/2010/main" val="59482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¿Por qué la gente crea virus?</a:t>
            </a:r>
          </a:p>
        </p:txBody>
      </p:sp>
      <p:sp>
        <p:nvSpPr>
          <p:cNvPr id="3" name="2 Marcador de contenido"/>
          <p:cNvSpPr>
            <a:spLocks noGrp="1"/>
          </p:cNvSpPr>
          <p:nvPr>
            <p:ph idx="1"/>
          </p:nvPr>
        </p:nvSpPr>
        <p:spPr/>
        <p:txBody>
          <a:bodyPr/>
          <a:lstStyle/>
          <a:p>
            <a:r>
              <a:rPr lang="es-BO" dirty="0"/>
              <a:t>Infringir daño a sus competidores</a:t>
            </a:r>
          </a:p>
          <a:p>
            <a:r>
              <a:rPr lang="es-BO" dirty="0"/>
              <a:t>Beneficios financieros</a:t>
            </a:r>
          </a:p>
          <a:p>
            <a:r>
              <a:rPr lang="es-BO" dirty="0"/>
              <a:t>Proyectos de desarrollo</a:t>
            </a:r>
          </a:p>
          <a:p>
            <a:r>
              <a:rPr lang="es-BO" dirty="0"/>
              <a:t>Jugar bromas</a:t>
            </a:r>
          </a:p>
          <a:p>
            <a:r>
              <a:rPr lang="es-BO" dirty="0"/>
              <a:t>Vandalismo</a:t>
            </a:r>
          </a:p>
          <a:p>
            <a:r>
              <a:rPr lang="es-BO" dirty="0"/>
              <a:t>Ciberterrorismo</a:t>
            </a:r>
          </a:p>
          <a:p>
            <a:r>
              <a:rPr lang="es-BO" dirty="0"/>
              <a:t>Distribuir mensajes políticos</a:t>
            </a:r>
          </a:p>
        </p:txBody>
      </p:sp>
    </p:spTree>
    <p:extLst>
      <p:ext uri="{BB962C8B-B14F-4D97-AF65-F5344CB8AC3E}">
        <p14:creationId xmlns:p14="http://schemas.microsoft.com/office/powerpoint/2010/main" val="325040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Indicadores de un ataque de Virus</a:t>
            </a:r>
          </a:p>
        </p:txBody>
      </p:sp>
      <p:sp>
        <p:nvSpPr>
          <p:cNvPr id="3" name="2 Marcador de contenido"/>
          <p:cNvSpPr>
            <a:spLocks noGrp="1"/>
          </p:cNvSpPr>
          <p:nvPr>
            <p:ph idx="1"/>
          </p:nvPr>
        </p:nvSpPr>
        <p:spPr/>
        <p:txBody>
          <a:bodyPr/>
          <a:lstStyle/>
          <a:p>
            <a:pPr marL="0" indent="0">
              <a:buNone/>
            </a:pPr>
            <a:r>
              <a:rPr lang="es-BO" dirty="0"/>
              <a:t>Cualquier cosa que salga de lo normal, se abre el dvd, procesos largos, raros, etc.</a:t>
            </a:r>
          </a:p>
        </p:txBody>
      </p:sp>
    </p:spTree>
    <p:extLst>
      <p:ext uri="{BB962C8B-B14F-4D97-AF65-F5344CB8AC3E}">
        <p14:creationId xmlns:p14="http://schemas.microsoft.com/office/powerpoint/2010/main" val="61019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¿Cómo se infectan de virus los equipos?</a:t>
            </a:r>
          </a:p>
        </p:txBody>
      </p:sp>
      <p:sp>
        <p:nvSpPr>
          <p:cNvPr id="3" name="2 Marcador de contenido"/>
          <p:cNvSpPr>
            <a:spLocks noGrp="1"/>
          </p:cNvSpPr>
          <p:nvPr>
            <p:ph idx="1"/>
          </p:nvPr>
        </p:nvSpPr>
        <p:spPr/>
        <p:txBody>
          <a:bodyPr/>
          <a:lstStyle/>
          <a:p>
            <a:r>
              <a:rPr lang="es-BO" dirty="0"/>
              <a:t>No corren la última versión de los antivirus</a:t>
            </a:r>
          </a:p>
          <a:p>
            <a:r>
              <a:rPr lang="es-BO" dirty="0"/>
              <a:t>No actualizan e instalan las nuevas versiones de plug-ins</a:t>
            </a:r>
          </a:p>
          <a:p>
            <a:r>
              <a:rPr lang="es-BO" dirty="0"/>
              <a:t>Instalan software pirateado</a:t>
            </a:r>
          </a:p>
          <a:p>
            <a:r>
              <a:rPr lang="es-BO" dirty="0"/>
              <a:t>Abren archivos adjuntos en los correos</a:t>
            </a:r>
          </a:p>
          <a:p>
            <a:r>
              <a:rPr lang="es-BO" dirty="0"/>
              <a:t>Cuando un usuario acepta un archivo y lo descarga sin revisar apropiadamente la fuente.</a:t>
            </a:r>
          </a:p>
        </p:txBody>
      </p:sp>
    </p:spTree>
    <p:extLst>
      <p:ext uri="{BB962C8B-B14F-4D97-AF65-F5344CB8AC3E}">
        <p14:creationId xmlns:p14="http://schemas.microsoft.com/office/powerpoint/2010/main" val="231854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Virus Hoaxes</a:t>
            </a:r>
          </a:p>
        </p:txBody>
      </p:sp>
      <p:sp>
        <p:nvSpPr>
          <p:cNvPr id="3" name="2 Marcador de contenido"/>
          <p:cNvSpPr>
            <a:spLocks noGrp="1"/>
          </p:cNvSpPr>
          <p:nvPr>
            <p:ph idx="1"/>
          </p:nvPr>
        </p:nvSpPr>
        <p:spPr/>
        <p:txBody>
          <a:bodyPr/>
          <a:lstStyle/>
          <a:p>
            <a:pPr marL="0" indent="0">
              <a:buNone/>
            </a:pPr>
            <a:r>
              <a:rPr lang="es-BO" dirty="0"/>
              <a:t>Son falsas alarmas con informes que hablan acerca de virus que no existen, estas pueden contener virus adjuntos.</a:t>
            </a:r>
          </a:p>
          <a:p>
            <a:pPr marL="0" indent="0">
              <a:buNone/>
            </a:pPr>
            <a:r>
              <a:rPr lang="es-BO" dirty="0"/>
              <a:t>Ese tipo de mensajes deben ser ignorados</a:t>
            </a:r>
          </a:p>
        </p:txBody>
      </p:sp>
    </p:spTree>
    <p:extLst>
      <p:ext uri="{BB962C8B-B14F-4D97-AF65-F5344CB8AC3E}">
        <p14:creationId xmlns:p14="http://schemas.microsoft.com/office/powerpoint/2010/main" val="4177334908"/>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35</TotalTime>
  <Words>1948</Words>
  <Application>Microsoft Office PowerPoint</Application>
  <PresentationFormat>On-screen Show (4:3)</PresentationFormat>
  <Paragraphs>174</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Microsoft New Tai Lue</vt:lpstr>
      <vt:lpstr>Blue-Grey-PowerPoint-Template</vt:lpstr>
      <vt:lpstr>Virus y Gusanos</vt:lpstr>
      <vt:lpstr>Introducción a los Virus</vt:lpstr>
      <vt:lpstr>Fases del ciclo de vida del Virus</vt:lpstr>
      <vt:lpstr>Fase de Infección</vt:lpstr>
      <vt:lpstr>Fase ataque</vt:lpstr>
      <vt:lpstr>¿Por qué la gente crea virus?</vt:lpstr>
      <vt:lpstr>Indicadores de un ataque de Virus</vt:lpstr>
      <vt:lpstr>¿Cómo se infectan de virus los equipos?</vt:lpstr>
      <vt:lpstr>Virus Hoaxes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Escribiendo un virus simple</vt:lpstr>
      <vt:lpstr>Herramientas de creación de virus</vt:lpstr>
      <vt:lpstr>Worms (Gusanos)</vt:lpstr>
      <vt:lpstr>Diferencia entre Virus y Worm</vt:lpstr>
      <vt:lpstr>Ejemplos de worms</vt:lpstr>
      <vt:lpstr>¿Que es un Sheep Dip Computer?</vt:lpstr>
      <vt:lpstr>Anti-Virus Sensors Systems</vt:lpstr>
      <vt:lpstr>Procedimiento de análisis de Malware</vt:lpstr>
      <vt:lpstr>Procedimiento de análisis de Malware</vt:lpstr>
      <vt:lpstr>Procedimiento de análisis de Malware</vt:lpstr>
      <vt:lpstr>Procedimiento de análisis de Malware</vt:lpstr>
      <vt:lpstr>Herramientas</vt:lpstr>
      <vt:lpstr>Herramientas</vt:lpstr>
      <vt:lpstr>Contramedidas</vt:lpstr>
      <vt:lpstr>Contramedidas para virus y worms</vt:lpstr>
      <vt:lpstr>Contramedidas para virus y worms</vt:lpstr>
      <vt:lpstr>Contramedidas para virus y worms</vt:lpstr>
      <vt:lpstr>Test de Intrusión para Virus</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17</cp:revision>
  <dcterms:created xsi:type="dcterms:W3CDTF">2013-11-09T01:50:01Z</dcterms:created>
  <dcterms:modified xsi:type="dcterms:W3CDTF">2021-08-22T06:00:50Z</dcterms:modified>
</cp:coreProperties>
</file>