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1" r:id="rId1"/>
  </p:sldMasterIdLst>
  <p:notesMasterIdLst>
    <p:notesMasterId r:id="rId45"/>
  </p:notesMasterIdLst>
  <p:sldIdLst>
    <p:sldId id="287" r:id="rId2"/>
    <p:sldId id="290" r:id="rId3"/>
    <p:sldId id="288" r:id="rId4"/>
    <p:sldId id="289" r:id="rId5"/>
    <p:sldId id="294" r:id="rId6"/>
    <p:sldId id="300" r:id="rId7"/>
    <p:sldId id="301" r:id="rId8"/>
    <p:sldId id="302" r:id="rId9"/>
    <p:sldId id="305" r:id="rId10"/>
    <p:sldId id="306" r:id="rId11"/>
    <p:sldId id="308" r:id="rId12"/>
    <p:sldId id="307" r:id="rId13"/>
    <p:sldId id="309" r:id="rId14"/>
    <p:sldId id="310" r:id="rId15"/>
    <p:sldId id="311" r:id="rId16"/>
    <p:sldId id="312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13" r:id="rId44"/>
  </p:sldIdLst>
  <p:sldSz cx="12192000" cy="6858000"/>
  <p:notesSz cx="6858000" cy="9144000"/>
  <p:embeddedFontLst>
    <p:embeddedFont>
      <p:font typeface="Questrial" pitchFamily="2" charset="0"/>
      <p:regular r:id="rId46"/>
    </p:embeddedFont>
  </p:embeddedFont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1BC"/>
    <a:srgbClr val="F8CB46"/>
    <a:srgbClr val="FF8A33"/>
    <a:srgbClr val="3D255D"/>
    <a:srgbClr val="603A91"/>
    <a:srgbClr val="FFA561"/>
    <a:srgbClr val="0C831F"/>
    <a:srgbClr val="262626"/>
    <a:srgbClr val="35ED53"/>
    <a:srgbClr val="99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573B4E-B6FD-436F-B318-726E5B112309}" v="482" dt="2025-07-25T13:25:05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 autoAdjust="0"/>
    <p:restoredTop sz="92679" autoAdjust="0"/>
  </p:normalViewPr>
  <p:slideViewPr>
    <p:cSldViewPr snapToGrid="0">
      <p:cViewPr varScale="1">
        <p:scale>
          <a:sx n="63" d="100"/>
          <a:sy n="63" d="100"/>
        </p:scale>
        <p:origin x="10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Bhattacharya" userId="dbbbf64d70490b83" providerId="LiveId" clId="{DD573B4E-B6FD-436F-B318-726E5B112309}"/>
    <pc:docChg chg="undo redo custSel addSld delSld modSld sldOrd">
      <pc:chgData name="Arpan Bhattacharya" userId="dbbbf64d70490b83" providerId="LiveId" clId="{DD573B4E-B6FD-436F-B318-726E5B112309}" dt="2025-07-25T13:27:17.840" v="2187" actId="1076"/>
      <pc:docMkLst>
        <pc:docMk/>
      </pc:docMkLst>
      <pc:sldChg chg="del">
        <pc:chgData name="Arpan Bhattacharya" userId="dbbbf64d70490b83" providerId="LiveId" clId="{DD573B4E-B6FD-436F-B318-726E5B112309}" dt="2025-07-07T05:50:24.777" v="0" actId="2696"/>
        <pc:sldMkLst>
          <pc:docMk/>
          <pc:sldMk cId="3610916926" sldId="284"/>
        </pc:sldMkLst>
      </pc:sldChg>
      <pc:sldChg chg="addSp delSp modSp mod">
        <pc:chgData name="Arpan Bhattacharya" userId="dbbbf64d70490b83" providerId="LiveId" clId="{DD573B4E-B6FD-436F-B318-726E5B112309}" dt="2025-07-25T13:24:29.708" v="2128" actId="20577"/>
        <pc:sldMkLst>
          <pc:docMk/>
          <pc:sldMk cId="1018050966" sldId="287"/>
        </pc:sldMkLst>
        <pc:spChg chg="mod">
          <ac:chgData name="Arpan Bhattacharya" userId="dbbbf64d70490b83" providerId="LiveId" clId="{DD573B4E-B6FD-436F-B318-726E5B112309}" dt="2025-07-07T10:02:41.767" v="138" actId="1076"/>
          <ac:spMkLst>
            <pc:docMk/>
            <pc:sldMk cId="1018050966" sldId="287"/>
            <ac:spMk id="3" creationId="{AA6418F6-B7CE-1A0B-42D6-F2FDEC0854BA}"/>
          </ac:spMkLst>
        </pc:spChg>
        <pc:spChg chg="mod">
          <ac:chgData name="Arpan Bhattacharya" userId="dbbbf64d70490b83" providerId="LiveId" clId="{DD573B4E-B6FD-436F-B318-726E5B112309}" dt="2025-07-07T10:02:30.317" v="137" actId="1076"/>
          <ac:spMkLst>
            <pc:docMk/>
            <pc:sldMk cId="1018050966" sldId="287"/>
            <ac:spMk id="23" creationId="{7E552BFD-67BA-AF31-26C7-4639126A5A48}"/>
          </ac:spMkLst>
        </pc:spChg>
        <pc:spChg chg="mod">
          <ac:chgData name="Arpan Bhattacharya" userId="dbbbf64d70490b83" providerId="LiveId" clId="{DD573B4E-B6FD-436F-B318-726E5B112309}" dt="2025-07-25T13:24:29.708" v="2128" actId="20577"/>
          <ac:spMkLst>
            <pc:docMk/>
            <pc:sldMk cId="1018050966" sldId="287"/>
            <ac:spMk id="1023" creationId="{D7C358CF-235F-3BF6-2EA1-C29BEEFD6350}"/>
          </ac:spMkLst>
        </pc:spChg>
      </pc:sldChg>
      <pc:sldChg chg="addSp delSp modSp mod delAnim">
        <pc:chgData name="Arpan Bhattacharya" userId="dbbbf64d70490b83" providerId="LiveId" clId="{DD573B4E-B6FD-436F-B318-726E5B112309}" dt="2025-07-08T13:36:11.082" v="291" actId="1076"/>
        <pc:sldMkLst>
          <pc:docMk/>
          <pc:sldMk cId="2996310507" sldId="288"/>
        </pc:sldMkLst>
        <pc:spChg chg="add mod">
          <ac:chgData name="Arpan Bhattacharya" userId="dbbbf64d70490b83" providerId="LiveId" clId="{DD573B4E-B6FD-436F-B318-726E5B112309}" dt="2025-07-08T13:35:35.246" v="282" actId="20577"/>
          <ac:spMkLst>
            <pc:docMk/>
            <pc:sldMk cId="2996310507" sldId="288"/>
            <ac:spMk id="3" creationId="{B126BE49-E464-36CB-275B-170A998B61C4}"/>
          </ac:spMkLst>
        </pc:spChg>
        <pc:spChg chg="add mod">
          <ac:chgData name="Arpan Bhattacharya" userId="dbbbf64d70490b83" providerId="LiveId" clId="{DD573B4E-B6FD-436F-B318-726E5B112309}" dt="2025-07-08T13:35:21.631" v="280" actId="1076"/>
          <ac:spMkLst>
            <pc:docMk/>
            <pc:sldMk cId="2996310507" sldId="288"/>
            <ac:spMk id="4" creationId="{E4E7B6F2-A6FB-4561-A9D1-070EBF6B16F8}"/>
          </ac:spMkLst>
        </pc:spChg>
        <pc:spChg chg="add mod">
          <ac:chgData name="Arpan Bhattacharya" userId="dbbbf64d70490b83" providerId="LiveId" clId="{DD573B4E-B6FD-436F-B318-726E5B112309}" dt="2025-07-08T13:35:14.451" v="279" actId="1076"/>
          <ac:spMkLst>
            <pc:docMk/>
            <pc:sldMk cId="2996310507" sldId="288"/>
            <ac:spMk id="5" creationId="{E27E3784-5AC3-E170-AAE4-4E34190FEDEC}"/>
          </ac:spMkLst>
        </pc:spChg>
        <pc:spChg chg="add mod">
          <ac:chgData name="Arpan Bhattacharya" userId="dbbbf64d70490b83" providerId="LiveId" clId="{DD573B4E-B6FD-436F-B318-726E5B112309}" dt="2025-07-08T13:35:08.456" v="278" actId="1076"/>
          <ac:spMkLst>
            <pc:docMk/>
            <pc:sldMk cId="2996310507" sldId="288"/>
            <ac:spMk id="10" creationId="{7D60B234-E9A4-C7C6-1914-8EA87B30E217}"/>
          </ac:spMkLst>
        </pc:spChg>
        <pc:spChg chg="mod">
          <ac:chgData name="Arpan Bhattacharya" userId="dbbbf64d70490b83" providerId="LiveId" clId="{DD573B4E-B6FD-436F-B318-726E5B112309}" dt="2025-07-08T13:36:11.082" v="291" actId="1076"/>
          <ac:spMkLst>
            <pc:docMk/>
            <pc:sldMk cId="2996310507" sldId="288"/>
            <ac:spMk id="23" creationId="{CA84CC56-A21D-8E8C-3275-B0C320292D0F}"/>
          </ac:spMkLst>
        </pc:spChg>
      </pc:sldChg>
      <pc:sldChg chg="addSp delSp modSp mod delAnim modAnim">
        <pc:chgData name="Arpan Bhattacharya" userId="dbbbf64d70490b83" providerId="LiveId" clId="{DD573B4E-B6FD-436F-B318-726E5B112309}" dt="2025-07-25T13:25:00.112" v="2131" actId="2"/>
        <pc:sldMkLst>
          <pc:docMk/>
          <pc:sldMk cId="2160396808" sldId="289"/>
        </pc:sldMkLst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3" creationId="{325E5BE6-506B-7D9F-0F04-691026F00485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4" creationId="{AF64A42A-990D-74D5-5BDB-71CD10A4AF10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5" creationId="{A9D8A38B-1CDE-3689-7481-7E43BE0DB5B5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6" creationId="{B4AD9F85-9264-563C-85D6-F0B8354D19D0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7" creationId="{BB729155-DE0F-0CB0-3417-0D494A9F56F7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8" creationId="{C580AB85-AA4E-CA5A-B702-0ED00014B23B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9" creationId="{21493A60-86D1-D259-6D83-CF393D653198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10" creationId="{FBEAFC99-35D1-83DC-2614-995A7F9E1381}"/>
          </ac:spMkLst>
        </pc:spChg>
        <pc:spChg chg="mod">
          <ac:chgData name="Arpan Bhattacharya" userId="dbbbf64d70490b83" providerId="LiveId" clId="{DD573B4E-B6FD-436F-B318-726E5B112309}" dt="2025-07-17T14:16:59.679" v="1383"/>
          <ac:spMkLst>
            <pc:docMk/>
            <pc:sldMk cId="2160396808" sldId="289"/>
            <ac:spMk id="11" creationId="{5A6DDC6A-4BDA-0878-BFA8-FAB0604C46C7}"/>
          </ac:spMkLst>
        </pc:spChg>
        <pc:spChg chg="mod">
          <ac:chgData name="Arpan Bhattacharya" userId="dbbbf64d70490b83" providerId="LiveId" clId="{DD573B4E-B6FD-436F-B318-726E5B112309}" dt="2025-07-25T13:25:00.112" v="2131" actId="2"/>
          <ac:spMkLst>
            <pc:docMk/>
            <pc:sldMk cId="2160396808" sldId="289"/>
            <ac:spMk id="902" creationId="{F34D8A0E-6F70-A0F6-F6E1-36C476015DA8}"/>
          </ac:spMkLst>
        </pc:spChg>
        <pc:grpChg chg="add mod">
          <ac:chgData name="Arpan Bhattacharya" userId="dbbbf64d70490b83" providerId="LiveId" clId="{DD573B4E-B6FD-436F-B318-726E5B112309}" dt="2025-07-17T14:17:03.819" v="1384" actId="1076"/>
          <ac:grpSpMkLst>
            <pc:docMk/>
            <pc:sldMk cId="2160396808" sldId="289"/>
            <ac:grpSpMk id="2" creationId="{D5E5AC99-E856-B736-74BB-4B226416F7D7}"/>
          </ac:grpSpMkLst>
        </pc:grpChg>
      </pc:sldChg>
      <pc:sldChg chg="addSp delSp modSp mod ord delAnim modAnim">
        <pc:chgData name="Arpan Bhattacharya" userId="dbbbf64d70490b83" providerId="LiveId" clId="{DD573B4E-B6FD-436F-B318-726E5B112309}" dt="2025-07-25T13:27:17.840" v="2187" actId="1076"/>
        <pc:sldMkLst>
          <pc:docMk/>
          <pc:sldMk cId="3468394033" sldId="290"/>
        </pc:sldMkLst>
        <pc:spChg chg="add del mod">
          <ac:chgData name="Arpan Bhattacharya" userId="dbbbf64d70490b83" providerId="LiveId" clId="{DD573B4E-B6FD-436F-B318-726E5B112309}" dt="2025-07-25T13:26:16.299" v="2141" actId="478"/>
          <ac:spMkLst>
            <pc:docMk/>
            <pc:sldMk cId="3468394033" sldId="290"/>
            <ac:spMk id="3" creationId="{9688E526-B986-64DE-BF72-02E41C7AF941}"/>
          </ac:spMkLst>
        </pc:spChg>
        <pc:spChg chg="add mod">
          <ac:chgData name="Arpan Bhattacharya" userId="dbbbf64d70490b83" providerId="LiveId" clId="{DD573B4E-B6FD-436F-B318-726E5B112309}" dt="2025-07-25T13:27:17.840" v="2187" actId="1076"/>
          <ac:spMkLst>
            <pc:docMk/>
            <pc:sldMk cId="3468394033" sldId="290"/>
            <ac:spMk id="5" creationId="{965FFA9C-BA96-B11F-6F36-8057512E8E05}"/>
          </ac:spMkLst>
        </pc:spChg>
        <pc:spChg chg="add mod">
          <ac:chgData name="Arpan Bhattacharya" userId="dbbbf64d70490b83" providerId="LiveId" clId="{DD573B4E-B6FD-436F-B318-726E5B112309}" dt="2025-07-25T13:25:42.387" v="2139" actId="20577"/>
          <ac:spMkLst>
            <pc:docMk/>
            <pc:sldMk cId="3468394033" sldId="290"/>
            <ac:spMk id="18" creationId="{C67F0F3F-8EF3-3E96-5CC8-B7142D76248B}"/>
          </ac:spMkLst>
        </pc:spChg>
        <pc:spChg chg="add mod">
          <ac:chgData name="Arpan Bhattacharya" userId="dbbbf64d70490b83" providerId="LiveId" clId="{DD573B4E-B6FD-436F-B318-726E5B112309}" dt="2025-07-08T13:47:59.931" v="546" actId="20577"/>
          <ac:spMkLst>
            <pc:docMk/>
            <pc:sldMk cId="3468394033" sldId="290"/>
            <ac:spMk id="19" creationId="{D6908EF9-00D3-AC48-6909-3D636F09CEDE}"/>
          </ac:spMkLst>
        </pc:spChg>
        <pc:spChg chg="add del mod">
          <ac:chgData name="Arpan Bhattacharya" userId="dbbbf64d70490b83" providerId="LiveId" clId="{DD573B4E-B6FD-436F-B318-726E5B112309}" dt="2025-07-25T13:26:12.792" v="2140" actId="478"/>
          <ac:spMkLst>
            <pc:docMk/>
            <pc:sldMk cId="3468394033" sldId="290"/>
            <ac:spMk id="23" creationId="{92C93B1F-69F4-061A-C5B6-288FEF0E59A2}"/>
          </ac:spMkLst>
        </pc:spChg>
        <pc:spChg chg="add mod">
          <ac:chgData name="Arpan Bhattacharya" userId="dbbbf64d70490b83" providerId="LiveId" clId="{DD573B4E-B6FD-436F-B318-726E5B112309}" dt="2025-07-08T13:45:20.698" v="431" actId="255"/>
          <ac:spMkLst>
            <pc:docMk/>
            <pc:sldMk cId="3468394033" sldId="290"/>
            <ac:spMk id="28" creationId="{524AE5E9-8C7F-101B-289B-BED1B9C6EFC2}"/>
          </ac:spMkLst>
        </pc:spChg>
        <pc:spChg chg="add mod">
          <ac:chgData name="Arpan Bhattacharya" userId="dbbbf64d70490b83" providerId="LiveId" clId="{DD573B4E-B6FD-436F-B318-726E5B112309}" dt="2025-07-09T10:15:26.622" v="547" actId="20577"/>
          <ac:spMkLst>
            <pc:docMk/>
            <pc:sldMk cId="3468394033" sldId="290"/>
            <ac:spMk id="30" creationId="{C8471A09-45EF-9CD6-3995-F545D7A54A54}"/>
          </ac:spMkLst>
        </pc:spChg>
        <pc:spChg chg="add mod">
          <ac:chgData name="Arpan Bhattacharya" userId="dbbbf64d70490b83" providerId="LiveId" clId="{DD573B4E-B6FD-436F-B318-726E5B112309}" dt="2025-07-08T13:47:14.366" v="538" actId="1076"/>
          <ac:spMkLst>
            <pc:docMk/>
            <pc:sldMk cId="3468394033" sldId="290"/>
            <ac:spMk id="34" creationId="{822A8C83-848F-B8D0-F0A7-BA08DB53D9F7}"/>
          </ac:spMkLst>
        </pc:spChg>
        <pc:spChg chg="add mod">
          <ac:chgData name="Arpan Bhattacharya" userId="dbbbf64d70490b83" providerId="LiveId" clId="{DD573B4E-B6FD-436F-B318-726E5B112309}" dt="2025-07-08T13:47:29.935" v="541"/>
          <ac:spMkLst>
            <pc:docMk/>
            <pc:sldMk cId="3468394033" sldId="290"/>
            <ac:spMk id="37" creationId="{9ABC34BD-877E-8A91-C142-C0874A762A17}"/>
          </ac:spMkLst>
        </pc:spChg>
      </pc:sldChg>
      <pc:sldChg chg="addSp modSp mod modAnim">
        <pc:chgData name="Arpan Bhattacharya" userId="dbbbf64d70490b83" providerId="LiveId" clId="{DD573B4E-B6FD-436F-B318-726E5B112309}" dt="2025-07-17T14:17:12.829" v="1386" actId="1076"/>
        <pc:sldMkLst>
          <pc:docMk/>
          <pc:sldMk cId="2848820190" sldId="294"/>
        </pc:sldMkLst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4" creationId="{482C1A3F-3E4D-6129-542A-B966235E5807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5" creationId="{C32BCEFF-A6B7-F03E-9CE5-08CDCE8BF474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6" creationId="{6C74925D-B3C4-735D-781C-0DA4BEE390B3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7" creationId="{EBCBB785-EB4F-6927-3871-9B2D8E284267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8" creationId="{88B1E564-48A6-AEA4-8DAD-BF7A6CCE125C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9" creationId="{E8878B4A-7BD5-C7B8-6B96-5C1C6EBCEC57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10" creationId="{75FB2FC1-1163-20BD-4008-18D287188DA1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12" creationId="{226B1444-C8A5-F5B2-138B-DD8B97B1EE5B}"/>
          </ac:spMkLst>
        </pc:spChg>
        <pc:spChg chg="mod">
          <ac:chgData name="Arpan Bhattacharya" userId="dbbbf64d70490b83" providerId="LiveId" clId="{DD573B4E-B6FD-436F-B318-726E5B112309}" dt="2025-07-17T14:17:08.129" v="1385"/>
          <ac:spMkLst>
            <pc:docMk/>
            <pc:sldMk cId="2848820190" sldId="294"/>
            <ac:spMk id="13" creationId="{344A40D4-52F2-EC2A-46CB-732508865630}"/>
          </ac:spMkLst>
        </pc:spChg>
        <pc:grpChg chg="add mod">
          <ac:chgData name="Arpan Bhattacharya" userId="dbbbf64d70490b83" providerId="LiveId" clId="{DD573B4E-B6FD-436F-B318-726E5B112309}" dt="2025-07-17T14:17:12.829" v="1386" actId="1076"/>
          <ac:grpSpMkLst>
            <pc:docMk/>
            <pc:sldMk cId="2848820190" sldId="294"/>
            <ac:grpSpMk id="3" creationId="{A644F82C-1FBB-4D88-A1D2-714EA2C51C31}"/>
          </ac:grpSpMkLst>
        </pc:grpChg>
      </pc:sldChg>
      <pc:sldChg chg="del">
        <pc:chgData name="Arpan Bhattacharya" userId="dbbbf64d70490b83" providerId="LiveId" clId="{DD573B4E-B6FD-436F-B318-726E5B112309}" dt="2025-07-09T10:54:32.410" v="793" actId="2696"/>
        <pc:sldMkLst>
          <pc:docMk/>
          <pc:sldMk cId="1937178189" sldId="299"/>
        </pc:sldMkLst>
      </pc:sldChg>
      <pc:sldChg chg="addSp modSp mod modAnim">
        <pc:chgData name="Arpan Bhattacharya" userId="dbbbf64d70490b83" providerId="LiveId" clId="{DD573B4E-B6FD-436F-B318-726E5B112309}" dt="2025-07-17T14:17:20.239" v="1388" actId="1076"/>
        <pc:sldMkLst>
          <pc:docMk/>
          <pc:sldMk cId="1832608111" sldId="300"/>
        </pc:sldMkLst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3" creationId="{E69DED11-5109-639B-3FE4-1931E42F57A1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4" creationId="{FBC0BFBE-514F-E012-3368-0AEDB72C4380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5" creationId="{BA790442-D0F1-A05D-C71A-15983A84D3FA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6" creationId="{AB5B203A-E3CF-324C-B027-1A4281E087CD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7" creationId="{A605A978-C5BD-6440-6476-0F8182F98E45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8" creationId="{58DEDDFF-7DB1-2049-6128-0F129E15F65B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9" creationId="{5D505878-5253-06E5-E93E-C0F7679AFEA8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10" creationId="{FBB6014A-46C7-0991-C7C8-24C3CBE530A0}"/>
          </ac:spMkLst>
        </pc:spChg>
        <pc:spChg chg="mod">
          <ac:chgData name="Arpan Bhattacharya" userId="dbbbf64d70490b83" providerId="LiveId" clId="{DD573B4E-B6FD-436F-B318-726E5B112309}" dt="2025-07-17T14:17:15.809" v="1387"/>
          <ac:spMkLst>
            <pc:docMk/>
            <pc:sldMk cId="1832608111" sldId="300"/>
            <ac:spMk id="11" creationId="{D9FA7936-A036-5568-7326-3BB552C33FBC}"/>
          </ac:spMkLst>
        </pc:spChg>
        <pc:grpChg chg="add mod">
          <ac:chgData name="Arpan Bhattacharya" userId="dbbbf64d70490b83" providerId="LiveId" clId="{DD573B4E-B6FD-436F-B318-726E5B112309}" dt="2025-07-17T14:17:20.239" v="1388" actId="1076"/>
          <ac:grpSpMkLst>
            <pc:docMk/>
            <pc:sldMk cId="1832608111" sldId="300"/>
            <ac:grpSpMk id="2" creationId="{27DB2138-6672-72F3-240B-10A827EAC18C}"/>
          </ac:grpSpMkLst>
        </pc:grpChg>
      </pc:sldChg>
      <pc:sldChg chg="addSp modSp mod modAnim">
        <pc:chgData name="Arpan Bhattacharya" userId="dbbbf64d70490b83" providerId="LiveId" clId="{DD573B4E-B6FD-436F-B318-726E5B112309}" dt="2025-07-17T14:17:26.889" v="1390" actId="1076"/>
        <pc:sldMkLst>
          <pc:docMk/>
          <pc:sldMk cId="574423916" sldId="301"/>
        </pc:sldMkLst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19" creationId="{A0D666FA-F918-A6F0-E5DC-3657B2217298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0" creationId="{0BF532F6-06E2-F90B-488F-DFB2E3922F8C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2" creationId="{6DC92F70-6DC7-DB93-8289-CEF7405FE9E1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3" creationId="{8CA01CB1-2B4C-24B0-9725-53FB61BC0B8D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4" creationId="{54FB470F-572F-2535-B223-30DA15DAFB07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5" creationId="{393DFFD0-38F8-D033-9AD6-6F0E99700F6C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6" creationId="{DCF8E326-A693-4A58-B936-C57D316989A1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7" creationId="{1F5CDAB0-B2E8-696D-E4D4-4D53B1154A33}"/>
          </ac:spMkLst>
        </pc:spChg>
        <pc:spChg chg="mod">
          <ac:chgData name="Arpan Bhattacharya" userId="dbbbf64d70490b83" providerId="LiveId" clId="{DD573B4E-B6FD-436F-B318-726E5B112309}" dt="2025-07-17T14:17:23.502" v="1389"/>
          <ac:spMkLst>
            <pc:docMk/>
            <pc:sldMk cId="574423916" sldId="301"/>
            <ac:spMk id="28" creationId="{6151D1EB-FDAE-E65B-B72C-AB3A42D7AF85}"/>
          </ac:spMkLst>
        </pc:spChg>
        <pc:grpChg chg="add mod">
          <ac:chgData name="Arpan Bhattacharya" userId="dbbbf64d70490b83" providerId="LiveId" clId="{DD573B4E-B6FD-436F-B318-726E5B112309}" dt="2025-07-17T14:17:26.889" v="1390" actId="1076"/>
          <ac:grpSpMkLst>
            <pc:docMk/>
            <pc:sldMk cId="574423916" sldId="301"/>
            <ac:grpSpMk id="2" creationId="{75B23F8A-AF26-6FC9-598C-0CFB1D00A0BA}"/>
          </ac:grpSpMkLst>
        </pc:grpChg>
        <pc:picChg chg="mod">
          <ac:chgData name="Arpan Bhattacharya" userId="dbbbf64d70490b83" providerId="LiveId" clId="{DD573B4E-B6FD-436F-B318-726E5B112309}" dt="2025-07-07T09:59:32.108" v="124" actId="1076"/>
          <ac:picMkLst>
            <pc:docMk/>
            <pc:sldMk cId="574423916" sldId="301"/>
            <ac:picMk id="21" creationId="{5E8A8AAE-B149-D978-A91F-53744070CB83}"/>
          </ac:picMkLst>
        </pc:picChg>
      </pc:sldChg>
      <pc:sldChg chg="del">
        <pc:chgData name="Arpan Bhattacharya" userId="dbbbf64d70490b83" providerId="LiveId" clId="{DD573B4E-B6FD-436F-B318-726E5B112309}" dt="2025-07-07T13:25:19.477" v="253" actId="2696"/>
        <pc:sldMkLst>
          <pc:docMk/>
          <pc:sldMk cId="68133122" sldId="303"/>
        </pc:sldMkLst>
      </pc:sldChg>
      <pc:sldChg chg="addSp delSp modSp new del mod delAnim modAnim">
        <pc:chgData name="Arpan Bhattacharya" userId="dbbbf64d70490b83" providerId="LiveId" clId="{DD573B4E-B6FD-436F-B318-726E5B112309}" dt="2025-07-07T13:25:22.068" v="254" actId="2696"/>
        <pc:sldMkLst>
          <pc:docMk/>
          <pc:sldMk cId="3460172236" sldId="304"/>
        </pc:sldMkLst>
      </pc:sldChg>
      <pc:sldChg chg="addSp delSp modSp new mod modAnim">
        <pc:chgData name="Arpan Bhattacharya" userId="dbbbf64d70490b83" providerId="LiveId" clId="{DD573B4E-B6FD-436F-B318-726E5B112309}" dt="2025-07-07T09:59:12.317" v="122" actId="14100"/>
        <pc:sldMkLst>
          <pc:docMk/>
          <pc:sldMk cId="164601289" sldId="305"/>
        </pc:sldMkLst>
        <pc:spChg chg="add mod">
          <ac:chgData name="Arpan Bhattacharya" userId="dbbbf64d70490b83" providerId="LiveId" clId="{DD573B4E-B6FD-436F-B318-726E5B112309}" dt="2025-07-07T09:58:44.724" v="98" actId="1076"/>
          <ac:spMkLst>
            <pc:docMk/>
            <pc:sldMk cId="164601289" sldId="305"/>
            <ac:spMk id="3" creationId="{4E22A822-C0C3-5A7A-3AE0-D1A7AE34919F}"/>
          </ac:spMkLst>
        </pc:spChg>
        <pc:spChg chg="add mod">
          <ac:chgData name="Arpan Bhattacharya" userId="dbbbf64d70490b83" providerId="LiveId" clId="{DD573B4E-B6FD-436F-B318-726E5B112309}" dt="2025-07-07T09:56:36.553" v="79"/>
          <ac:spMkLst>
            <pc:docMk/>
            <pc:sldMk cId="164601289" sldId="305"/>
            <ac:spMk id="4" creationId="{F29EB4DA-8305-98A5-257F-4A74A81B697A}"/>
          </ac:spMkLst>
        </pc:spChg>
        <pc:spChg chg="add mod">
          <ac:chgData name="Arpan Bhattacharya" userId="dbbbf64d70490b83" providerId="LiveId" clId="{DD573B4E-B6FD-436F-B318-726E5B112309}" dt="2025-07-07T09:55:03.003" v="76"/>
          <ac:spMkLst>
            <pc:docMk/>
            <pc:sldMk cId="164601289" sldId="305"/>
            <ac:spMk id="5" creationId="{22BD98A9-E861-424E-1E34-E5FDFFD7B2D1}"/>
          </ac:spMkLst>
        </pc:spChg>
        <pc:spChg chg="mod">
          <ac:chgData name="Arpan Bhattacharya" userId="dbbbf64d70490b83" providerId="LiveId" clId="{DD573B4E-B6FD-436F-B318-726E5B112309}" dt="2025-07-07T09:55:03.003" v="76"/>
          <ac:spMkLst>
            <pc:docMk/>
            <pc:sldMk cId="164601289" sldId="305"/>
            <ac:spMk id="9" creationId="{C18BD78F-C0F7-4D15-F944-773E7BE9951A}"/>
          </ac:spMkLst>
        </pc:spChg>
        <pc:spChg chg="add mod">
          <ac:chgData name="Arpan Bhattacharya" userId="dbbbf64d70490b83" providerId="LiveId" clId="{DD573B4E-B6FD-436F-B318-726E5B112309}" dt="2025-07-07T09:57:38.005" v="87" actId="1076"/>
          <ac:spMkLst>
            <pc:docMk/>
            <pc:sldMk cId="164601289" sldId="305"/>
            <ac:spMk id="10" creationId="{17EF9ADC-71DD-4EA9-E6B8-5F2FCE0A4FB2}"/>
          </ac:spMkLst>
        </pc:spChg>
        <pc:spChg chg="mod">
          <ac:chgData name="Arpan Bhattacharya" userId="dbbbf64d70490b83" providerId="LiveId" clId="{DD573B4E-B6FD-436F-B318-726E5B112309}" dt="2025-07-07T09:55:03.003" v="76"/>
          <ac:spMkLst>
            <pc:docMk/>
            <pc:sldMk cId="164601289" sldId="305"/>
            <ac:spMk id="13" creationId="{6EC3D13B-E68A-6424-2290-8EE70BEADC61}"/>
          </ac:spMkLst>
        </pc:spChg>
        <pc:spChg chg="add mod">
          <ac:chgData name="Arpan Bhattacharya" userId="dbbbf64d70490b83" providerId="LiveId" clId="{DD573B4E-B6FD-436F-B318-726E5B112309}" dt="2025-07-07T09:56:59.672" v="81"/>
          <ac:spMkLst>
            <pc:docMk/>
            <pc:sldMk cId="164601289" sldId="305"/>
            <ac:spMk id="14" creationId="{5E354A36-B946-A20C-304B-E3ACD77083D5}"/>
          </ac:spMkLst>
        </pc:spChg>
        <pc:spChg chg="mod">
          <ac:chgData name="Arpan Bhattacharya" userId="dbbbf64d70490b83" providerId="LiveId" clId="{DD573B4E-B6FD-436F-B318-726E5B112309}" dt="2025-07-07T09:55:03.003" v="76"/>
          <ac:spMkLst>
            <pc:docMk/>
            <pc:sldMk cId="164601289" sldId="305"/>
            <ac:spMk id="17" creationId="{99404B46-E782-86B3-3FD3-54D5192BFA8A}"/>
          </ac:spMkLst>
        </pc:spChg>
        <pc:spChg chg="add mod">
          <ac:chgData name="Arpan Bhattacharya" userId="dbbbf64d70490b83" providerId="LiveId" clId="{DD573B4E-B6FD-436F-B318-726E5B112309}" dt="2025-07-07T09:57:25.130" v="86" actId="20577"/>
          <ac:spMkLst>
            <pc:docMk/>
            <pc:sldMk cId="164601289" sldId="305"/>
            <ac:spMk id="18" creationId="{75AD36F2-436E-2A7A-A127-35C921DE969D}"/>
          </ac:spMkLst>
        </pc:spChg>
        <pc:picChg chg="add mod">
          <ac:chgData name="Arpan Bhattacharya" userId="dbbbf64d70490b83" providerId="LiveId" clId="{DD573B4E-B6FD-436F-B318-726E5B112309}" dt="2025-07-07T09:59:12.317" v="122" actId="14100"/>
          <ac:picMkLst>
            <pc:docMk/>
            <pc:sldMk cId="164601289" sldId="305"/>
            <ac:picMk id="21" creationId="{464D78AA-FE3D-316F-85CA-51BA8494253B}"/>
          </ac:picMkLst>
        </pc:picChg>
      </pc:sldChg>
      <pc:sldChg chg="addSp delSp modSp new mod modAnim">
        <pc:chgData name="Arpan Bhattacharya" userId="dbbbf64d70490b83" providerId="LiveId" clId="{DD573B4E-B6FD-436F-B318-726E5B112309}" dt="2025-07-07T10:04:39.270" v="166" actId="1038"/>
        <pc:sldMkLst>
          <pc:docMk/>
          <pc:sldMk cId="436665833" sldId="306"/>
        </pc:sldMkLst>
        <pc:spChg chg="add mod">
          <ac:chgData name="Arpan Bhattacharya" userId="dbbbf64d70490b83" providerId="LiveId" clId="{DD573B4E-B6FD-436F-B318-726E5B112309}" dt="2025-07-07T10:02:00.941" v="134" actId="1076"/>
          <ac:spMkLst>
            <pc:docMk/>
            <pc:sldMk cId="436665833" sldId="306"/>
            <ac:spMk id="3" creationId="{69051249-EA77-0BF6-4915-149CEDAAEB10}"/>
          </ac:spMkLst>
        </pc:spChg>
        <pc:spChg chg="add mod">
          <ac:chgData name="Arpan Bhattacharya" userId="dbbbf64d70490b83" providerId="LiveId" clId="{DD573B4E-B6FD-436F-B318-726E5B112309}" dt="2025-07-07T10:03:27.746" v="140" actId="14100"/>
          <ac:spMkLst>
            <pc:docMk/>
            <pc:sldMk cId="436665833" sldId="306"/>
            <ac:spMk id="4" creationId="{B16C6AD0-2424-6CBB-BECD-38712492D313}"/>
          </ac:spMkLst>
        </pc:spChg>
        <pc:spChg chg="add mod">
          <ac:chgData name="Arpan Bhattacharya" userId="dbbbf64d70490b83" providerId="LiveId" clId="{DD573B4E-B6FD-436F-B318-726E5B112309}" dt="2025-07-07T09:58:58.492" v="120" actId="1038"/>
          <ac:spMkLst>
            <pc:docMk/>
            <pc:sldMk cId="436665833" sldId="306"/>
            <ac:spMk id="5" creationId="{3598249E-58FA-656E-AF0A-613191BC761C}"/>
          </ac:spMkLst>
        </pc:spChg>
        <pc:spChg chg="mod">
          <ac:chgData name="Arpan Bhattacharya" userId="dbbbf64d70490b83" providerId="LiveId" clId="{DD573B4E-B6FD-436F-B318-726E5B112309}" dt="2025-07-07T09:58:55.115" v="101"/>
          <ac:spMkLst>
            <pc:docMk/>
            <pc:sldMk cId="436665833" sldId="306"/>
            <ac:spMk id="9" creationId="{E7225D5E-E7F9-29B0-BE38-6EFF0F5EF6BC}"/>
          </ac:spMkLst>
        </pc:spChg>
        <pc:spChg chg="add mod">
          <ac:chgData name="Arpan Bhattacharya" userId="dbbbf64d70490b83" providerId="LiveId" clId="{DD573B4E-B6FD-436F-B318-726E5B112309}" dt="2025-07-07T10:03:39.878" v="141"/>
          <ac:spMkLst>
            <pc:docMk/>
            <pc:sldMk cId="436665833" sldId="306"/>
            <ac:spMk id="10" creationId="{C6179B9D-9DB1-4ECC-6B79-02AF5D993F4F}"/>
          </ac:spMkLst>
        </pc:spChg>
        <pc:spChg chg="mod">
          <ac:chgData name="Arpan Bhattacharya" userId="dbbbf64d70490b83" providerId="LiveId" clId="{DD573B4E-B6FD-436F-B318-726E5B112309}" dt="2025-07-07T09:58:55.115" v="101"/>
          <ac:spMkLst>
            <pc:docMk/>
            <pc:sldMk cId="436665833" sldId="306"/>
            <ac:spMk id="13" creationId="{FB941363-8762-8418-C69E-4F49F2FF27F8}"/>
          </ac:spMkLst>
        </pc:spChg>
        <pc:spChg chg="add mod">
          <ac:chgData name="Arpan Bhattacharya" userId="dbbbf64d70490b83" providerId="LiveId" clId="{DD573B4E-B6FD-436F-B318-726E5B112309}" dt="2025-07-07T10:03:53.797" v="142"/>
          <ac:spMkLst>
            <pc:docMk/>
            <pc:sldMk cId="436665833" sldId="306"/>
            <ac:spMk id="14" creationId="{6A60A8A8-6A56-D32B-1B45-A7780C6E9AEF}"/>
          </ac:spMkLst>
        </pc:spChg>
        <pc:spChg chg="mod">
          <ac:chgData name="Arpan Bhattacharya" userId="dbbbf64d70490b83" providerId="LiveId" clId="{DD573B4E-B6FD-436F-B318-726E5B112309}" dt="2025-07-07T09:58:55.115" v="101"/>
          <ac:spMkLst>
            <pc:docMk/>
            <pc:sldMk cId="436665833" sldId="306"/>
            <ac:spMk id="17" creationId="{7FA09D23-8C61-835B-B888-8E266AE95287}"/>
          </ac:spMkLst>
        </pc:spChg>
        <pc:spChg chg="add mod">
          <ac:chgData name="Arpan Bhattacharya" userId="dbbbf64d70490b83" providerId="LiveId" clId="{DD573B4E-B6FD-436F-B318-726E5B112309}" dt="2025-07-07T10:04:05.964" v="143"/>
          <ac:spMkLst>
            <pc:docMk/>
            <pc:sldMk cId="436665833" sldId="306"/>
            <ac:spMk id="18" creationId="{80D3483F-0E84-C49B-3CD0-3D8CC9B62530}"/>
          </ac:spMkLst>
        </pc:spChg>
        <pc:grpChg chg="mod">
          <ac:chgData name="Arpan Bhattacharya" userId="dbbbf64d70490b83" providerId="LiveId" clId="{DD573B4E-B6FD-436F-B318-726E5B112309}" dt="2025-07-07T09:58:58.492" v="120" actId="1038"/>
          <ac:grpSpMkLst>
            <pc:docMk/>
            <pc:sldMk cId="436665833" sldId="306"/>
            <ac:grpSpMk id="7" creationId="{70D63108-E969-FA25-069C-DB8EABB5467A}"/>
          </ac:grpSpMkLst>
        </pc:grpChg>
        <pc:grpChg chg="mod">
          <ac:chgData name="Arpan Bhattacharya" userId="dbbbf64d70490b83" providerId="LiveId" clId="{DD573B4E-B6FD-436F-B318-726E5B112309}" dt="2025-07-07T09:58:58.492" v="120" actId="1038"/>
          <ac:grpSpMkLst>
            <pc:docMk/>
            <pc:sldMk cId="436665833" sldId="306"/>
            <ac:grpSpMk id="11" creationId="{D3FD916B-94D8-CAC9-6B6A-57D8DF140ACA}"/>
          </ac:grpSpMkLst>
        </pc:grpChg>
        <pc:grpChg chg="mod">
          <ac:chgData name="Arpan Bhattacharya" userId="dbbbf64d70490b83" providerId="LiveId" clId="{DD573B4E-B6FD-436F-B318-726E5B112309}" dt="2025-07-07T09:58:58.492" v="120" actId="1038"/>
          <ac:grpSpMkLst>
            <pc:docMk/>
            <pc:sldMk cId="436665833" sldId="306"/>
            <ac:grpSpMk id="15" creationId="{B85C6BAA-A0FA-3AE5-7A23-78DEF912EAA0}"/>
          </ac:grpSpMkLst>
        </pc:grpChg>
        <pc:picChg chg="add mod">
          <ac:chgData name="Arpan Bhattacharya" userId="dbbbf64d70490b83" providerId="LiveId" clId="{DD573B4E-B6FD-436F-B318-726E5B112309}" dt="2025-07-07T10:04:39.270" v="166" actId="1038"/>
          <ac:picMkLst>
            <pc:docMk/>
            <pc:sldMk cId="436665833" sldId="306"/>
            <ac:picMk id="21" creationId="{B001BF1F-73BA-9CFF-CA04-9F087490FB52}"/>
          </ac:picMkLst>
        </pc:picChg>
      </pc:sldChg>
      <pc:sldChg chg="addSp delSp modSp new mod modAnim">
        <pc:chgData name="Arpan Bhattacharya" userId="dbbbf64d70490b83" providerId="LiveId" clId="{DD573B4E-B6FD-436F-B318-726E5B112309}" dt="2025-07-07T10:16:02.164" v="237" actId="14100"/>
        <pc:sldMkLst>
          <pc:docMk/>
          <pc:sldMk cId="2707140480" sldId="307"/>
        </pc:sldMkLst>
        <pc:spChg chg="add mod">
          <ac:chgData name="Arpan Bhattacharya" userId="dbbbf64d70490b83" providerId="LiveId" clId="{DD573B4E-B6FD-436F-B318-726E5B112309}" dt="2025-07-07T10:14:02.621" v="171" actId="2711"/>
          <ac:spMkLst>
            <pc:docMk/>
            <pc:sldMk cId="2707140480" sldId="307"/>
            <ac:spMk id="3" creationId="{52924AAC-70F5-CBD8-D870-D6D82BBA7EEC}"/>
          </ac:spMkLst>
        </pc:spChg>
        <pc:spChg chg="add mod">
          <ac:chgData name="Arpan Bhattacharya" userId="dbbbf64d70490b83" providerId="LiveId" clId="{DD573B4E-B6FD-436F-B318-726E5B112309}" dt="2025-07-07T10:14:19.569" v="173"/>
          <ac:spMkLst>
            <pc:docMk/>
            <pc:sldMk cId="2707140480" sldId="307"/>
            <ac:spMk id="4" creationId="{EF0CC092-93E9-9E41-27E7-91429871BDFE}"/>
          </ac:spMkLst>
        </pc:spChg>
        <pc:spChg chg="add mod">
          <ac:chgData name="Arpan Bhattacharya" userId="dbbbf64d70490b83" providerId="LiveId" clId="{DD573B4E-B6FD-436F-B318-726E5B112309}" dt="2025-07-07T10:13:38.579" v="169"/>
          <ac:spMkLst>
            <pc:docMk/>
            <pc:sldMk cId="2707140480" sldId="307"/>
            <ac:spMk id="5" creationId="{F2A9756F-2A35-BEB1-E55E-807F59B1F515}"/>
          </ac:spMkLst>
        </pc:spChg>
        <pc:spChg chg="mod">
          <ac:chgData name="Arpan Bhattacharya" userId="dbbbf64d70490b83" providerId="LiveId" clId="{DD573B4E-B6FD-436F-B318-726E5B112309}" dt="2025-07-07T10:13:38.579" v="169"/>
          <ac:spMkLst>
            <pc:docMk/>
            <pc:sldMk cId="2707140480" sldId="307"/>
            <ac:spMk id="9" creationId="{E65EFA76-FCC8-7E3C-2B10-7B83347251A2}"/>
          </ac:spMkLst>
        </pc:spChg>
        <pc:spChg chg="add mod">
          <ac:chgData name="Arpan Bhattacharya" userId="dbbbf64d70490b83" providerId="LiveId" clId="{DD573B4E-B6FD-436F-B318-726E5B112309}" dt="2025-07-07T10:14:43.269" v="178" actId="14100"/>
          <ac:spMkLst>
            <pc:docMk/>
            <pc:sldMk cId="2707140480" sldId="307"/>
            <ac:spMk id="10" creationId="{00CFA9B7-C7B7-95A1-EFDE-33CCDBF854B9}"/>
          </ac:spMkLst>
        </pc:spChg>
        <pc:spChg chg="mod">
          <ac:chgData name="Arpan Bhattacharya" userId="dbbbf64d70490b83" providerId="LiveId" clId="{DD573B4E-B6FD-436F-B318-726E5B112309}" dt="2025-07-07T10:13:38.579" v="169"/>
          <ac:spMkLst>
            <pc:docMk/>
            <pc:sldMk cId="2707140480" sldId="307"/>
            <ac:spMk id="13" creationId="{B2EBE255-1D4B-694D-AFE3-6E80D90BAC9B}"/>
          </ac:spMkLst>
        </pc:spChg>
        <pc:spChg chg="add mod">
          <ac:chgData name="Arpan Bhattacharya" userId="dbbbf64d70490b83" providerId="LiveId" clId="{DD573B4E-B6FD-436F-B318-726E5B112309}" dt="2025-07-07T10:15:02.113" v="192" actId="1036"/>
          <ac:spMkLst>
            <pc:docMk/>
            <pc:sldMk cId="2707140480" sldId="307"/>
            <ac:spMk id="14" creationId="{590A7EBD-51C7-98FC-F276-A095ACB22801}"/>
          </ac:spMkLst>
        </pc:spChg>
        <pc:spChg chg="mod">
          <ac:chgData name="Arpan Bhattacharya" userId="dbbbf64d70490b83" providerId="LiveId" clId="{DD573B4E-B6FD-436F-B318-726E5B112309}" dt="2025-07-07T10:13:38.579" v="169"/>
          <ac:spMkLst>
            <pc:docMk/>
            <pc:sldMk cId="2707140480" sldId="307"/>
            <ac:spMk id="17" creationId="{A00BBC02-15B9-794D-2063-88F05C1D3DB8}"/>
          </ac:spMkLst>
        </pc:spChg>
        <pc:spChg chg="add mod">
          <ac:chgData name="Arpan Bhattacharya" userId="dbbbf64d70490b83" providerId="LiveId" clId="{DD573B4E-B6FD-436F-B318-726E5B112309}" dt="2025-07-07T10:15:23.759" v="234" actId="1038"/>
          <ac:spMkLst>
            <pc:docMk/>
            <pc:sldMk cId="2707140480" sldId="307"/>
            <ac:spMk id="18" creationId="{46BFF0A6-D4EF-1DB8-D7E7-87661A874625}"/>
          </ac:spMkLst>
        </pc:spChg>
        <pc:picChg chg="add mod">
          <ac:chgData name="Arpan Bhattacharya" userId="dbbbf64d70490b83" providerId="LiveId" clId="{DD573B4E-B6FD-436F-B318-726E5B112309}" dt="2025-07-07T10:16:02.164" v="237" actId="14100"/>
          <ac:picMkLst>
            <pc:docMk/>
            <pc:sldMk cId="2707140480" sldId="307"/>
            <ac:picMk id="21" creationId="{EEEB057B-0608-14A0-D5A6-7C97514B7B9D}"/>
          </ac:picMkLst>
        </pc:picChg>
      </pc:sldChg>
      <pc:sldChg chg="addSp delSp modSp new mod ord modAnim">
        <pc:chgData name="Arpan Bhattacharya" userId="dbbbf64d70490b83" providerId="LiveId" clId="{DD573B4E-B6FD-436F-B318-726E5B112309}" dt="2025-07-25T13:25:00.305" v="2132" actId="2"/>
        <pc:sldMkLst>
          <pc:docMk/>
          <pc:sldMk cId="2828484000" sldId="308"/>
        </pc:sldMkLst>
        <pc:spChg chg="add mod">
          <ac:chgData name="Arpan Bhattacharya" userId="dbbbf64d70490b83" providerId="LiveId" clId="{DD573B4E-B6FD-436F-B318-726E5B112309}" dt="2025-07-07T10:16:33.046" v="242" actId="2711"/>
          <ac:spMkLst>
            <pc:docMk/>
            <pc:sldMk cId="2828484000" sldId="308"/>
            <ac:spMk id="3" creationId="{14DDFDA1-2BC2-03DC-C698-D4340631D63E}"/>
          </ac:spMkLst>
        </pc:spChg>
        <pc:spChg chg="add mod">
          <ac:chgData name="Arpan Bhattacharya" userId="dbbbf64d70490b83" providerId="LiveId" clId="{DD573B4E-B6FD-436F-B318-726E5B112309}" dt="2025-07-07T10:16:50.551" v="245" actId="14100"/>
          <ac:spMkLst>
            <pc:docMk/>
            <pc:sldMk cId="2828484000" sldId="308"/>
            <ac:spMk id="4" creationId="{084D2215-7091-2B35-12C7-0910E322970A}"/>
          </ac:spMkLst>
        </pc:spChg>
        <pc:spChg chg="add mod">
          <ac:chgData name="Arpan Bhattacharya" userId="dbbbf64d70490b83" providerId="LiveId" clId="{DD573B4E-B6FD-436F-B318-726E5B112309}" dt="2025-07-07T10:16:14.760" v="240"/>
          <ac:spMkLst>
            <pc:docMk/>
            <pc:sldMk cId="2828484000" sldId="308"/>
            <ac:spMk id="5" creationId="{5718AB02-8824-E73E-95EA-4261D1247E01}"/>
          </ac:spMkLst>
        </pc:spChg>
        <pc:spChg chg="mod">
          <ac:chgData name="Arpan Bhattacharya" userId="dbbbf64d70490b83" providerId="LiveId" clId="{DD573B4E-B6FD-436F-B318-726E5B112309}" dt="2025-07-07T10:16:14.760" v="240"/>
          <ac:spMkLst>
            <pc:docMk/>
            <pc:sldMk cId="2828484000" sldId="308"/>
            <ac:spMk id="9" creationId="{A1B15526-DB4D-5146-CE12-3B67E7F93AD7}"/>
          </ac:spMkLst>
        </pc:spChg>
        <pc:spChg chg="add mod">
          <ac:chgData name="Arpan Bhattacharya" userId="dbbbf64d70490b83" providerId="LiveId" clId="{DD573B4E-B6FD-436F-B318-726E5B112309}" dt="2025-07-25T13:25:00.305" v="2132" actId="2"/>
          <ac:spMkLst>
            <pc:docMk/>
            <pc:sldMk cId="2828484000" sldId="308"/>
            <ac:spMk id="10" creationId="{51515CD1-EFCF-D5DC-0ACF-689291061BAB}"/>
          </ac:spMkLst>
        </pc:spChg>
        <pc:spChg chg="mod">
          <ac:chgData name="Arpan Bhattacharya" userId="dbbbf64d70490b83" providerId="LiveId" clId="{DD573B4E-B6FD-436F-B318-726E5B112309}" dt="2025-07-07T10:16:14.760" v="240"/>
          <ac:spMkLst>
            <pc:docMk/>
            <pc:sldMk cId="2828484000" sldId="308"/>
            <ac:spMk id="13" creationId="{8C6FB75A-07B3-85C3-F71D-A62C6CF40F68}"/>
          </ac:spMkLst>
        </pc:spChg>
        <pc:spChg chg="add mod">
          <ac:chgData name="Arpan Bhattacharya" userId="dbbbf64d70490b83" providerId="LiveId" clId="{DD573B4E-B6FD-436F-B318-726E5B112309}" dt="2025-07-07T10:17:11.477" v="247"/>
          <ac:spMkLst>
            <pc:docMk/>
            <pc:sldMk cId="2828484000" sldId="308"/>
            <ac:spMk id="14" creationId="{FCCFF4C3-1077-3282-EBFC-3A622072C603}"/>
          </ac:spMkLst>
        </pc:spChg>
        <pc:spChg chg="mod">
          <ac:chgData name="Arpan Bhattacharya" userId="dbbbf64d70490b83" providerId="LiveId" clId="{DD573B4E-B6FD-436F-B318-726E5B112309}" dt="2025-07-07T10:16:14.760" v="240"/>
          <ac:spMkLst>
            <pc:docMk/>
            <pc:sldMk cId="2828484000" sldId="308"/>
            <ac:spMk id="17" creationId="{3E617DAB-5F87-E029-8201-9F6FA821140F}"/>
          </ac:spMkLst>
        </pc:spChg>
        <pc:spChg chg="add mod">
          <ac:chgData name="Arpan Bhattacharya" userId="dbbbf64d70490b83" providerId="LiveId" clId="{DD573B4E-B6FD-436F-B318-726E5B112309}" dt="2025-07-07T10:17:23.734" v="248"/>
          <ac:spMkLst>
            <pc:docMk/>
            <pc:sldMk cId="2828484000" sldId="308"/>
            <ac:spMk id="18" creationId="{82B0D828-7CF6-9C40-0992-F46411563EF0}"/>
          </ac:spMkLst>
        </pc:spChg>
        <pc:picChg chg="add mod">
          <ac:chgData name="Arpan Bhattacharya" userId="dbbbf64d70490b83" providerId="LiveId" clId="{DD573B4E-B6FD-436F-B318-726E5B112309}" dt="2025-07-07T10:18:02.252" v="252" actId="14100"/>
          <ac:picMkLst>
            <pc:docMk/>
            <pc:sldMk cId="2828484000" sldId="308"/>
            <ac:picMk id="21" creationId="{41999096-A46C-6ACC-C405-C3EDF40D22E8}"/>
          </ac:picMkLst>
        </pc:picChg>
      </pc:sldChg>
      <pc:sldChg chg="addSp delSp modSp new mod modAnim">
        <pc:chgData name="Arpan Bhattacharya" userId="dbbbf64d70490b83" providerId="LiveId" clId="{DD573B4E-B6FD-436F-B318-726E5B112309}" dt="2025-07-09T10:25:41.606" v="583" actId="1037"/>
        <pc:sldMkLst>
          <pc:docMk/>
          <pc:sldMk cId="1114295164" sldId="309"/>
        </pc:sldMkLst>
        <pc:spChg chg="add mod">
          <ac:chgData name="Arpan Bhattacharya" userId="dbbbf64d70490b83" providerId="LiveId" clId="{DD573B4E-B6FD-436F-B318-726E5B112309}" dt="2025-07-09T10:24:58.749" v="571"/>
          <ac:spMkLst>
            <pc:docMk/>
            <pc:sldMk cId="1114295164" sldId="309"/>
            <ac:spMk id="3" creationId="{75EF33A2-6ACF-C661-F002-7C93FA44A902}"/>
          </ac:spMkLst>
        </pc:spChg>
        <pc:spChg chg="add mod">
          <ac:chgData name="Arpan Bhattacharya" userId="dbbbf64d70490b83" providerId="LiveId" clId="{DD573B4E-B6FD-436F-B318-726E5B112309}" dt="2025-07-09T10:25:41.606" v="583" actId="1037"/>
          <ac:spMkLst>
            <pc:docMk/>
            <pc:sldMk cId="1114295164" sldId="309"/>
            <ac:spMk id="4" creationId="{653E2A52-B9BF-DDE6-33A5-98F82364D455}"/>
          </ac:spMkLst>
        </pc:spChg>
        <pc:spChg chg="add mod">
          <ac:chgData name="Arpan Bhattacharya" userId="dbbbf64d70490b83" providerId="LiveId" clId="{DD573B4E-B6FD-436F-B318-726E5B112309}" dt="2025-07-07T13:25:32.852" v="257"/>
          <ac:spMkLst>
            <pc:docMk/>
            <pc:sldMk cId="1114295164" sldId="309"/>
            <ac:spMk id="5" creationId="{150037EC-B263-9E52-D2BA-78A7BCF96159}"/>
          </ac:spMkLst>
        </pc:spChg>
        <pc:spChg chg="mod">
          <ac:chgData name="Arpan Bhattacharya" userId="dbbbf64d70490b83" providerId="LiveId" clId="{DD573B4E-B6FD-436F-B318-726E5B112309}" dt="2025-07-07T13:25:32.852" v="257"/>
          <ac:spMkLst>
            <pc:docMk/>
            <pc:sldMk cId="1114295164" sldId="309"/>
            <ac:spMk id="9" creationId="{2C53A2A7-E501-E9DF-6F89-78D73BD57F2A}"/>
          </ac:spMkLst>
        </pc:spChg>
        <pc:spChg chg="add mod">
          <ac:chgData name="Arpan Bhattacharya" userId="dbbbf64d70490b83" providerId="LiveId" clId="{DD573B4E-B6FD-436F-B318-726E5B112309}" dt="2025-07-07T13:27:56.390" v="266" actId="14100"/>
          <ac:spMkLst>
            <pc:docMk/>
            <pc:sldMk cId="1114295164" sldId="309"/>
            <ac:spMk id="10" creationId="{58C2F385-F9EF-56D6-24E7-9FEA67119DF4}"/>
          </ac:spMkLst>
        </pc:spChg>
        <pc:spChg chg="mod">
          <ac:chgData name="Arpan Bhattacharya" userId="dbbbf64d70490b83" providerId="LiveId" clId="{DD573B4E-B6FD-436F-B318-726E5B112309}" dt="2025-07-07T13:25:32.852" v="257"/>
          <ac:spMkLst>
            <pc:docMk/>
            <pc:sldMk cId="1114295164" sldId="309"/>
            <ac:spMk id="13" creationId="{B24D9B52-F6F8-E922-2650-218B81501DAD}"/>
          </ac:spMkLst>
        </pc:spChg>
        <pc:spChg chg="add mod">
          <ac:chgData name="Arpan Bhattacharya" userId="dbbbf64d70490b83" providerId="LiveId" clId="{DD573B4E-B6FD-436F-B318-726E5B112309}" dt="2025-07-07T13:27:35.150" v="265"/>
          <ac:spMkLst>
            <pc:docMk/>
            <pc:sldMk cId="1114295164" sldId="309"/>
            <ac:spMk id="14" creationId="{72049CAA-8D54-B045-04DB-D06F574962A2}"/>
          </ac:spMkLst>
        </pc:spChg>
        <pc:spChg chg="mod">
          <ac:chgData name="Arpan Bhattacharya" userId="dbbbf64d70490b83" providerId="LiveId" clId="{DD573B4E-B6FD-436F-B318-726E5B112309}" dt="2025-07-07T13:25:32.852" v="257"/>
          <ac:spMkLst>
            <pc:docMk/>
            <pc:sldMk cId="1114295164" sldId="309"/>
            <ac:spMk id="17" creationId="{20472BDC-7AE7-89EF-F5AB-92A83196B24E}"/>
          </ac:spMkLst>
        </pc:spChg>
        <pc:spChg chg="add mod">
          <ac:chgData name="Arpan Bhattacharya" userId="dbbbf64d70490b83" providerId="LiveId" clId="{DD573B4E-B6FD-436F-B318-726E5B112309}" dt="2025-07-07T13:28:15.962" v="268" actId="1076"/>
          <ac:spMkLst>
            <pc:docMk/>
            <pc:sldMk cId="1114295164" sldId="309"/>
            <ac:spMk id="18" creationId="{90DED7A5-F149-A61C-CF5C-E76B22A77553}"/>
          </ac:spMkLst>
        </pc:spChg>
        <pc:picChg chg="add mod">
          <ac:chgData name="Arpan Bhattacharya" userId="dbbbf64d70490b83" providerId="LiveId" clId="{DD573B4E-B6FD-436F-B318-726E5B112309}" dt="2025-07-09T10:24:26.008" v="570" actId="1038"/>
          <ac:picMkLst>
            <pc:docMk/>
            <pc:sldMk cId="1114295164" sldId="309"/>
            <ac:picMk id="19" creationId="{B3A95E15-BDCA-4BC2-3F5E-B022D59D20AC}"/>
          </ac:picMkLst>
        </pc:picChg>
      </pc:sldChg>
      <pc:sldChg chg="addSp delSp modSp new mod delAnim modAnim">
        <pc:chgData name="Arpan Bhattacharya" userId="dbbbf64d70490b83" providerId="LiveId" clId="{DD573B4E-B6FD-436F-B318-726E5B112309}" dt="2025-07-09T10:41:11.024" v="680" actId="1038"/>
        <pc:sldMkLst>
          <pc:docMk/>
          <pc:sldMk cId="4005418875" sldId="310"/>
        </pc:sldMkLst>
        <pc:spChg chg="add mod">
          <ac:chgData name="Arpan Bhattacharya" userId="dbbbf64d70490b83" providerId="LiveId" clId="{DD573B4E-B6FD-436F-B318-726E5B112309}" dt="2025-07-09T10:36:22.414" v="645"/>
          <ac:spMkLst>
            <pc:docMk/>
            <pc:sldMk cId="4005418875" sldId="310"/>
            <ac:spMk id="3" creationId="{3EAF291C-E101-9A3A-2242-1CDC30E753FF}"/>
          </ac:spMkLst>
        </pc:spChg>
        <pc:spChg chg="add mod">
          <ac:chgData name="Arpan Bhattacharya" userId="dbbbf64d70490b83" providerId="LiveId" clId="{DD573B4E-B6FD-436F-B318-726E5B112309}" dt="2025-07-09T10:34:59.026" v="633" actId="14100"/>
          <ac:spMkLst>
            <pc:docMk/>
            <pc:sldMk cId="4005418875" sldId="310"/>
            <ac:spMk id="4" creationId="{7A6FCA2D-4BFB-811B-7469-C6A5F22E5230}"/>
          </ac:spMkLst>
        </pc:spChg>
        <pc:spChg chg="add mod">
          <ac:chgData name="Arpan Bhattacharya" userId="dbbbf64d70490b83" providerId="LiveId" clId="{DD573B4E-B6FD-436F-B318-726E5B112309}" dt="2025-07-09T10:26:45.943" v="624" actId="1037"/>
          <ac:spMkLst>
            <pc:docMk/>
            <pc:sldMk cId="4005418875" sldId="310"/>
            <ac:spMk id="5" creationId="{A877E2EB-A9C3-F3C5-7063-B1BF78F4B06F}"/>
          </ac:spMkLst>
        </pc:spChg>
        <pc:spChg chg="mod">
          <ac:chgData name="Arpan Bhattacharya" userId="dbbbf64d70490b83" providerId="LiveId" clId="{DD573B4E-B6FD-436F-B318-726E5B112309}" dt="2025-07-09T10:26:34.612" v="586"/>
          <ac:spMkLst>
            <pc:docMk/>
            <pc:sldMk cId="4005418875" sldId="310"/>
            <ac:spMk id="9" creationId="{BC26EBF4-B9DD-10D0-47A4-1C1C9034B61D}"/>
          </ac:spMkLst>
        </pc:spChg>
        <pc:spChg chg="add mod">
          <ac:chgData name="Arpan Bhattacharya" userId="dbbbf64d70490b83" providerId="LiveId" clId="{DD573B4E-B6FD-436F-B318-726E5B112309}" dt="2025-07-09T10:40:54.506" v="669" actId="1076"/>
          <ac:spMkLst>
            <pc:docMk/>
            <pc:sldMk cId="4005418875" sldId="310"/>
            <ac:spMk id="10" creationId="{CBB41C5B-3A3D-3EAE-440F-11647DDE880B}"/>
          </ac:spMkLst>
        </pc:spChg>
        <pc:spChg chg="mod">
          <ac:chgData name="Arpan Bhattacharya" userId="dbbbf64d70490b83" providerId="LiveId" clId="{DD573B4E-B6FD-436F-B318-726E5B112309}" dt="2025-07-09T10:26:34.612" v="586"/>
          <ac:spMkLst>
            <pc:docMk/>
            <pc:sldMk cId="4005418875" sldId="310"/>
            <ac:spMk id="17" creationId="{F87F4AC8-07C9-6AAA-7C79-FED020D382B8}"/>
          </ac:spMkLst>
        </pc:spChg>
        <pc:spChg chg="add mod">
          <ac:chgData name="Arpan Bhattacharya" userId="dbbbf64d70490b83" providerId="LiveId" clId="{DD573B4E-B6FD-436F-B318-726E5B112309}" dt="2025-07-09T10:41:11.024" v="680" actId="1038"/>
          <ac:spMkLst>
            <pc:docMk/>
            <pc:sldMk cId="4005418875" sldId="310"/>
            <ac:spMk id="18" creationId="{2FF17CBA-9AA6-8BBE-EC45-A3DBCB726E5E}"/>
          </ac:spMkLst>
        </pc:spChg>
        <pc:grpChg chg="mod">
          <ac:chgData name="Arpan Bhattacharya" userId="dbbbf64d70490b83" providerId="LiveId" clId="{DD573B4E-B6FD-436F-B318-726E5B112309}" dt="2025-07-09T10:40:57.908" v="670" actId="1076"/>
          <ac:grpSpMkLst>
            <pc:docMk/>
            <pc:sldMk cId="4005418875" sldId="310"/>
            <ac:grpSpMk id="7" creationId="{BA261DD0-A6FE-4F12-EB25-F3939F9BFC32}"/>
          </ac:grpSpMkLst>
        </pc:grpChg>
        <pc:grpChg chg="mod">
          <ac:chgData name="Arpan Bhattacharya" userId="dbbbf64d70490b83" providerId="LiveId" clId="{DD573B4E-B6FD-436F-B318-726E5B112309}" dt="2025-07-09T10:41:00.215" v="671" actId="1076"/>
          <ac:grpSpMkLst>
            <pc:docMk/>
            <pc:sldMk cId="4005418875" sldId="310"/>
            <ac:grpSpMk id="15" creationId="{ECD7EFB3-5253-D20D-0D85-57AA3F357266}"/>
          </ac:grpSpMkLst>
        </pc:grpChg>
        <pc:picChg chg="add mod">
          <ac:chgData name="Arpan Bhattacharya" userId="dbbbf64d70490b83" providerId="LiveId" clId="{DD573B4E-B6FD-436F-B318-726E5B112309}" dt="2025-07-09T10:34:37.824" v="631" actId="1076"/>
          <ac:picMkLst>
            <pc:docMk/>
            <pc:sldMk cId="4005418875" sldId="310"/>
            <ac:picMk id="21" creationId="{9762748B-3719-AA8B-4902-73DCA720B0A4}"/>
          </ac:picMkLst>
        </pc:picChg>
      </pc:sldChg>
      <pc:sldChg chg="addSp delSp modSp new mod modAnim">
        <pc:chgData name="Arpan Bhattacharya" userId="dbbbf64d70490b83" providerId="LiveId" clId="{DD573B4E-B6FD-436F-B318-726E5B112309}" dt="2025-07-09T10:43:31.117" v="760" actId="20577"/>
        <pc:sldMkLst>
          <pc:docMk/>
          <pc:sldMk cId="3639914989" sldId="311"/>
        </pc:sldMkLst>
        <pc:spChg chg="add mod">
          <ac:chgData name="Arpan Bhattacharya" userId="dbbbf64d70490b83" providerId="LiveId" clId="{DD573B4E-B6FD-436F-B318-726E5B112309}" dt="2025-07-09T10:40:11.715" v="663"/>
          <ac:spMkLst>
            <pc:docMk/>
            <pc:sldMk cId="3639914989" sldId="311"/>
            <ac:spMk id="3" creationId="{DE674D15-AE96-A5C0-2CF5-FBA9323CD9A8}"/>
          </ac:spMkLst>
        </pc:spChg>
        <pc:spChg chg="add mod">
          <ac:chgData name="Arpan Bhattacharya" userId="dbbbf64d70490b83" providerId="LiveId" clId="{DD573B4E-B6FD-436F-B318-726E5B112309}" dt="2025-07-09T10:43:31.117" v="760" actId="20577"/>
          <ac:spMkLst>
            <pc:docMk/>
            <pc:sldMk cId="3639914989" sldId="311"/>
            <ac:spMk id="4" creationId="{5CB050E6-65A4-5055-8F95-07A252E57ED7}"/>
          </ac:spMkLst>
        </pc:spChg>
        <pc:spChg chg="add mod">
          <ac:chgData name="Arpan Bhattacharya" userId="dbbbf64d70490b83" providerId="LiveId" clId="{DD573B4E-B6FD-436F-B318-726E5B112309}" dt="2025-07-09T10:37:41.334" v="662" actId="1038"/>
          <ac:spMkLst>
            <pc:docMk/>
            <pc:sldMk cId="3639914989" sldId="311"/>
            <ac:spMk id="5" creationId="{B0583227-0E91-76A3-FE79-9C64926E7C45}"/>
          </ac:spMkLst>
        </pc:spChg>
        <pc:spChg chg="mod">
          <ac:chgData name="Arpan Bhattacharya" userId="dbbbf64d70490b83" providerId="LiveId" clId="{DD573B4E-B6FD-436F-B318-726E5B112309}" dt="2025-07-09T10:37:36.868" v="648"/>
          <ac:spMkLst>
            <pc:docMk/>
            <pc:sldMk cId="3639914989" sldId="311"/>
            <ac:spMk id="9" creationId="{5415CE66-4697-96E5-D4F1-FE1EEC6B3FC5}"/>
          </ac:spMkLst>
        </pc:spChg>
        <pc:spChg chg="add mod">
          <ac:chgData name="Arpan Bhattacharya" userId="dbbbf64d70490b83" providerId="LiveId" clId="{DD573B4E-B6FD-436F-B318-726E5B112309}" dt="2025-07-09T10:42:25.897" v="688" actId="1076"/>
          <ac:spMkLst>
            <pc:docMk/>
            <pc:sldMk cId="3639914989" sldId="311"/>
            <ac:spMk id="10" creationId="{5B34A7A7-39F3-76CF-EEF8-BA34C172868A}"/>
          </ac:spMkLst>
        </pc:spChg>
        <pc:spChg chg="mod">
          <ac:chgData name="Arpan Bhattacharya" userId="dbbbf64d70490b83" providerId="LiveId" clId="{DD573B4E-B6FD-436F-B318-726E5B112309}" dt="2025-07-09T10:37:36.868" v="648"/>
          <ac:spMkLst>
            <pc:docMk/>
            <pc:sldMk cId="3639914989" sldId="311"/>
            <ac:spMk id="13" creationId="{10FD8C93-D42A-DD9E-CAC0-7306D4004209}"/>
          </ac:spMkLst>
        </pc:spChg>
        <pc:spChg chg="add mod">
          <ac:chgData name="Arpan Bhattacharya" userId="dbbbf64d70490b83" providerId="LiveId" clId="{DD573B4E-B6FD-436F-B318-726E5B112309}" dt="2025-07-09T10:42:53.887" v="756" actId="1035"/>
          <ac:spMkLst>
            <pc:docMk/>
            <pc:sldMk cId="3639914989" sldId="311"/>
            <ac:spMk id="14" creationId="{1BE500A5-06E6-6FCA-069D-8CE4504F28F5}"/>
          </ac:spMkLst>
        </pc:spChg>
        <pc:grpChg chg="add mod">
          <ac:chgData name="Arpan Bhattacharya" userId="dbbbf64d70490b83" providerId="LiveId" clId="{DD573B4E-B6FD-436F-B318-726E5B112309}" dt="2025-07-09T10:42:33.333" v="725" actId="1035"/>
          <ac:grpSpMkLst>
            <pc:docMk/>
            <pc:sldMk cId="3639914989" sldId="311"/>
            <ac:grpSpMk id="7" creationId="{7F0F511D-A53C-9E78-24E1-5E2A6FFC3B22}"/>
          </ac:grpSpMkLst>
        </pc:grpChg>
        <pc:grpChg chg="add mod">
          <ac:chgData name="Arpan Bhattacharya" userId="dbbbf64d70490b83" providerId="LiveId" clId="{DD573B4E-B6FD-436F-B318-726E5B112309}" dt="2025-07-09T10:42:35.295" v="735" actId="1035"/>
          <ac:grpSpMkLst>
            <pc:docMk/>
            <pc:sldMk cId="3639914989" sldId="311"/>
            <ac:grpSpMk id="11" creationId="{579DA505-A9E9-CAC5-B96E-9B4FBB67B2CC}"/>
          </ac:grpSpMkLst>
        </pc:grpChg>
        <pc:picChg chg="add mod">
          <ac:chgData name="Arpan Bhattacharya" userId="dbbbf64d70490b83" providerId="LiveId" clId="{DD573B4E-B6FD-436F-B318-726E5B112309}" dt="2025-07-09T10:41:41.623" v="686" actId="14100"/>
          <ac:picMkLst>
            <pc:docMk/>
            <pc:sldMk cId="3639914989" sldId="311"/>
            <ac:picMk id="17" creationId="{346AA52C-9894-B773-82B3-110215354D7C}"/>
          </ac:picMkLst>
        </pc:picChg>
        <pc:cxnChg chg="mod">
          <ac:chgData name="Arpan Bhattacharya" userId="dbbbf64d70490b83" providerId="LiveId" clId="{DD573B4E-B6FD-436F-B318-726E5B112309}" dt="2025-07-09T10:37:41.334" v="662" actId="1038"/>
          <ac:cxnSpMkLst>
            <pc:docMk/>
            <pc:sldMk cId="3639914989" sldId="311"/>
            <ac:cxnSpMk id="6" creationId="{07D618E2-D295-7FE8-A258-69D695649910}"/>
          </ac:cxnSpMkLst>
        </pc:cxnChg>
      </pc:sldChg>
      <pc:sldChg chg="addSp delSp modSp new mod modAnim">
        <pc:chgData name="Arpan Bhattacharya" userId="dbbbf64d70490b83" providerId="LiveId" clId="{DD573B4E-B6FD-436F-B318-726E5B112309}" dt="2025-07-09T10:46:27.184" v="781" actId="1076"/>
        <pc:sldMkLst>
          <pc:docMk/>
          <pc:sldMk cId="3552270418" sldId="312"/>
        </pc:sldMkLst>
        <pc:spChg chg="add mod">
          <ac:chgData name="Arpan Bhattacharya" userId="dbbbf64d70490b83" providerId="LiveId" clId="{DD573B4E-B6FD-436F-B318-726E5B112309}" dt="2025-07-09T10:44:23.277" v="767"/>
          <ac:spMkLst>
            <pc:docMk/>
            <pc:sldMk cId="3552270418" sldId="312"/>
            <ac:spMk id="3" creationId="{9A1F02DF-B561-9516-E7CC-3C1DC5E1C5F3}"/>
          </ac:spMkLst>
        </pc:spChg>
        <pc:spChg chg="add mod">
          <ac:chgData name="Arpan Bhattacharya" userId="dbbbf64d70490b83" providerId="LiveId" clId="{DD573B4E-B6FD-436F-B318-726E5B112309}" dt="2025-07-09T10:44:37.889" v="770" actId="20577"/>
          <ac:spMkLst>
            <pc:docMk/>
            <pc:sldMk cId="3552270418" sldId="312"/>
            <ac:spMk id="4" creationId="{BC3EBBE2-A867-1D41-7B30-13E6A0B0AA97}"/>
          </ac:spMkLst>
        </pc:spChg>
        <pc:spChg chg="add mod">
          <ac:chgData name="Arpan Bhattacharya" userId="dbbbf64d70490b83" providerId="LiveId" clId="{DD573B4E-B6FD-436F-B318-726E5B112309}" dt="2025-07-09T10:43:47.351" v="763"/>
          <ac:spMkLst>
            <pc:docMk/>
            <pc:sldMk cId="3552270418" sldId="312"/>
            <ac:spMk id="5" creationId="{D039D7D4-0FD4-A8CC-31C9-E924855F2E66}"/>
          </ac:spMkLst>
        </pc:spChg>
        <pc:spChg chg="mod">
          <ac:chgData name="Arpan Bhattacharya" userId="dbbbf64d70490b83" providerId="LiveId" clId="{DD573B4E-B6FD-436F-B318-726E5B112309}" dt="2025-07-09T10:43:47.351" v="763"/>
          <ac:spMkLst>
            <pc:docMk/>
            <pc:sldMk cId="3552270418" sldId="312"/>
            <ac:spMk id="9" creationId="{018D432D-6BF6-06A9-848D-F02B91EF51EC}"/>
          </ac:spMkLst>
        </pc:spChg>
        <pc:spChg chg="add mod">
          <ac:chgData name="Arpan Bhattacharya" userId="dbbbf64d70490b83" providerId="LiveId" clId="{DD573B4E-B6FD-436F-B318-726E5B112309}" dt="2025-07-09T10:44:59.771" v="771"/>
          <ac:spMkLst>
            <pc:docMk/>
            <pc:sldMk cId="3552270418" sldId="312"/>
            <ac:spMk id="10" creationId="{69F4CD8E-2971-E13A-2919-00250D224E1E}"/>
          </ac:spMkLst>
        </pc:spChg>
        <pc:spChg chg="mod">
          <ac:chgData name="Arpan Bhattacharya" userId="dbbbf64d70490b83" providerId="LiveId" clId="{DD573B4E-B6FD-436F-B318-726E5B112309}" dt="2025-07-09T10:43:47.351" v="763"/>
          <ac:spMkLst>
            <pc:docMk/>
            <pc:sldMk cId="3552270418" sldId="312"/>
            <ac:spMk id="13" creationId="{B3D61CFC-5BED-A48C-DBA6-33CEC8B9EBE9}"/>
          </ac:spMkLst>
        </pc:spChg>
        <pc:spChg chg="add mod">
          <ac:chgData name="Arpan Bhattacharya" userId="dbbbf64d70490b83" providerId="LiveId" clId="{DD573B4E-B6FD-436F-B318-726E5B112309}" dt="2025-07-09T10:45:24.372" v="774" actId="1076"/>
          <ac:spMkLst>
            <pc:docMk/>
            <pc:sldMk cId="3552270418" sldId="312"/>
            <ac:spMk id="14" creationId="{26448D24-C21E-169B-DC1B-04F7363E91EF}"/>
          </ac:spMkLst>
        </pc:spChg>
        <pc:grpChg chg="add mod">
          <ac:chgData name="Arpan Bhattacharya" userId="dbbbf64d70490b83" providerId="LiveId" clId="{DD573B4E-B6FD-436F-B318-726E5B112309}" dt="2025-07-09T10:43:47.351" v="763"/>
          <ac:grpSpMkLst>
            <pc:docMk/>
            <pc:sldMk cId="3552270418" sldId="312"/>
            <ac:grpSpMk id="7" creationId="{CE8FA73F-61F1-2389-98CC-A5DF9EA1136B}"/>
          </ac:grpSpMkLst>
        </pc:grpChg>
        <pc:grpChg chg="add mod">
          <ac:chgData name="Arpan Bhattacharya" userId="dbbbf64d70490b83" providerId="LiveId" clId="{DD573B4E-B6FD-436F-B318-726E5B112309}" dt="2025-07-09T10:43:47.351" v="763"/>
          <ac:grpSpMkLst>
            <pc:docMk/>
            <pc:sldMk cId="3552270418" sldId="312"/>
            <ac:grpSpMk id="11" creationId="{435DAB0D-6885-B075-7F1D-6A58EC809EFF}"/>
          </ac:grpSpMkLst>
        </pc:grpChg>
        <pc:picChg chg="add mod">
          <ac:chgData name="Arpan Bhattacharya" userId="dbbbf64d70490b83" providerId="LiveId" clId="{DD573B4E-B6FD-436F-B318-726E5B112309}" dt="2025-07-09T10:46:27.184" v="781" actId="1076"/>
          <ac:picMkLst>
            <pc:docMk/>
            <pc:sldMk cId="3552270418" sldId="312"/>
            <ac:picMk id="17" creationId="{274F31B1-1A39-6BF7-6A05-6ED42F569F41}"/>
          </ac:picMkLst>
        </pc:picChg>
      </pc:sldChg>
      <pc:sldChg chg="addSp modSp new mod modAnim">
        <pc:chgData name="Arpan Bhattacharya" userId="dbbbf64d70490b83" providerId="LiveId" clId="{DD573B4E-B6FD-436F-B318-726E5B112309}" dt="2025-07-25T13:23:16.093" v="2127" actId="1037"/>
        <pc:sldMkLst>
          <pc:docMk/>
          <pc:sldMk cId="406417680" sldId="313"/>
        </pc:sldMkLst>
        <pc:spChg chg="add mod">
          <ac:chgData name="Arpan Bhattacharya" userId="dbbbf64d70490b83" providerId="LiveId" clId="{DD573B4E-B6FD-436F-B318-726E5B112309}" dt="2025-07-09T10:48:34.968" v="791" actId="1076"/>
          <ac:spMkLst>
            <pc:docMk/>
            <pc:sldMk cId="406417680" sldId="313"/>
            <ac:spMk id="2" creationId="{A60DC365-32EE-0AD6-D4D3-581E52969C61}"/>
          </ac:spMkLst>
        </pc:spChg>
        <pc:spChg chg="mod">
          <ac:chgData name="Arpan Bhattacharya" userId="dbbbf64d70490b83" providerId="LiveId" clId="{DD573B4E-B6FD-436F-B318-726E5B112309}" dt="2025-07-25T13:17:19.832" v="1918" actId="1076"/>
          <ac:spMkLst>
            <pc:docMk/>
            <pc:sldMk cId="406417680" sldId="313"/>
            <ac:spMk id="3" creationId="{7DE449F7-8CA7-3E37-0630-5D82F634931A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7" creationId="{B3E2F6E3-3F4B-E0C5-34A0-0FC6169CC8C1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9" creationId="{DF911C88-4BB3-150D-04FE-EAB1072C3A40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22" creationId="{CFB27861-63CC-9937-658D-F584CEBB09CD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26" creationId="{58E35C18-37C4-FDA5-E88B-B7C4A3706EC5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40" creationId="{DDE8D155-B8F1-B5ED-0D94-7ECF76EF37A4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65" creationId="{9F254F15-45BA-47D2-6D39-929AE1E431A4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74" creationId="{E9A99139-5E66-E333-1E00-E5A20D774339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110" creationId="{67B358FC-E1D5-610E-082C-DADC2B974ED3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111" creationId="{7B3F21F9-6B44-535C-782D-AAD64BB87BE7}"/>
          </ac:spMkLst>
        </pc:spChg>
        <pc:spChg chg="mod">
          <ac:chgData name="Arpan Bhattacharya" userId="dbbbf64d70490b83" providerId="LiveId" clId="{DD573B4E-B6FD-436F-B318-726E5B112309}" dt="2025-07-09T10:48:50.868" v="792"/>
          <ac:spMkLst>
            <pc:docMk/>
            <pc:sldMk cId="406417680" sldId="313"/>
            <ac:spMk id="135" creationId="{2AF922F0-533C-0730-41F6-D2DBED238E10}"/>
          </ac:spMkLst>
        </pc:spChg>
        <pc:spChg chg="add mod">
          <ac:chgData name="Arpan Bhattacharya" userId="dbbbf64d70490b83" providerId="LiveId" clId="{DD573B4E-B6FD-436F-B318-726E5B112309}" dt="2025-07-25T13:23:16.093" v="2127" actId="1037"/>
          <ac:spMkLst>
            <pc:docMk/>
            <pc:sldMk cId="406417680" sldId="313"/>
            <ac:spMk id="149" creationId="{0934F1BF-55A4-3F19-0B00-BDF7433B4A56}"/>
          </ac:spMkLst>
        </pc:spChg>
      </pc:sldChg>
      <pc:sldChg chg="addSp delSp modSp new mod modAnim">
        <pc:chgData name="Arpan Bhattacharya" userId="dbbbf64d70490b83" providerId="LiveId" clId="{DD573B4E-B6FD-436F-B318-726E5B112309}" dt="2025-07-25T13:25:00.623" v="2134" actId="2"/>
        <pc:sldMkLst>
          <pc:docMk/>
          <pc:sldMk cId="3935697756" sldId="314"/>
        </pc:sldMkLst>
        <pc:spChg chg="add mod">
          <ac:chgData name="Arpan Bhattacharya" userId="dbbbf64d70490b83" providerId="LiveId" clId="{DD573B4E-B6FD-436F-B318-726E5B112309}" dt="2025-07-09T10:56:03.043" v="797"/>
          <ac:spMkLst>
            <pc:docMk/>
            <pc:sldMk cId="3935697756" sldId="314"/>
            <ac:spMk id="3" creationId="{CDE5E308-93DD-3213-B969-32ABC5FC6561}"/>
          </ac:spMkLst>
        </pc:spChg>
        <pc:spChg chg="add mod">
          <ac:chgData name="Arpan Bhattacharya" userId="dbbbf64d70490b83" providerId="LiveId" clId="{DD573B4E-B6FD-436F-B318-726E5B112309}" dt="2025-07-25T13:25:00.623" v="2134" actId="2"/>
          <ac:spMkLst>
            <pc:docMk/>
            <pc:sldMk cId="3935697756" sldId="314"/>
            <ac:spMk id="4" creationId="{8C978A6D-1ED0-2A69-D3E9-050AC5BD8086}"/>
          </ac:spMkLst>
        </pc:spChg>
        <pc:spChg chg="add mod">
          <ac:chgData name="Arpan Bhattacharya" userId="dbbbf64d70490b83" providerId="LiveId" clId="{DD573B4E-B6FD-436F-B318-726E5B112309}" dt="2025-07-09T10:55:32.008" v="796"/>
          <ac:spMkLst>
            <pc:docMk/>
            <pc:sldMk cId="3935697756" sldId="314"/>
            <ac:spMk id="5" creationId="{F395AA0E-96E9-6C26-D922-60BC675EECC7}"/>
          </ac:spMkLst>
        </pc:spChg>
        <pc:spChg chg="mod">
          <ac:chgData name="Arpan Bhattacharya" userId="dbbbf64d70490b83" providerId="LiveId" clId="{DD573B4E-B6FD-436F-B318-726E5B112309}" dt="2025-07-09T10:55:32.008" v="796"/>
          <ac:spMkLst>
            <pc:docMk/>
            <pc:sldMk cId="3935697756" sldId="314"/>
            <ac:spMk id="9" creationId="{6623C9B8-E5DE-9EDE-BB4F-306FB66A3899}"/>
          </ac:spMkLst>
        </pc:spChg>
        <pc:spChg chg="add mod">
          <ac:chgData name="Arpan Bhattacharya" userId="dbbbf64d70490b83" providerId="LiveId" clId="{DD573B4E-B6FD-436F-B318-726E5B112309}" dt="2025-07-09T10:58:18.029" v="808"/>
          <ac:spMkLst>
            <pc:docMk/>
            <pc:sldMk cId="3935697756" sldId="314"/>
            <ac:spMk id="10" creationId="{E60370A5-B394-F8EB-044A-D57D8728EC07}"/>
          </ac:spMkLst>
        </pc:spChg>
        <pc:spChg chg="mod">
          <ac:chgData name="Arpan Bhattacharya" userId="dbbbf64d70490b83" providerId="LiveId" clId="{DD573B4E-B6FD-436F-B318-726E5B112309}" dt="2025-07-09T10:55:32.008" v="796"/>
          <ac:spMkLst>
            <pc:docMk/>
            <pc:sldMk cId="3935697756" sldId="314"/>
            <ac:spMk id="13" creationId="{F3159DB7-D106-13F4-BE34-F5925E1FD1BB}"/>
          </ac:spMkLst>
        </pc:spChg>
        <pc:spChg chg="add mod">
          <ac:chgData name="Arpan Bhattacharya" userId="dbbbf64d70490b83" providerId="LiveId" clId="{DD573B4E-B6FD-436F-B318-726E5B112309}" dt="2025-07-09T10:58:40.694" v="816" actId="1036"/>
          <ac:spMkLst>
            <pc:docMk/>
            <pc:sldMk cId="3935697756" sldId="314"/>
            <ac:spMk id="14" creationId="{AC5C3902-8D33-ED28-8487-564CD763BB9C}"/>
          </ac:spMkLst>
        </pc:spChg>
        <pc:grpChg chg="add mod">
          <ac:chgData name="Arpan Bhattacharya" userId="dbbbf64d70490b83" providerId="LiveId" clId="{DD573B4E-B6FD-436F-B318-726E5B112309}" dt="2025-07-09T10:55:32.008" v="796"/>
          <ac:grpSpMkLst>
            <pc:docMk/>
            <pc:sldMk cId="3935697756" sldId="314"/>
            <ac:grpSpMk id="7" creationId="{9A2B3A9C-C93A-664D-CDF4-C220B648DF8C}"/>
          </ac:grpSpMkLst>
        </pc:grpChg>
        <pc:grpChg chg="add mod">
          <ac:chgData name="Arpan Bhattacharya" userId="dbbbf64d70490b83" providerId="LiveId" clId="{DD573B4E-B6FD-436F-B318-726E5B112309}" dt="2025-07-09T10:55:32.008" v="796"/>
          <ac:grpSpMkLst>
            <pc:docMk/>
            <pc:sldMk cId="3935697756" sldId="314"/>
            <ac:grpSpMk id="11" creationId="{58B5645A-2675-A24D-80A0-9FFF04DB70FF}"/>
          </ac:grpSpMkLst>
        </pc:grpChg>
        <pc:picChg chg="add mod">
          <ac:chgData name="Arpan Bhattacharya" userId="dbbbf64d70490b83" providerId="LiveId" clId="{DD573B4E-B6FD-436F-B318-726E5B112309}" dt="2025-07-09T10:58:01.961" v="807" actId="1037"/>
          <ac:picMkLst>
            <pc:docMk/>
            <pc:sldMk cId="3935697756" sldId="314"/>
            <ac:picMk id="17" creationId="{47B64D3C-A265-EACD-9D37-F3F945A962BD}"/>
          </ac:picMkLst>
        </pc:picChg>
      </pc:sldChg>
      <pc:sldChg chg="addSp delSp modSp new mod modAnim">
        <pc:chgData name="Arpan Bhattacharya" userId="dbbbf64d70490b83" providerId="LiveId" clId="{DD573B4E-B6FD-436F-B318-726E5B112309}" dt="2025-07-09T11:10:01.167" v="1071" actId="1076"/>
        <pc:sldMkLst>
          <pc:docMk/>
          <pc:sldMk cId="1084548054" sldId="315"/>
        </pc:sldMkLst>
        <pc:spChg chg="add mod">
          <ac:chgData name="Arpan Bhattacharya" userId="dbbbf64d70490b83" providerId="LiveId" clId="{DD573B4E-B6FD-436F-B318-726E5B112309}" dt="2025-07-09T11:06:11.332" v="908"/>
          <ac:spMkLst>
            <pc:docMk/>
            <pc:sldMk cId="1084548054" sldId="315"/>
            <ac:spMk id="21" creationId="{BF9F0520-C026-18DC-1FE2-1A298C79EF8F}"/>
          </ac:spMkLst>
        </pc:spChg>
        <pc:spChg chg="add mod">
          <ac:chgData name="Arpan Bhattacharya" userId="dbbbf64d70490b83" providerId="LiveId" clId="{DD573B4E-B6FD-436F-B318-726E5B112309}" dt="2025-07-09T11:05:46.840" v="907" actId="20577"/>
          <ac:spMkLst>
            <pc:docMk/>
            <pc:sldMk cId="1084548054" sldId="315"/>
            <ac:spMk id="22" creationId="{1B287676-C132-00D1-9927-CE82EA08F16B}"/>
          </ac:spMkLst>
        </pc:spChg>
        <pc:spChg chg="add mod">
          <ac:chgData name="Arpan Bhattacharya" userId="dbbbf64d70490b83" providerId="LiveId" clId="{DD573B4E-B6FD-436F-B318-726E5B112309}" dt="2025-07-09T11:00:55.077" v="901"/>
          <ac:spMkLst>
            <pc:docMk/>
            <pc:sldMk cId="1084548054" sldId="315"/>
            <ac:spMk id="23" creationId="{0D3E75C1-44D3-97C7-F702-4C25F2EE2B09}"/>
          </ac:spMkLst>
        </pc:spChg>
        <pc:spChg chg="mod">
          <ac:chgData name="Arpan Bhattacharya" userId="dbbbf64d70490b83" providerId="LiveId" clId="{DD573B4E-B6FD-436F-B318-726E5B112309}" dt="2025-07-09T11:00:55.077" v="901"/>
          <ac:spMkLst>
            <pc:docMk/>
            <pc:sldMk cId="1084548054" sldId="315"/>
            <ac:spMk id="27" creationId="{DDE602B6-F486-2405-4700-D3B03B0FDFB3}"/>
          </ac:spMkLst>
        </pc:spChg>
        <pc:spChg chg="add mod">
          <ac:chgData name="Arpan Bhattacharya" userId="dbbbf64d70490b83" providerId="LiveId" clId="{DD573B4E-B6FD-436F-B318-726E5B112309}" dt="2025-07-09T11:08:01.033" v="958" actId="1035"/>
          <ac:spMkLst>
            <pc:docMk/>
            <pc:sldMk cId="1084548054" sldId="315"/>
            <ac:spMk id="28" creationId="{2DBFE757-455E-14E0-493A-9548A8B494F2}"/>
          </ac:spMkLst>
        </pc:spChg>
        <pc:spChg chg="mod">
          <ac:chgData name="Arpan Bhattacharya" userId="dbbbf64d70490b83" providerId="LiveId" clId="{DD573B4E-B6FD-436F-B318-726E5B112309}" dt="2025-07-09T11:00:55.077" v="901"/>
          <ac:spMkLst>
            <pc:docMk/>
            <pc:sldMk cId="1084548054" sldId="315"/>
            <ac:spMk id="31" creationId="{50BCA98F-A475-E628-0C2F-C069DD25C9D0}"/>
          </ac:spMkLst>
        </pc:spChg>
        <pc:spChg chg="add mod">
          <ac:chgData name="Arpan Bhattacharya" userId="dbbbf64d70490b83" providerId="LiveId" clId="{DD573B4E-B6FD-436F-B318-726E5B112309}" dt="2025-07-09T11:08:06.103" v="981" actId="1035"/>
          <ac:spMkLst>
            <pc:docMk/>
            <pc:sldMk cId="1084548054" sldId="315"/>
            <ac:spMk id="32" creationId="{A7A4D17D-B83D-5343-A836-FD0D1F05B9AC}"/>
          </ac:spMkLst>
        </pc:spChg>
        <pc:spChg chg="add mod">
          <ac:chgData name="Arpan Bhattacharya" userId="dbbbf64d70490b83" providerId="LiveId" clId="{DD573B4E-B6FD-436F-B318-726E5B112309}" dt="2025-07-09T11:08:47.401" v="1064" actId="1036"/>
          <ac:spMkLst>
            <pc:docMk/>
            <pc:sldMk cId="1084548054" sldId="315"/>
            <ac:spMk id="34" creationId="{F7775D2A-A5A9-ED8A-F7ED-0B219EE032AE}"/>
          </ac:spMkLst>
        </pc:spChg>
        <pc:spChg chg="mod">
          <ac:chgData name="Arpan Bhattacharya" userId="dbbbf64d70490b83" providerId="LiveId" clId="{DD573B4E-B6FD-436F-B318-726E5B112309}" dt="2025-07-09T11:08:29.539" v="1027"/>
          <ac:spMkLst>
            <pc:docMk/>
            <pc:sldMk cId="1084548054" sldId="315"/>
            <ac:spMk id="37" creationId="{7045F786-EF90-A533-0F53-97283789868E}"/>
          </ac:spMkLst>
        </pc:spChg>
        <pc:grpChg chg="add mod">
          <ac:chgData name="Arpan Bhattacharya" userId="dbbbf64d70490b83" providerId="LiveId" clId="{DD573B4E-B6FD-436F-B318-726E5B112309}" dt="2025-07-09T11:07:55.360" v="943" actId="1036"/>
          <ac:grpSpMkLst>
            <pc:docMk/>
            <pc:sldMk cId="1084548054" sldId="315"/>
            <ac:grpSpMk id="25" creationId="{1DCC1F98-38ED-AF33-466F-42C39678EA5C}"/>
          </ac:grpSpMkLst>
        </pc:grpChg>
        <pc:grpChg chg="add mod">
          <ac:chgData name="Arpan Bhattacharya" userId="dbbbf64d70490b83" providerId="LiveId" clId="{DD573B4E-B6FD-436F-B318-726E5B112309}" dt="2025-07-09T11:08:08.400" v="999" actId="1036"/>
          <ac:grpSpMkLst>
            <pc:docMk/>
            <pc:sldMk cId="1084548054" sldId="315"/>
            <ac:grpSpMk id="29" creationId="{E76C64FF-63EB-6413-0E3E-1290A6BDE31A}"/>
          </ac:grpSpMkLst>
        </pc:grpChg>
        <pc:grpChg chg="add mod">
          <ac:chgData name="Arpan Bhattacharya" userId="dbbbf64d70490b83" providerId="LiveId" clId="{DD573B4E-B6FD-436F-B318-726E5B112309}" dt="2025-07-09T11:08:36.601" v="1061" actId="1035"/>
          <ac:grpSpMkLst>
            <pc:docMk/>
            <pc:sldMk cId="1084548054" sldId="315"/>
            <ac:grpSpMk id="35" creationId="{6DC6A2B0-635B-DCD1-07F8-D4A30DC663F1}"/>
          </ac:grpSpMkLst>
        </pc:grpChg>
        <pc:picChg chg="add mod">
          <ac:chgData name="Arpan Bhattacharya" userId="dbbbf64d70490b83" providerId="LiveId" clId="{DD573B4E-B6FD-436F-B318-726E5B112309}" dt="2025-07-09T11:10:01.167" v="1071" actId="1076"/>
          <ac:picMkLst>
            <pc:docMk/>
            <pc:sldMk cId="1084548054" sldId="315"/>
            <ac:picMk id="39" creationId="{775CBE50-53BD-7021-935F-19879D42A647}"/>
          </ac:picMkLst>
        </pc:picChg>
        <pc:cxnChg chg="mod">
          <ac:chgData name="Arpan Bhattacharya" userId="dbbbf64d70490b83" providerId="LiveId" clId="{DD573B4E-B6FD-436F-B318-726E5B112309}" dt="2025-07-09T11:08:29.539" v="1027"/>
          <ac:cxnSpMkLst>
            <pc:docMk/>
            <pc:sldMk cId="1084548054" sldId="315"/>
            <ac:cxnSpMk id="36" creationId="{A86FED78-E940-AA9C-40D4-F0AD83E69C6B}"/>
          </ac:cxnSpMkLst>
        </pc:cxnChg>
      </pc:sldChg>
      <pc:sldChg chg="addSp delSp modSp new mod modAnim">
        <pc:chgData name="Arpan Bhattacharya" userId="dbbbf64d70490b83" providerId="LiveId" clId="{DD573B4E-B6FD-436F-B318-726E5B112309}" dt="2025-07-09T11:35:52.407" v="1149" actId="1037"/>
        <pc:sldMkLst>
          <pc:docMk/>
          <pc:sldMk cId="4166908960" sldId="316"/>
        </pc:sldMkLst>
        <pc:spChg chg="add mod">
          <ac:chgData name="Arpan Bhattacharya" userId="dbbbf64d70490b83" providerId="LiveId" clId="{DD573B4E-B6FD-436F-B318-726E5B112309}" dt="2025-07-09T11:35:52.407" v="1149" actId="1037"/>
          <ac:spMkLst>
            <pc:docMk/>
            <pc:sldMk cId="4166908960" sldId="316"/>
            <ac:spMk id="3" creationId="{0871B42A-47E8-6792-EAD8-266A156D5778}"/>
          </ac:spMkLst>
        </pc:spChg>
        <pc:spChg chg="add mod">
          <ac:chgData name="Arpan Bhattacharya" userId="dbbbf64d70490b83" providerId="LiveId" clId="{DD573B4E-B6FD-436F-B318-726E5B112309}" dt="2025-07-09T11:31:28.418" v="1093" actId="20577"/>
          <ac:spMkLst>
            <pc:docMk/>
            <pc:sldMk cId="4166908960" sldId="316"/>
            <ac:spMk id="4" creationId="{4449FAB9-BB85-D905-4A31-34EEE1D5A8C4}"/>
          </ac:spMkLst>
        </pc:spChg>
        <pc:spChg chg="add mod">
          <ac:chgData name="Arpan Bhattacharya" userId="dbbbf64d70490b83" providerId="LiveId" clId="{DD573B4E-B6FD-436F-B318-726E5B112309}" dt="2025-07-09T11:30:21.488" v="1074"/>
          <ac:spMkLst>
            <pc:docMk/>
            <pc:sldMk cId="4166908960" sldId="316"/>
            <ac:spMk id="5" creationId="{5B8A05EF-3B37-B387-015B-06E9295E2ED7}"/>
          </ac:spMkLst>
        </pc:spChg>
        <pc:spChg chg="mod">
          <ac:chgData name="Arpan Bhattacharya" userId="dbbbf64d70490b83" providerId="LiveId" clId="{DD573B4E-B6FD-436F-B318-726E5B112309}" dt="2025-07-09T11:30:21.488" v="1074"/>
          <ac:spMkLst>
            <pc:docMk/>
            <pc:sldMk cId="4166908960" sldId="316"/>
            <ac:spMk id="9" creationId="{7C2361AB-5A9F-3DF8-D5BA-D639A5636C2C}"/>
          </ac:spMkLst>
        </pc:spChg>
        <pc:spChg chg="add mod">
          <ac:chgData name="Arpan Bhattacharya" userId="dbbbf64d70490b83" providerId="LiveId" clId="{DD573B4E-B6FD-436F-B318-726E5B112309}" dt="2025-07-09T11:31:12.266" v="1091" actId="1035"/>
          <ac:spMkLst>
            <pc:docMk/>
            <pc:sldMk cId="4166908960" sldId="316"/>
            <ac:spMk id="10" creationId="{AB1C7D72-F818-2D24-00F4-F0DD598FB2B1}"/>
          </ac:spMkLst>
        </pc:spChg>
        <pc:spChg chg="mod">
          <ac:chgData name="Arpan Bhattacharya" userId="dbbbf64d70490b83" providerId="LiveId" clId="{DD573B4E-B6FD-436F-B318-726E5B112309}" dt="2025-07-09T11:30:21.488" v="1074"/>
          <ac:spMkLst>
            <pc:docMk/>
            <pc:sldMk cId="4166908960" sldId="316"/>
            <ac:spMk id="13" creationId="{CA93728A-939B-42DB-BBC8-F0DD0502C2C1}"/>
          </ac:spMkLst>
        </pc:spChg>
        <pc:spChg chg="add mod">
          <ac:chgData name="Arpan Bhattacharya" userId="dbbbf64d70490b83" providerId="LiveId" clId="{DD573B4E-B6FD-436F-B318-726E5B112309}" dt="2025-07-09T11:31:06.679" v="1085" actId="1036"/>
          <ac:spMkLst>
            <pc:docMk/>
            <pc:sldMk cId="4166908960" sldId="316"/>
            <ac:spMk id="14" creationId="{04D99F72-5D35-8B75-8B09-93CB7E30ADFC}"/>
          </ac:spMkLst>
        </pc:spChg>
        <pc:spChg chg="add mod">
          <ac:chgData name="Arpan Bhattacharya" userId="dbbbf64d70490b83" providerId="LiveId" clId="{DD573B4E-B6FD-436F-B318-726E5B112309}" dt="2025-07-09T11:31:02.289" v="1078"/>
          <ac:spMkLst>
            <pc:docMk/>
            <pc:sldMk cId="4166908960" sldId="316"/>
            <ac:spMk id="15" creationId="{B48C4001-5D93-CC03-D3BD-962E33776413}"/>
          </ac:spMkLst>
        </pc:spChg>
        <pc:spChg chg="mod">
          <ac:chgData name="Arpan Bhattacharya" userId="dbbbf64d70490b83" providerId="LiveId" clId="{DD573B4E-B6FD-436F-B318-726E5B112309}" dt="2025-07-09T11:30:21.488" v="1074"/>
          <ac:spMkLst>
            <pc:docMk/>
            <pc:sldMk cId="4166908960" sldId="316"/>
            <ac:spMk id="18" creationId="{18F1F174-829B-D77D-580A-D051551DBBEB}"/>
          </ac:spMkLst>
        </pc:spChg>
        <pc:picChg chg="add mod">
          <ac:chgData name="Arpan Bhattacharya" userId="dbbbf64d70490b83" providerId="LiveId" clId="{DD573B4E-B6FD-436F-B318-726E5B112309}" dt="2025-07-09T11:32:50.824" v="1112" actId="14100"/>
          <ac:picMkLst>
            <pc:docMk/>
            <pc:sldMk cId="4166908960" sldId="316"/>
            <ac:picMk id="21" creationId="{E18A8E78-32C3-B748-F765-30AB4477B058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1:55:54.146" v="1189" actId="1036"/>
        <pc:sldMkLst>
          <pc:docMk/>
          <pc:sldMk cId="646440150" sldId="317"/>
        </pc:sldMkLst>
        <pc:spChg chg="add mod">
          <ac:chgData name="Arpan Bhattacharya" userId="dbbbf64d70490b83" providerId="LiveId" clId="{DD573B4E-B6FD-436F-B318-726E5B112309}" dt="2025-07-09T11:37:11.086" v="1153"/>
          <ac:spMkLst>
            <pc:docMk/>
            <pc:sldMk cId="646440150" sldId="317"/>
            <ac:spMk id="3" creationId="{D72BA8E6-9D8C-09D0-FE71-D88E9A502705}"/>
          </ac:spMkLst>
        </pc:spChg>
        <pc:spChg chg="add mod">
          <ac:chgData name="Arpan Bhattacharya" userId="dbbbf64d70490b83" providerId="LiveId" clId="{DD573B4E-B6FD-436F-B318-726E5B112309}" dt="2025-07-09T11:38:23.527" v="1162" actId="1076"/>
          <ac:spMkLst>
            <pc:docMk/>
            <pc:sldMk cId="646440150" sldId="317"/>
            <ac:spMk id="4" creationId="{F2E4CED3-E9FE-0A26-03D3-C362BA0D404F}"/>
          </ac:spMkLst>
        </pc:spChg>
        <pc:spChg chg="add mod">
          <ac:chgData name="Arpan Bhattacharya" userId="dbbbf64d70490b83" providerId="LiveId" clId="{DD573B4E-B6FD-436F-B318-726E5B112309}" dt="2025-07-09T11:36:55.986" v="1152"/>
          <ac:spMkLst>
            <pc:docMk/>
            <pc:sldMk cId="646440150" sldId="317"/>
            <ac:spMk id="5" creationId="{4748BB77-5388-1C32-B5B4-3C7B351826B8}"/>
          </ac:spMkLst>
        </pc:spChg>
        <pc:spChg chg="mod">
          <ac:chgData name="Arpan Bhattacharya" userId="dbbbf64d70490b83" providerId="LiveId" clId="{DD573B4E-B6FD-436F-B318-726E5B112309}" dt="2025-07-09T11:36:55.986" v="1152"/>
          <ac:spMkLst>
            <pc:docMk/>
            <pc:sldMk cId="646440150" sldId="317"/>
            <ac:spMk id="9" creationId="{7720482A-49A2-7F3B-D623-2B90760F68A8}"/>
          </ac:spMkLst>
        </pc:spChg>
        <pc:spChg chg="add mod">
          <ac:chgData name="Arpan Bhattacharya" userId="dbbbf64d70490b83" providerId="LiveId" clId="{DD573B4E-B6FD-436F-B318-726E5B112309}" dt="2025-07-10T11:50:26.554" v="1175" actId="1035"/>
          <ac:spMkLst>
            <pc:docMk/>
            <pc:sldMk cId="646440150" sldId="317"/>
            <ac:spMk id="10" creationId="{AA85BD80-D0B6-87A9-1BFF-EC0AAD49DA4B}"/>
          </ac:spMkLst>
        </pc:spChg>
        <pc:spChg chg="mod">
          <ac:chgData name="Arpan Bhattacharya" userId="dbbbf64d70490b83" providerId="LiveId" clId="{DD573B4E-B6FD-436F-B318-726E5B112309}" dt="2025-07-09T11:36:55.986" v="1152"/>
          <ac:spMkLst>
            <pc:docMk/>
            <pc:sldMk cId="646440150" sldId="317"/>
            <ac:spMk id="13" creationId="{CECE76B2-C74E-DE36-5CE2-240F2A4793FB}"/>
          </ac:spMkLst>
        </pc:spChg>
        <pc:spChg chg="add mod">
          <ac:chgData name="Arpan Bhattacharya" userId="dbbbf64d70490b83" providerId="LiveId" clId="{DD573B4E-B6FD-436F-B318-726E5B112309}" dt="2025-07-09T11:37:32.142" v="1155"/>
          <ac:spMkLst>
            <pc:docMk/>
            <pc:sldMk cId="646440150" sldId="317"/>
            <ac:spMk id="14" creationId="{04681AC1-C48A-D946-9F1E-39DA6A4C0809}"/>
          </ac:spMkLst>
        </pc:spChg>
        <pc:spChg chg="add mod">
          <ac:chgData name="Arpan Bhattacharya" userId="dbbbf64d70490b83" providerId="LiveId" clId="{DD573B4E-B6FD-436F-B318-726E5B112309}" dt="2025-07-09T11:37:40.258" v="1156"/>
          <ac:spMkLst>
            <pc:docMk/>
            <pc:sldMk cId="646440150" sldId="317"/>
            <ac:spMk id="15" creationId="{79DDDA51-EC5D-5838-3914-8420BE93C3D1}"/>
          </ac:spMkLst>
        </pc:spChg>
        <pc:spChg chg="mod">
          <ac:chgData name="Arpan Bhattacharya" userId="dbbbf64d70490b83" providerId="LiveId" clId="{DD573B4E-B6FD-436F-B318-726E5B112309}" dt="2025-07-09T11:36:55.986" v="1152"/>
          <ac:spMkLst>
            <pc:docMk/>
            <pc:sldMk cId="646440150" sldId="317"/>
            <ac:spMk id="18" creationId="{EC963910-8E7D-EF0D-7C9C-55D182A5AF10}"/>
          </ac:spMkLst>
        </pc:spChg>
        <pc:picChg chg="add mod">
          <ac:chgData name="Arpan Bhattacharya" userId="dbbbf64d70490b83" providerId="LiveId" clId="{DD573B4E-B6FD-436F-B318-726E5B112309}" dt="2025-07-10T11:55:54.146" v="1189" actId="1036"/>
          <ac:picMkLst>
            <pc:docMk/>
            <pc:sldMk cId="646440150" sldId="317"/>
            <ac:picMk id="20" creationId="{14908F05-05B5-16F8-A3E9-DBD904B2D829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1:58:28.281" v="1218" actId="1076"/>
        <pc:sldMkLst>
          <pc:docMk/>
          <pc:sldMk cId="3169755375" sldId="318"/>
        </pc:sldMkLst>
        <pc:spChg chg="add mod">
          <ac:chgData name="Arpan Bhattacharya" userId="dbbbf64d70490b83" providerId="LiveId" clId="{DD573B4E-B6FD-436F-B318-726E5B112309}" dt="2025-07-10T11:56:42.199" v="1205"/>
          <ac:spMkLst>
            <pc:docMk/>
            <pc:sldMk cId="3169755375" sldId="318"/>
            <ac:spMk id="3" creationId="{26CDDD8C-F730-DE26-F71C-BF0B018ACAFB}"/>
          </ac:spMkLst>
        </pc:spChg>
        <pc:spChg chg="add mod">
          <ac:chgData name="Arpan Bhattacharya" userId="dbbbf64d70490b83" providerId="LiveId" clId="{DD573B4E-B6FD-436F-B318-726E5B112309}" dt="2025-07-10T11:57:23.970" v="1212" actId="20577"/>
          <ac:spMkLst>
            <pc:docMk/>
            <pc:sldMk cId="3169755375" sldId="318"/>
            <ac:spMk id="4" creationId="{D2B009A7-0342-EE15-7A9B-F35753524D60}"/>
          </ac:spMkLst>
        </pc:spChg>
        <pc:spChg chg="add mod">
          <ac:chgData name="Arpan Bhattacharya" userId="dbbbf64d70490b83" providerId="LiveId" clId="{DD573B4E-B6FD-436F-B318-726E5B112309}" dt="2025-07-10T11:56:19.554" v="1204" actId="1037"/>
          <ac:spMkLst>
            <pc:docMk/>
            <pc:sldMk cId="3169755375" sldId="318"/>
            <ac:spMk id="5" creationId="{C3352C88-69FC-5FE9-3306-DDCB13369BD8}"/>
          </ac:spMkLst>
        </pc:spChg>
        <pc:spChg chg="mod">
          <ac:chgData name="Arpan Bhattacharya" userId="dbbbf64d70490b83" providerId="LiveId" clId="{DD573B4E-B6FD-436F-B318-726E5B112309}" dt="2025-07-10T11:56:15.882" v="1192"/>
          <ac:spMkLst>
            <pc:docMk/>
            <pc:sldMk cId="3169755375" sldId="318"/>
            <ac:spMk id="9" creationId="{B3C98E5B-F996-120E-4387-5B16CAE70A0F}"/>
          </ac:spMkLst>
        </pc:spChg>
        <pc:spChg chg="add mod">
          <ac:chgData name="Arpan Bhattacharya" userId="dbbbf64d70490b83" providerId="LiveId" clId="{DD573B4E-B6FD-436F-B318-726E5B112309}" dt="2025-07-10T11:56:52.191" v="1206"/>
          <ac:spMkLst>
            <pc:docMk/>
            <pc:sldMk cId="3169755375" sldId="318"/>
            <ac:spMk id="10" creationId="{F96F82B7-91B9-0C8C-CF5A-C38688F93EBC}"/>
          </ac:spMkLst>
        </pc:spChg>
        <pc:spChg chg="mod">
          <ac:chgData name="Arpan Bhattacharya" userId="dbbbf64d70490b83" providerId="LiveId" clId="{DD573B4E-B6FD-436F-B318-726E5B112309}" dt="2025-07-10T11:56:15.882" v="1192"/>
          <ac:spMkLst>
            <pc:docMk/>
            <pc:sldMk cId="3169755375" sldId="318"/>
            <ac:spMk id="13" creationId="{1DDCCA1C-FE44-ED28-276D-84EC3F4E8D45}"/>
          </ac:spMkLst>
        </pc:spChg>
        <pc:spChg chg="add mod">
          <ac:chgData name="Arpan Bhattacharya" userId="dbbbf64d70490b83" providerId="LiveId" clId="{DD573B4E-B6FD-436F-B318-726E5B112309}" dt="2025-07-10T11:57:02.953" v="1209"/>
          <ac:spMkLst>
            <pc:docMk/>
            <pc:sldMk cId="3169755375" sldId="318"/>
            <ac:spMk id="14" creationId="{6B1AF066-592B-03BA-5599-C98CF6B21D9F}"/>
          </ac:spMkLst>
        </pc:spChg>
        <pc:spChg chg="add mod">
          <ac:chgData name="Arpan Bhattacharya" userId="dbbbf64d70490b83" providerId="LiveId" clId="{DD573B4E-B6FD-436F-B318-726E5B112309}" dt="2025-07-10T11:57:10.449" v="1210"/>
          <ac:spMkLst>
            <pc:docMk/>
            <pc:sldMk cId="3169755375" sldId="318"/>
            <ac:spMk id="15" creationId="{B44AA3A1-EF91-4E9C-7998-9B77064E7F8C}"/>
          </ac:spMkLst>
        </pc:spChg>
        <pc:spChg chg="mod">
          <ac:chgData name="Arpan Bhattacharya" userId="dbbbf64d70490b83" providerId="LiveId" clId="{DD573B4E-B6FD-436F-B318-726E5B112309}" dt="2025-07-10T11:56:15.882" v="1192"/>
          <ac:spMkLst>
            <pc:docMk/>
            <pc:sldMk cId="3169755375" sldId="318"/>
            <ac:spMk id="18" creationId="{6AC862E5-69EB-4B9D-A26B-49FE864EDD2D}"/>
          </ac:spMkLst>
        </pc:spChg>
        <pc:grpChg chg="mod">
          <ac:chgData name="Arpan Bhattacharya" userId="dbbbf64d70490b83" providerId="LiveId" clId="{DD573B4E-B6FD-436F-B318-726E5B112309}" dt="2025-07-10T11:56:19.554" v="1204" actId="1037"/>
          <ac:grpSpMkLst>
            <pc:docMk/>
            <pc:sldMk cId="3169755375" sldId="318"/>
            <ac:grpSpMk id="7" creationId="{1212140F-EEC2-0A74-4796-54DD0B952727}"/>
          </ac:grpSpMkLst>
        </pc:grpChg>
        <pc:grpChg chg="mod">
          <ac:chgData name="Arpan Bhattacharya" userId="dbbbf64d70490b83" providerId="LiveId" clId="{DD573B4E-B6FD-436F-B318-726E5B112309}" dt="2025-07-10T11:56:19.554" v="1204" actId="1037"/>
          <ac:grpSpMkLst>
            <pc:docMk/>
            <pc:sldMk cId="3169755375" sldId="318"/>
            <ac:grpSpMk id="11" creationId="{1CAD2013-6871-FD3C-506F-F0A6EF075589}"/>
          </ac:grpSpMkLst>
        </pc:grpChg>
        <pc:grpChg chg="mod">
          <ac:chgData name="Arpan Bhattacharya" userId="dbbbf64d70490b83" providerId="LiveId" clId="{DD573B4E-B6FD-436F-B318-726E5B112309}" dt="2025-07-10T11:56:19.554" v="1204" actId="1037"/>
          <ac:grpSpMkLst>
            <pc:docMk/>
            <pc:sldMk cId="3169755375" sldId="318"/>
            <ac:grpSpMk id="16" creationId="{8E63CF93-5977-CCD0-7283-19BCF365DB28}"/>
          </ac:grpSpMkLst>
        </pc:grpChg>
        <pc:picChg chg="add mod">
          <ac:chgData name="Arpan Bhattacharya" userId="dbbbf64d70490b83" providerId="LiveId" clId="{DD573B4E-B6FD-436F-B318-726E5B112309}" dt="2025-07-10T11:58:28.281" v="1218" actId="1076"/>
          <ac:picMkLst>
            <pc:docMk/>
            <pc:sldMk cId="3169755375" sldId="318"/>
            <ac:picMk id="21" creationId="{D582D7B3-E25E-FF7F-F778-FE79A5011397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2:00:58.769" v="1243" actId="14100"/>
        <pc:sldMkLst>
          <pc:docMk/>
          <pc:sldMk cId="3082775245" sldId="319"/>
        </pc:sldMkLst>
        <pc:spChg chg="add mod">
          <ac:chgData name="Arpan Bhattacharya" userId="dbbbf64d70490b83" providerId="LiveId" clId="{DD573B4E-B6FD-436F-B318-726E5B112309}" dt="2025-07-10T11:59:02.892" v="1224" actId="1076"/>
          <ac:spMkLst>
            <pc:docMk/>
            <pc:sldMk cId="3082775245" sldId="319"/>
            <ac:spMk id="3" creationId="{27E70F36-70F7-7C0D-8522-D739450E35B7}"/>
          </ac:spMkLst>
        </pc:spChg>
        <pc:spChg chg="add mod">
          <ac:chgData name="Arpan Bhattacharya" userId="dbbbf64d70490b83" providerId="LiveId" clId="{DD573B4E-B6FD-436F-B318-726E5B112309}" dt="2025-07-10T12:00:03.810" v="1238" actId="20577"/>
          <ac:spMkLst>
            <pc:docMk/>
            <pc:sldMk cId="3082775245" sldId="319"/>
            <ac:spMk id="4" creationId="{FE622574-E89D-A006-1E76-1E7A3CEB1BA4}"/>
          </ac:spMkLst>
        </pc:spChg>
        <pc:spChg chg="add mod">
          <ac:chgData name="Arpan Bhattacharya" userId="dbbbf64d70490b83" providerId="LiveId" clId="{DD573B4E-B6FD-436F-B318-726E5B112309}" dt="2025-07-10T11:58:44.546" v="1221"/>
          <ac:spMkLst>
            <pc:docMk/>
            <pc:sldMk cId="3082775245" sldId="319"/>
            <ac:spMk id="5" creationId="{FE2AAFAF-54F5-8F6C-864B-2F0F58A74A1F}"/>
          </ac:spMkLst>
        </pc:spChg>
        <pc:spChg chg="mod">
          <ac:chgData name="Arpan Bhattacharya" userId="dbbbf64d70490b83" providerId="LiveId" clId="{DD573B4E-B6FD-436F-B318-726E5B112309}" dt="2025-07-10T11:58:44.546" v="1221"/>
          <ac:spMkLst>
            <pc:docMk/>
            <pc:sldMk cId="3082775245" sldId="319"/>
            <ac:spMk id="9" creationId="{F4FD7CA1-858B-AA12-956B-8D86242AFD9D}"/>
          </ac:spMkLst>
        </pc:spChg>
        <pc:spChg chg="add mod">
          <ac:chgData name="Arpan Bhattacharya" userId="dbbbf64d70490b83" providerId="LiveId" clId="{DD573B4E-B6FD-436F-B318-726E5B112309}" dt="2025-07-10T11:59:13.274" v="1225"/>
          <ac:spMkLst>
            <pc:docMk/>
            <pc:sldMk cId="3082775245" sldId="319"/>
            <ac:spMk id="10" creationId="{16C2589E-19B6-60B6-1FCD-91C183740A1D}"/>
          </ac:spMkLst>
        </pc:spChg>
        <pc:spChg chg="mod">
          <ac:chgData name="Arpan Bhattacharya" userId="dbbbf64d70490b83" providerId="LiveId" clId="{DD573B4E-B6FD-436F-B318-726E5B112309}" dt="2025-07-10T11:58:44.546" v="1221"/>
          <ac:spMkLst>
            <pc:docMk/>
            <pc:sldMk cId="3082775245" sldId="319"/>
            <ac:spMk id="13" creationId="{FEC67572-D06F-805E-520F-40981C43CFEA}"/>
          </ac:spMkLst>
        </pc:spChg>
        <pc:spChg chg="add mod">
          <ac:chgData name="Arpan Bhattacharya" userId="dbbbf64d70490b83" providerId="LiveId" clId="{DD573B4E-B6FD-436F-B318-726E5B112309}" dt="2025-07-10T11:59:23.257" v="1226"/>
          <ac:spMkLst>
            <pc:docMk/>
            <pc:sldMk cId="3082775245" sldId="319"/>
            <ac:spMk id="14" creationId="{0F696FC3-3A32-C347-351B-C5EFE90FA909}"/>
          </ac:spMkLst>
        </pc:spChg>
        <pc:spChg chg="add mod">
          <ac:chgData name="Arpan Bhattacharya" userId="dbbbf64d70490b83" providerId="LiveId" clId="{DD573B4E-B6FD-436F-B318-726E5B112309}" dt="2025-07-10T11:59:49.674" v="1236" actId="1036"/>
          <ac:spMkLst>
            <pc:docMk/>
            <pc:sldMk cId="3082775245" sldId="319"/>
            <ac:spMk id="15" creationId="{5B42EDA5-9AC9-DDE5-D8B6-6A2E2E9DD817}"/>
          </ac:spMkLst>
        </pc:spChg>
        <pc:spChg chg="mod">
          <ac:chgData name="Arpan Bhattacharya" userId="dbbbf64d70490b83" providerId="LiveId" clId="{DD573B4E-B6FD-436F-B318-726E5B112309}" dt="2025-07-10T11:58:44.546" v="1221"/>
          <ac:spMkLst>
            <pc:docMk/>
            <pc:sldMk cId="3082775245" sldId="319"/>
            <ac:spMk id="18" creationId="{22231C77-8E5D-746C-E445-E1F0AC847EB9}"/>
          </ac:spMkLst>
        </pc:spChg>
        <pc:picChg chg="add mod">
          <ac:chgData name="Arpan Bhattacharya" userId="dbbbf64d70490b83" providerId="LiveId" clId="{DD573B4E-B6FD-436F-B318-726E5B112309}" dt="2025-07-10T12:00:58.769" v="1243" actId="14100"/>
          <ac:picMkLst>
            <pc:docMk/>
            <pc:sldMk cId="3082775245" sldId="319"/>
            <ac:picMk id="21" creationId="{8F6793B0-01A6-1758-E443-A9DC93C2B0A0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2:03:45.747" v="1270" actId="1076"/>
        <pc:sldMkLst>
          <pc:docMk/>
          <pc:sldMk cId="39474339" sldId="320"/>
        </pc:sldMkLst>
        <pc:spChg chg="add mod">
          <ac:chgData name="Arpan Bhattacharya" userId="dbbbf64d70490b83" providerId="LiveId" clId="{DD573B4E-B6FD-436F-B318-726E5B112309}" dt="2025-07-10T12:02:05.801" v="1252" actId="1076"/>
          <ac:spMkLst>
            <pc:docMk/>
            <pc:sldMk cId="39474339" sldId="320"/>
            <ac:spMk id="3" creationId="{075B9DA7-6665-276A-408C-307FD005A91A}"/>
          </ac:spMkLst>
        </pc:spChg>
        <pc:spChg chg="add mod">
          <ac:chgData name="Arpan Bhattacharya" userId="dbbbf64d70490b83" providerId="LiveId" clId="{DD573B4E-B6FD-436F-B318-726E5B112309}" dt="2025-07-10T12:02:50.554" v="1265" actId="20577"/>
          <ac:spMkLst>
            <pc:docMk/>
            <pc:sldMk cId="39474339" sldId="320"/>
            <ac:spMk id="4" creationId="{C6C3EE71-A07F-A83E-D3DB-4704484E096E}"/>
          </ac:spMkLst>
        </pc:spChg>
        <pc:spChg chg="add mod">
          <ac:chgData name="Arpan Bhattacharya" userId="dbbbf64d70490b83" providerId="LiveId" clId="{DD573B4E-B6FD-436F-B318-726E5B112309}" dt="2025-07-10T12:02:00.008" v="1249" actId="1076"/>
          <ac:spMkLst>
            <pc:docMk/>
            <pc:sldMk cId="39474339" sldId="320"/>
            <ac:spMk id="5" creationId="{467DE2D1-9D8B-6B23-D2F9-013F31275972}"/>
          </ac:spMkLst>
        </pc:spChg>
        <pc:spChg chg="mod">
          <ac:chgData name="Arpan Bhattacharya" userId="dbbbf64d70490b83" providerId="LiveId" clId="{DD573B4E-B6FD-436F-B318-726E5B112309}" dt="2025-07-10T12:01:16.181" v="1246"/>
          <ac:spMkLst>
            <pc:docMk/>
            <pc:sldMk cId="39474339" sldId="320"/>
            <ac:spMk id="9" creationId="{E566D076-4A27-6090-0CBF-F9DFB18F2BDE}"/>
          </ac:spMkLst>
        </pc:spChg>
        <pc:spChg chg="add mod">
          <ac:chgData name="Arpan Bhattacharya" userId="dbbbf64d70490b83" providerId="LiveId" clId="{DD573B4E-B6FD-436F-B318-726E5B112309}" dt="2025-07-10T12:02:14.134" v="1253"/>
          <ac:spMkLst>
            <pc:docMk/>
            <pc:sldMk cId="39474339" sldId="320"/>
            <ac:spMk id="10" creationId="{0E117EFE-3E5B-794A-F351-8F9C70405A2B}"/>
          </ac:spMkLst>
        </pc:spChg>
        <pc:spChg chg="mod">
          <ac:chgData name="Arpan Bhattacharya" userId="dbbbf64d70490b83" providerId="LiveId" clId="{DD573B4E-B6FD-436F-B318-726E5B112309}" dt="2025-07-10T12:01:16.181" v="1246"/>
          <ac:spMkLst>
            <pc:docMk/>
            <pc:sldMk cId="39474339" sldId="320"/>
            <ac:spMk id="13" creationId="{D2A2E5A9-3BE6-2BF4-A448-656461DEC852}"/>
          </ac:spMkLst>
        </pc:spChg>
        <pc:spChg chg="add mod">
          <ac:chgData name="Arpan Bhattacharya" userId="dbbbf64d70490b83" providerId="LiveId" clId="{DD573B4E-B6FD-436F-B318-726E5B112309}" dt="2025-07-10T12:02:24.026" v="1254"/>
          <ac:spMkLst>
            <pc:docMk/>
            <pc:sldMk cId="39474339" sldId="320"/>
            <ac:spMk id="14" creationId="{C0501DE0-EE74-4A71-AA8A-F44AA6D295BA}"/>
          </ac:spMkLst>
        </pc:spChg>
        <pc:spChg chg="add mod">
          <ac:chgData name="Arpan Bhattacharya" userId="dbbbf64d70490b83" providerId="LiveId" clId="{DD573B4E-B6FD-436F-B318-726E5B112309}" dt="2025-07-10T12:02:37.962" v="1263" actId="1035"/>
          <ac:spMkLst>
            <pc:docMk/>
            <pc:sldMk cId="39474339" sldId="320"/>
            <ac:spMk id="15" creationId="{820AA1BF-3DD6-986A-E274-9F6D15B84F6D}"/>
          </ac:spMkLst>
        </pc:spChg>
        <pc:spChg chg="mod">
          <ac:chgData name="Arpan Bhattacharya" userId="dbbbf64d70490b83" providerId="LiveId" clId="{DD573B4E-B6FD-436F-B318-726E5B112309}" dt="2025-07-10T12:01:16.181" v="1246"/>
          <ac:spMkLst>
            <pc:docMk/>
            <pc:sldMk cId="39474339" sldId="320"/>
            <ac:spMk id="18" creationId="{7B83947C-72E5-EC83-B6F7-A499C063F1C9}"/>
          </ac:spMkLst>
        </pc:spChg>
        <pc:picChg chg="add mod">
          <ac:chgData name="Arpan Bhattacharya" userId="dbbbf64d70490b83" providerId="LiveId" clId="{DD573B4E-B6FD-436F-B318-726E5B112309}" dt="2025-07-10T12:03:45.747" v="1270" actId="1076"/>
          <ac:picMkLst>
            <pc:docMk/>
            <pc:sldMk cId="39474339" sldId="320"/>
            <ac:picMk id="21" creationId="{C4F35C15-CFB5-0EED-E267-FE21177CACCB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2:22:49.920" v="1312" actId="1035"/>
        <pc:sldMkLst>
          <pc:docMk/>
          <pc:sldMk cId="1551986909" sldId="321"/>
        </pc:sldMkLst>
        <pc:spChg chg="add mod">
          <ac:chgData name="Arpan Bhattacharya" userId="dbbbf64d70490b83" providerId="LiveId" clId="{DD573B4E-B6FD-436F-B318-726E5B112309}" dt="2025-07-10T12:05:59.273" v="1295" actId="1076"/>
          <ac:spMkLst>
            <pc:docMk/>
            <pc:sldMk cId="1551986909" sldId="321"/>
            <ac:spMk id="3" creationId="{5F22CFA5-A531-C458-1778-2686E330B05F}"/>
          </ac:spMkLst>
        </pc:spChg>
        <pc:spChg chg="add mod">
          <ac:chgData name="Arpan Bhattacharya" userId="dbbbf64d70490b83" providerId="LiveId" clId="{DD573B4E-B6FD-436F-B318-726E5B112309}" dt="2025-07-10T12:06:52.036" v="1300" actId="20577"/>
          <ac:spMkLst>
            <pc:docMk/>
            <pc:sldMk cId="1551986909" sldId="321"/>
            <ac:spMk id="4" creationId="{F94F1B38-B244-B546-83B5-02ABB61714C7}"/>
          </ac:spMkLst>
        </pc:spChg>
        <pc:spChg chg="add mod">
          <ac:chgData name="Arpan Bhattacharya" userId="dbbbf64d70490b83" providerId="LiveId" clId="{DD573B4E-B6FD-436F-B318-726E5B112309}" dt="2025-07-10T12:05:41.385" v="1288" actId="1076"/>
          <ac:spMkLst>
            <pc:docMk/>
            <pc:sldMk cId="1551986909" sldId="321"/>
            <ac:spMk id="5" creationId="{3939136A-822E-5167-A6FA-2FA1C3D96972}"/>
          </ac:spMkLst>
        </pc:spChg>
        <pc:spChg chg="mod">
          <ac:chgData name="Arpan Bhattacharya" userId="dbbbf64d70490b83" providerId="LiveId" clId="{DD573B4E-B6FD-436F-B318-726E5B112309}" dt="2025-07-10T12:04:00.076" v="1273"/>
          <ac:spMkLst>
            <pc:docMk/>
            <pc:sldMk cId="1551986909" sldId="321"/>
            <ac:spMk id="9" creationId="{66E7EAF0-480C-774F-4440-5DCD30587466}"/>
          </ac:spMkLst>
        </pc:spChg>
        <pc:spChg chg="add mod">
          <ac:chgData name="Arpan Bhattacharya" userId="dbbbf64d70490b83" providerId="LiveId" clId="{DD573B4E-B6FD-436F-B318-726E5B112309}" dt="2025-07-10T12:06:26.602" v="1296"/>
          <ac:spMkLst>
            <pc:docMk/>
            <pc:sldMk cId="1551986909" sldId="321"/>
            <ac:spMk id="10" creationId="{5E4BB5A3-19A6-61D9-0F83-88DA808D5EE6}"/>
          </ac:spMkLst>
        </pc:spChg>
        <pc:spChg chg="mod">
          <ac:chgData name="Arpan Bhattacharya" userId="dbbbf64d70490b83" providerId="LiveId" clId="{DD573B4E-B6FD-436F-B318-726E5B112309}" dt="2025-07-10T12:04:00.076" v="1273"/>
          <ac:spMkLst>
            <pc:docMk/>
            <pc:sldMk cId="1551986909" sldId="321"/>
            <ac:spMk id="13" creationId="{1257ABEC-0FE0-219B-2C91-D6C90EC1644F}"/>
          </ac:spMkLst>
        </pc:spChg>
        <pc:spChg chg="add mod">
          <ac:chgData name="Arpan Bhattacharya" userId="dbbbf64d70490b83" providerId="LiveId" clId="{DD573B4E-B6FD-436F-B318-726E5B112309}" dt="2025-07-10T12:06:32.988" v="1297"/>
          <ac:spMkLst>
            <pc:docMk/>
            <pc:sldMk cId="1551986909" sldId="321"/>
            <ac:spMk id="14" creationId="{84AFF173-033E-5970-6860-670071EEBD70}"/>
          </ac:spMkLst>
        </pc:spChg>
        <pc:spChg chg="add mod">
          <ac:chgData name="Arpan Bhattacharya" userId="dbbbf64d70490b83" providerId="LiveId" clId="{DD573B4E-B6FD-436F-B318-726E5B112309}" dt="2025-07-10T12:06:40.049" v="1298"/>
          <ac:spMkLst>
            <pc:docMk/>
            <pc:sldMk cId="1551986909" sldId="321"/>
            <ac:spMk id="15" creationId="{2134FC55-3750-6373-3EC3-936A8985497F}"/>
          </ac:spMkLst>
        </pc:spChg>
        <pc:spChg chg="mod">
          <ac:chgData name="Arpan Bhattacharya" userId="dbbbf64d70490b83" providerId="LiveId" clId="{DD573B4E-B6FD-436F-B318-726E5B112309}" dt="2025-07-10T12:04:00.076" v="1273"/>
          <ac:spMkLst>
            <pc:docMk/>
            <pc:sldMk cId="1551986909" sldId="321"/>
            <ac:spMk id="18" creationId="{2E537B73-69A7-F490-4EBD-ABABE1FBD2B0}"/>
          </ac:spMkLst>
        </pc:spChg>
        <pc:picChg chg="add mod">
          <ac:chgData name="Arpan Bhattacharya" userId="dbbbf64d70490b83" providerId="LiveId" clId="{DD573B4E-B6FD-436F-B318-726E5B112309}" dt="2025-07-10T12:22:49.920" v="1312" actId="1035"/>
          <ac:picMkLst>
            <pc:docMk/>
            <pc:sldMk cId="1551986909" sldId="321"/>
            <ac:picMk id="21" creationId="{67937020-86A6-7E56-707E-82E02888F5FA}"/>
          </ac:picMkLst>
        </pc:picChg>
      </pc:sldChg>
      <pc:sldChg chg="addSp delSp modSp new mod modAnim">
        <pc:chgData name="Arpan Bhattacharya" userId="dbbbf64d70490b83" providerId="LiveId" clId="{DD573B4E-B6FD-436F-B318-726E5B112309}" dt="2025-07-10T12:27:57.214" v="1366" actId="1076"/>
        <pc:sldMkLst>
          <pc:docMk/>
          <pc:sldMk cId="479363213" sldId="322"/>
        </pc:sldMkLst>
        <pc:spChg chg="add mod">
          <ac:chgData name="Arpan Bhattacharya" userId="dbbbf64d70490b83" providerId="LiveId" clId="{DD573B4E-B6FD-436F-B318-726E5B112309}" dt="2025-07-10T12:23:31.182" v="1356" actId="1037"/>
          <ac:spMkLst>
            <pc:docMk/>
            <pc:sldMk cId="479363213" sldId="322"/>
            <ac:spMk id="3" creationId="{08DB8DE3-91D4-0D48-767E-0633D5D03FDE}"/>
          </ac:spMkLst>
        </pc:spChg>
        <pc:spChg chg="add mod">
          <ac:chgData name="Arpan Bhattacharya" userId="dbbbf64d70490b83" providerId="LiveId" clId="{DD573B4E-B6FD-436F-B318-726E5B112309}" dt="2025-07-10T12:24:28.011" v="1361" actId="20577"/>
          <ac:spMkLst>
            <pc:docMk/>
            <pc:sldMk cId="479363213" sldId="322"/>
            <ac:spMk id="4" creationId="{1409F72F-097F-BC1A-8701-A10C299A2723}"/>
          </ac:spMkLst>
        </pc:spChg>
        <pc:spChg chg="add mod">
          <ac:chgData name="Arpan Bhattacharya" userId="dbbbf64d70490b83" providerId="LiveId" clId="{DD573B4E-B6FD-436F-B318-726E5B112309}" dt="2025-07-10T12:22:57.936" v="1315"/>
          <ac:spMkLst>
            <pc:docMk/>
            <pc:sldMk cId="479363213" sldId="322"/>
            <ac:spMk id="5" creationId="{0306EE7C-7228-E416-8D3C-824DE7B65683}"/>
          </ac:spMkLst>
        </pc:spChg>
        <pc:spChg chg="mod">
          <ac:chgData name="Arpan Bhattacharya" userId="dbbbf64d70490b83" providerId="LiveId" clId="{DD573B4E-B6FD-436F-B318-726E5B112309}" dt="2025-07-10T12:22:57.936" v="1315"/>
          <ac:spMkLst>
            <pc:docMk/>
            <pc:sldMk cId="479363213" sldId="322"/>
            <ac:spMk id="9" creationId="{EBEE4377-A988-F9A3-6B25-985F1F4006C6}"/>
          </ac:spMkLst>
        </pc:spChg>
        <pc:spChg chg="add mod">
          <ac:chgData name="Arpan Bhattacharya" userId="dbbbf64d70490b83" providerId="LiveId" clId="{DD573B4E-B6FD-436F-B318-726E5B112309}" dt="2025-07-10T12:23:50.665" v="1357"/>
          <ac:spMkLst>
            <pc:docMk/>
            <pc:sldMk cId="479363213" sldId="322"/>
            <ac:spMk id="10" creationId="{6D05A181-AB64-222B-47FE-2576D8E2F142}"/>
          </ac:spMkLst>
        </pc:spChg>
        <pc:spChg chg="mod">
          <ac:chgData name="Arpan Bhattacharya" userId="dbbbf64d70490b83" providerId="LiveId" clId="{DD573B4E-B6FD-436F-B318-726E5B112309}" dt="2025-07-10T12:22:57.936" v="1315"/>
          <ac:spMkLst>
            <pc:docMk/>
            <pc:sldMk cId="479363213" sldId="322"/>
            <ac:spMk id="13" creationId="{783B417D-EECB-A478-DD3B-9C765DC432C2}"/>
          </ac:spMkLst>
        </pc:spChg>
        <pc:spChg chg="add mod">
          <ac:chgData name="Arpan Bhattacharya" userId="dbbbf64d70490b83" providerId="LiveId" clId="{DD573B4E-B6FD-436F-B318-726E5B112309}" dt="2025-07-10T12:23:56.892" v="1358"/>
          <ac:spMkLst>
            <pc:docMk/>
            <pc:sldMk cId="479363213" sldId="322"/>
            <ac:spMk id="14" creationId="{DDD01670-2219-F0EA-C3BE-C5DC101A80B5}"/>
          </ac:spMkLst>
        </pc:spChg>
        <pc:spChg chg="add mod">
          <ac:chgData name="Arpan Bhattacharya" userId="dbbbf64d70490b83" providerId="LiveId" clId="{DD573B4E-B6FD-436F-B318-726E5B112309}" dt="2025-07-10T12:24:03.804" v="1359"/>
          <ac:spMkLst>
            <pc:docMk/>
            <pc:sldMk cId="479363213" sldId="322"/>
            <ac:spMk id="15" creationId="{4BBDB3FA-4914-76C3-8D02-A7D5DB62DADA}"/>
          </ac:spMkLst>
        </pc:spChg>
        <pc:spChg chg="mod">
          <ac:chgData name="Arpan Bhattacharya" userId="dbbbf64d70490b83" providerId="LiveId" clId="{DD573B4E-B6FD-436F-B318-726E5B112309}" dt="2025-07-10T12:22:57.936" v="1315"/>
          <ac:spMkLst>
            <pc:docMk/>
            <pc:sldMk cId="479363213" sldId="322"/>
            <ac:spMk id="18" creationId="{65B4D44D-24BB-35CA-17B3-826D3B516EA0}"/>
          </ac:spMkLst>
        </pc:spChg>
        <pc:picChg chg="add mod">
          <ac:chgData name="Arpan Bhattacharya" userId="dbbbf64d70490b83" providerId="LiveId" clId="{DD573B4E-B6FD-436F-B318-726E5B112309}" dt="2025-07-10T12:27:57.214" v="1366" actId="1076"/>
          <ac:picMkLst>
            <pc:docMk/>
            <pc:sldMk cId="479363213" sldId="322"/>
            <ac:picMk id="21" creationId="{40C85D98-80CC-FD72-D2D0-D7D193D8C853}"/>
          </ac:picMkLst>
        </pc:picChg>
      </pc:sldChg>
      <pc:sldChg chg="addSp delSp modSp new mod modAnim">
        <pc:chgData name="Arpan Bhattacharya" userId="dbbbf64d70490b83" providerId="LiveId" clId="{DD573B4E-B6FD-436F-B318-726E5B112309}" dt="2025-07-19T06:12:14.340" v="1421" actId="1076"/>
        <pc:sldMkLst>
          <pc:docMk/>
          <pc:sldMk cId="36022725" sldId="323"/>
        </pc:sldMkLst>
        <pc:spChg chg="add mod">
          <ac:chgData name="Arpan Bhattacharya" userId="dbbbf64d70490b83" providerId="LiveId" clId="{DD573B4E-B6FD-436F-B318-726E5B112309}" dt="2025-07-19T06:06:41.246" v="1401" actId="20577"/>
          <ac:spMkLst>
            <pc:docMk/>
            <pc:sldMk cId="36022725" sldId="323"/>
            <ac:spMk id="3" creationId="{D191A48C-AD91-4650-C26B-757C7625E279}"/>
          </ac:spMkLst>
        </pc:spChg>
        <pc:spChg chg="add mod">
          <ac:chgData name="Arpan Bhattacharya" userId="dbbbf64d70490b83" providerId="LiveId" clId="{DD573B4E-B6FD-436F-B318-726E5B112309}" dt="2025-07-19T06:08:20.034" v="1408"/>
          <ac:spMkLst>
            <pc:docMk/>
            <pc:sldMk cId="36022725" sldId="323"/>
            <ac:spMk id="4" creationId="{94D43517-A36A-E97E-3BE8-832FCEB970BA}"/>
          </ac:spMkLst>
        </pc:spChg>
        <pc:spChg chg="add mod">
          <ac:chgData name="Arpan Bhattacharya" userId="dbbbf64d70490b83" providerId="LiveId" clId="{DD573B4E-B6FD-436F-B318-726E5B112309}" dt="2025-07-19T05:52:32.493" v="1393"/>
          <ac:spMkLst>
            <pc:docMk/>
            <pc:sldMk cId="36022725" sldId="323"/>
            <ac:spMk id="5" creationId="{F28E6084-C8AC-479B-A5B8-7009A0E536D9}"/>
          </ac:spMkLst>
        </pc:spChg>
        <pc:spChg chg="mod">
          <ac:chgData name="Arpan Bhattacharya" userId="dbbbf64d70490b83" providerId="LiveId" clId="{DD573B4E-B6FD-436F-B318-726E5B112309}" dt="2025-07-19T05:52:32.493" v="1393"/>
          <ac:spMkLst>
            <pc:docMk/>
            <pc:sldMk cId="36022725" sldId="323"/>
            <ac:spMk id="9" creationId="{E5E51F13-360A-0CC2-724E-45EAA095DE4F}"/>
          </ac:spMkLst>
        </pc:spChg>
        <pc:spChg chg="add mod">
          <ac:chgData name="Arpan Bhattacharya" userId="dbbbf64d70490b83" providerId="LiveId" clId="{DD573B4E-B6FD-436F-B318-726E5B112309}" dt="2025-07-19T06:07:26.244" v="1404" actId="113"/>
          <ac:spMkLst>
            <pc:docMk/>
            <pc:sldMk cId="36022725" sldId="323"/>
            <ac:spMk id="10" creationId="{8AB0735D-A38F-3751-F41E-7CD3AA98DF3F}"/>
          </ac:spMkLst>
        </pc:spChg>
        <pc:spChg chg="mod">
          <ac:chgData name="Arpan Bhattacharya" userId="dbbbf64d70490b83" providerId="LiveId" clId="{DD573B4E-B6FD-436F-B318-726E5B112309}" dt="2025-07-19T05:52:32.493" v="1393"/>
          <ac:spMkLst>
            <pc:docMk/>
            <pc:sldMk cId="36022725" sldId="323"/>
            <ac:spMk id="13" creationId="{210AFC7F-6F04-6F48-064A-466493A81E8A}"/>
          </ac:spMkLst>
        </pc:spChg>
        <pc:spChg chg="add mod">
          <ac:chgData name="Arpan Bhattacharya" userId="dbbbf64d70490b83" providerId="LiveId" clId="{DD573B4E-B6FD-436F-B318-726E5B112309}" dt="2025-07-19T06:07:44.700" v="1407" actId="113"/>
          <ac:spMkLst>
            <pc:docMk/>
            <pc:sldMk cId="36022725" sldId="323"/>
            <ac:spMk id="14" creationId="{6FF571B5-617E-D0E6-3227-9CDF33A3E4EB}"/>
          </ac:spMkLst>
        </pc:spChg>
        <pc:spChg chg="add mod">
          <ac:chgData name="Arpan Bhattacharya" userId="dbbbf64d70490b83" providerId="LiveId" clId="{DD573B4E-B6FD-436F-B318-726E5B112309}" dt="2025-07-19T06:08:57.885" v="1414" actId="113"/>
          <ac:spMkLst>
            <pc:docMk/>
            <pc:sldMk cId="36022725" sldId="323"/>
            <ac:spMk id="15" creationId="{182BD05A-C81A-2CBE-8168-D82C452ADE2D}"/>
          </ac:spMkLst>
        </pc:spChg>
        <pc:spChg chg="mod">
          <ac:chgData name="Arpan Bhattacharya" userId="dbbbf64d70490b83" providerId="LiveId" clId="{DD573B4E-B6FD-436F-B318-726E5B112309}" dt="2025-07-19T05:52:32.493" v="1393"/>
          <ac:spMkLst>
            <pc:docMk/>
            <pc:sldMk cId="36022725" sldId="323"/>
            <ac:spMk id="18" creationId="{145EAE26-E146-4352-E5F1-853B324EE50A}"/>
          </ac:spMkLst>
        </pc:spChg>
        <pc:picChg chg="add mod">
          <ac:chgData name="Arpan Bhattacharya" userId="dbbbf64d70490b83" providerId="LiveId" clId="{DD573B4E-B6FD-436F-B318-726E5B112309}" dt="2025-07-19T06:12:14.340" v="1421" actId="1076"/>
          <ac:picMkLst>
            <pc:docMk/>
            <pc:sldMk cId="36022725" sldId="323"/>
            <ac:picMk id="21" creationId="{BBF90F2F-080F-E0A8-1D89-D47219856209}"/>
          </ac:picMkLst>
        </pc:picChg>
      </pc:sldChg>
      <pc:sldChg chg="addSp delSp modSp new mod modAnim">
        <pc:chgData name="Arpan Bhattacharya" userId="dbbbf64d70490b83" providerId="LiveId" clId="{DD573B4E-B6FD-436F-B318-726E5B112309}" dt="2025-07-19T06:14:51.043" v="1445" actId="1037"/>
        <pc:sldMkLst>
          <pc:docMk/>
          <pc:sldMk cId="4167659314" sldId="324"/>
        </pc:sldMkLst>
        <pc:spChg chg="add mod">
          <ac:chgData name="Arpan Bhattacharya" userId="dbbbf64d70490b83" providerId="LiveId" clId="{DD573B4E-B6FD-436F-B318-726E5B112309}" dt="2025-07-19T06:12:57.865" v="1426" actId="2711"/>
          <ac:spMkLst>
            <pc:docMk/>
            <pc:sldMk cId="4167659314" sldId="324"/>
            <ac:spMk id="3" creationId="{D46603DA-DF53-9E9C-0003-4A810EF64164}"/>
          </ac:spMkLst>
        </pc:spChg>
        <pc:spChg chg="add mod">
          <ac:chgData name="Arpan Bhattacharya" userId="dbbbf64d70490b83" providerId="LiveId" clId="{DD573B4E-B6FD-436F-B318-726E5B112309}" dt="2025-07-19T06:13:36.105" v="1430"/>
          <ac:spMkLst>
            <pc:docMk/>
            <pc:sldMk cId="4167659314" sldId="324"/>
            <ac:spMk id="4" creationId="{E82E952B-8C51-71B7-33BB-F4DF3B3CBA82}"/>
          </ac:spMkLst>
        </pc:spChg>
        <pc:spChg chg="add mod">
          <ac:chgData name="Arpan Bhattacharya" userId="dbbbf64d70490b83" providerId="LiveId" clId="{DD573B4E-B6FD-436F-B318-726E5B112309}" dt="2025-07-19T06:12:29.957" v="1424"/>
          <ac:spMkLst>
            <pc:docMk/>
            <pc:sldMk cId="4167659314" sldId="324"/>
            <ac:spMk id="5" creationId="{981E0854-540B-B56E-32A2-AB18CD15F2B4}"/>
          </ac:spMkLst>
        </pc:spChg>
        <pc:spChg chg="mod">
          <ac:chgData name="Arpan Bhattacharya" userId="dbbbf64d70490b83" providerId="LiveId" clId="{DD573B4E-B6FD-436F-B318-726E5B112309}" dt="2025-07-19T06:12:29.957" v="1424"/>
          <ac:spMkLst>
            <pc:docMk/>
            <pc:sldMk cId="4167659314" sldId="324"/>
            <ac:spMk id="9" creationId="{E42E8AD4-82EF-0005-5B3F-67AC706EB4F6}"/>
          </ac:spMkLst>
        </pc:spChg>
        <pc:spChg chg="add mod">
          <ac:chgData name="Arpan Bhattacharya" userId="dbbbf64d70490b83" providerId="LiveId" clId="{DD573B4E-B6FD-436F-B318-726E5B112309}" dt="2025-07-19T06:13:07.855" v="1427"/>
          <ac:spMkLst>
            <pc:docMk/>
            <pc:sldMk cId="4167659314" sldId="324"/>
            <ac:spMk id="10" creationId="{96D7F7CC-CB59-2FAC-55F8-67F5F2793150}"/>
          </ac:spMkLst>
        </pc:spChg>
        <pc:spChg chg="mod">
          <ac:chgData name="Arpan Bhattacharya" userId="dbbbf64d70490b83" providerId="LiveId" clId="{DD573B4E-B6FD-436F-B318-726E5B112309}" dt="2025-07-19T06:12:29.957" v="1424"/>
          <ac:spMkLst>
            <pc:docMk/>
            <pc:sldMk cId="4167659314" sldId="324"/>
            <ac:spMk id="13" creationId="{F6643B5F-EAA1-3CF1-780A-3A6051694025}"/>
          </ac:spMkLst>
        </pc:spChg>
        <pc:spChg chg="add mod">
          <ac:chgData name="Arpan Bhattacharya" userId="dbbbf64d70490b83" providerId="LiveId" clId="{DD573B4E-B6FD-436F-B318-726E5B112309}" dt="2025-07-19T06:13:19.425" v="1428"/>
          <ac:spMkLst>
            <pc:docMk/>
            <pc:sldMk cId="4167659314" sldId="324"/>
            <ac:spMk id="14" creationId="{CA7C99A9-A68C-14DB-2352-1CA4246F053E}"/>
          </ac:spMkLst>
        </pc:spChg>
        <pc:spChg chg="add mod">
          <ac:chgData name="Arpan Bhattacharya" userId="dbbbf64d70490b83" providerId="LiveId" clId="{DD573B4E-B6FD-436F-B318-726E5B112309}" dt="2025-07-19T06:13:28.192" v="1429"/>
          <ac:spMkLst>
            <pc:docMk/>
            <pc:sldMk cId="4167659314" sldId="324"/>
            <ac:spMk id="15" creationId="{382EBB39-EE6A-891A-9CF6-F13B00DAF099}"/>
          </ac:spMkLst>
        </pc:spChg>
        <pc:spChg chg="mod">
          <ac:chgData name="Arpan Bhattacharya" userId="dbbbf64d70490b83" providerId="LiveId" clId="{DD573B4E-B6FD-436F-B318-726E5B112309}" dt="2025-07-19T06:12:29.957" v="1424"/>
          <ac:spMkLst>
            <pc:docMk/>
            <pc:sldMk cId="4167659314" sldId="324"/>
            <ac:spMk id="18" creationId="{916E7C30-1709-F0FE-90A6-D125DE17AC02}"/>
          </ac:spMkLst>
        </pc:spChg>
        <pc:picChg chg="add mod">
          <ac:chgData name="Arpan Bhattacharya" userId="dbbbf64d70490b83" providerId="LiveId" clId="{DD573B4E-B6FD-436F-B318-726E5B112309}" dt="2025-07-19T06:14:51.043" v="1445" actId="1037"/>
          <ac:picMkLst>
            <pc:docMk/>
            <pc:sldMk cId="4167659314" sldId="324"/>
            <ac:picMk id="21" creationId="{C5FEAB04-53EF-2A80-4328-01167FF7B5C6}"/>
          </ac:picMkLst>
        </pc:picChg>
      </pc:sldChg>
      <pc:sldChg chg="addSp delSp modSp new mod modAnim">
        <pc:chgData name="Arpan Bhattacharya" userId="dbbbf64d70490b83" providerId="LiveId" clId="{DD573B4E-B6FD-436F-B318-726E5B112309}" dt="2025-07-19T06:17:51.855" v="1473" actId="1076"/>
        <pc:sldMkLst>
          <pc:docMk/>
          <pc:sldMk cId="3192242537" sldId="325"/>
        </pc:sldMkLst>
        <pc:spChg chg="add mod">
          <ac:chgData name="Arpan Bhattacharya" userId="dbbbf64d70490b83" providerId="LiveId" clId="{DD573B4E-B6FD-436F-B318-726E5B112309}" dt="2025-07-19T06:16:10.204" v="1458" actId="14100"/>
          <ac:spMkLst>
            <pc:docMk/>
            <pc:sldMk cId="3192242537" sldId="325"/>
            <ac:spMk id="3" creationId="{80D1F49E-B240-AEED-AF1E-809FDBC7DB03}"/>
          </ac:spMkLst>
        </pc:spChg>
        <pc:spChg chg="add mod">
          <ac:chgData name="Arpan Bhattacharya" userId="dbbbf64d70490b83" providerId="LiveId" clId="{DD573B4E-B6FD-436F-B318-726E5B112309}" dt="2025-07-19T06:17:01.307" v="1463" actId="20577"/>
          <ac:spMkLst>
            <pc:docMk/>
            <pc:sldMk cId="3192242537" sldId="325"/>
            <ac:spMk id="4" creationId="{19D57700-C7BB-A4AA-3B6C-EFF908E3158F}"/>
          </ac:spMkLst>
        </pc:spChg>
        <pc:spChg chg="add mod">
          <ac:chgData name="Arpan Bhattacharya" userId="dbbbf64d70490b83" providerId="LiveId" clId="{DD573B4E-B6FD-436F-B318-726E5B112309}" dt="2025-07-19T06:15:09.180" v="1448"/>
          <ac:spMkLst>
            <pc:docMk/>
            <pc:sldMk cId="3192242537" sldId="325"/>
            <ac:spMk id="5" creationId="{B799218F-321E-8FB4-CB50-DE0BFE16CEA5}"/>
          </ac:spMkLst>
        </pc:spChg>
        <pc:spChg chg="mod">
          <ac:chgData name="Arpan Bhattacharya" userId="dbbbf64d70490b83" providerId="LiveId" clId="{DD573B4E-B6FD-436F-B318-726E5B112309}" dt="2025-07-19T06:15:09.180" v="1448"/>
          <ac:spMkLst>
            <pc:docMk/>
            <pc:sldMk cId="3192242537" sldId="325"/>
            <ac:spMk id="9" creationId="{93DDAA4C-5996-2D27-CC2A-DA582A3E7473}"/>
          </ac:spMkLst>
        </pc:spChg>
        <pc:spChg chg="add mod">
          <ac:chgData name="Arpan Bhattacharya" userId="dbbbf64d70490b83" providerId="LiveId" clId="{DD573B4E-B6FD-436F-B318-726E5B112309}" dt="2025-07-19T06:16:29.181" v="1459"/>
          <ac:spMkLst>
            <pc:docMk/>
            <pc:sldMk cId="3192242537" sldId="325"/>
            <ac:spMk id="10" creationId="{A898694A-8231-9AA7-1167-644710906C83}"/>
          </ac:spMkLst>
        </pc:spChg>
        <pc:spChg chg="mod">
          <ac:chgData name="Arpan Bhattacharya" userId="dbbbf64d70490b83" providerId="LiveId" clId="{DD573B4E-B6FD-436F-B318-726E5B112309}" dt="2025-07-19T06:15:09.180" v="1448"/>
          <ac:spMkLst>
            <pc:docMk/>
            <pc:sldMk cId="3192242537" sldId="325"/>
            <ac:spMk id="13" creationId="{33DFA837-E5D1-F03F-DDA5-89996D5D2F3B}"/>
          </ac:spMkLst>
        </pc:spChg>
        <pc:spChg chg="add mod">
          <ac:chgData name="Arpan Bhattacharya" userId="dbbbf64d70490b83" providerId="LiveId" clId="{DD573B4E-B6FD-436F-B318-726E5B112309}" dt="2025-07-19T06:16:40.465" v="1460"/>
          <ac:spMkLst>
            <pc:docMk/>
            <pc:sldMk cId="3192242537" sldId="325"/>
            <ac:spMk id="14" creationId="{3E5FBDF9-4F59-AE9F-5D84-0F0C41E22E7F}"/>
          </ac:spMkLst>
        </pc:spChg>
        <pc:spChg chg="add mod">
          <ac:chgData name="Arpan Bhattacharya" userId="dbbbf64d70490b83" providerId="LiveId" clId="{DD573B4E-B6FD-436F-B318-726E5B112309}" dt="2025-07-19T06:16:46.642" v="1461"/>
          <ac:spMkLst>
            <pc:docMk/>
            <pc:sldMk cId="3192242537" sldId="325"/>
            <ac:spMk id="15" creationId="{4897C51A-4DB9-15B3-0F95-62BA93D6A38B}"/>
          </ac:spMkLst>
        </pc:spChg>
        <pc:spChg chg="mod">
          <ac:chgData name="Arpan Bhattacharya" userId="dbbbf64d70490b83" providerId="LiveId" clId="{DD573B4E-B6FD-436F-B318-726E5B112309}" dt="2025-07-19T06:15:09.180" v="1448"/>
          <ac:spMkLst>
            <pc:docMk/>
            <pc:sldMk cId="3192242537" sldId="325"/>
            <ac:spMk id="18" creationId="{0A71BDDE-0488-A332-236B-3FEDCE32F497}"/>
          </ac:spMkLst>
        </pc:spChg>
        <pc:picChg chg="add mod">
          <ac:chgData name="Arpan Bhattacharya" userId="dbbbf64d70490b83" providerId="LiveId" clId="{DD573B4E-B6FD-436F-B318-726E5B112309}" dt="2025-07-19T06:17:51.855" v="1473" actId="1076"/>
          <ac:picMkLst>
            <pc:docMk/>
            <pc:sldMk cId="3192242537" sldId="325"/>
            <ac:picMk id="21" creationId="{CD2D4292-CBFD-C606-1C72-C8C38190683A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26:54.033" v="1502" actId="20577"/>
        <pc:sldMkLst>
          <pc:docMk/>
          <pc:sldMk cId="3412146433" sldId="326"/>
        </pc:sldMkLst>
        <pc:spChg chg="del">
          <ac:chgData name="Arpan Bhattacharya" userId="dbbbf64d70490b83" providerId="LiveId" clId="{DD573B4E-B6FD-436F-B318-726E5B112309}" dt="2025-07-25T12:22:33.593" v="1475" actId="478"/>
          <ac:spMkLst>
            <pc:docMk/>
            <pc:sldMk cId="3412146433" sldId="326"/>
            <ac:spMk id="2" creationId="{11E23ECC-37E3-CA86-1A0F-D7F011A7ED91}"/>
          </ac:spMkLst>
        </pc:spChg>
        <pc:spChg chg="add mod">
          <ac:chgData name="Arpan Bhattacharya" userId="dbbbf64d70490b83" providerId="LiveId" clId="{DD573B4E-B6FD-436F-B318-726E5B112309}" dt="2025-07-25T12:23:13.453" v="1479" actId="1076"/>
          <ac:spMkLst>
            <pc:docMk/>
            <pc:sldMk cId="3412146433" sldId="326"/>
            <ac:spMk id="3" creationId="{11AE709E-BDE0-F658-E688-9C3DC540C872}"/>
          </ac:spMkLst>
        </pc:spChg>
        <pc:spChg chg="add mod">
          <ac:chgData name="Arpan Bhattacharya" userId="dbbbf64d70490b83" providerId="LiveId" clId="{DD573B4E-B6FD-436F-B318-726E5B112309}" dt="2025-07-25T12:24:30.883" v="1488" actId="20577"/>
          <ac:spMkLst>
            <pc:docMk/>
            <pc:sldMk cId="3412146433" sldId="326"/>
            <ac:spMk id="4" creationId="{F992F3C9-08C7-E054-DC7E-1CB8D3EF878F}"/>
          </ac:spMkLst>
        </pc:spChg>
        <pc:spChg chg="add mod">
          <ac:chgData name="Arpan Bhattacharya" userId="dbbbf64d70490b83" providerId="LiveId" clId="{DD573B4E-B6FD-436F-B318-726E5B112309}" dt="2025-07-25T12:22:34.893" v="1476"/>
          <ac:spMkLst>
            <pc:docMk/>
            <pc:sldMk cId="3412146433" sldId="326"/>
            <ac:spMk id="5" creationId="{00184A2F-5C98-3F6A-B97E-60B927F48520}"/>
          </ac:spMkLst>
        </pc:spChg>
        <pc:spChg chg="mod">
          <ac:chgData name="Arpan Bhattacharya" userId="dbbbf64d70490b83" providerId="LiveId" clId="{DD573B4E-B6FD-436F-B318-726E5B112309}" dt="2025-07-25T12:22:34.893" v="1476"/>
          <ac:spMkLst>
            <pc:docMk/>
            <pc:sldMk cId="3412146433" sldId="326"/>
            <ac:spMk id="9" creationId="{0C0C1EB6-E94F-E298-50D1-8296B91900B3}"/>
          </ac:spMkLst>
        </pc:spChg>
        <pc:spChg chg="add mod">
          <ac:chgData name="Arpan Bhattacharya" userId="dbbbf64d70490b83" providerId="LiveId" clId="{DD573B4E-B6FD-436F-B318-726E5B112309}" dt="2025-07-25T12:26:54.033" v="1502" actId="20577"/>
          <ac:spMkLst>
            <pc:docMk/>
            <pc:sldMk cId="3412146433" sldId="326"/>
            <ac:spMk id="10" creationId="{5D4F2BF1-16C0-1CA9-DC5A-FD7981F5CD2F}"/>
          </ac:spMkLst>
        </pc:spChg>
        <pc:spChg chg="mod">
          <ac:chgData name="Arpan Bhattacharya" userId="dbbbf64d70490b83" providerId="LiveId" clId="{DD573B4E-B6FD-436F-B318-726E5B112309}" dt="2025-07-25T12:22:34.893" v="1476"/>
          <ac:spMkLst>
            <pc:docMk/>
            <pc:sldMk cId="3412146433" sldId="326"/>
            <ac:spMk id="13" creationId="{71DA8B4B-BCF2-EFE7-B248-2B780107A1DF}"/>
          </ac:spMkLst>
        </pc:spChg>
        <pc:spChg chg="add mod">
          <ac:chgData name="Arpan Bhattacharya" userId="dbbbf64d70490b83" providerId="LiveId" clId="{DD573B4E-B6FD-436F-B318-726E5B112309}" dt="2025-07-25T12:24:09.023" v="1484" actId="1076"/>
          <ac:spMkLst>
            <pc:docMk/>
            <pc:sldMk cId="3412146433" sldId="326"/>
            <ac:spMk id="14" creationId="{1E27B647-FFDB-CDB9-D2C8-FE451EF0877D}"/>
          </ac:spMkLst>
        </pc:spChg>
        <pc:spChg chg="add mod">
          <ac:chgData name="Arpan Bhattacharya" userId="dbbbf64d70490b83" providerId="LiveId" clId="{DD573B4E-B6FD-436F-B318-726E5B112309}" dt="2025-07-25T12:24:16.323" v="1485"/>
          <ac:spMkLst>
            <pc:docMk/>
            <pc:sldMk cId="3412146433" sldId="326"/>
            <ac:spMk id="15" creationId="{A0FF0968-0EC5-5C0D-8890-9D10821FEB1C}"/>
          </ac:spMkLst>
        </pc:spChg>
        <pc:spChg chg="mod">
          <ac:chgData name="Arpan Bhattacharya" userId="dbbbf64d70490b83" providerId="LiveId" clId="{DD573B4E-B6FD-436F-B318-726E5B112309}" dt="2025-07-25T12:22:34.893" v="1476"/>
          <ac:spMkLst>
            <pc:docMk/>
            <pc:sldMk cId="3412146433" sldId="326"/>
            <ac:spMk id="18" creationId="{D9F0CD5D-D263-5F78-FF79-76B158B629B5}"/>
          </ac:spMkLst>
        </pc:spChg>
        <pc:spChg chg="add del">
          <ac:chgData name="Arpan Bhattacharya" userId="dbbbf64d70490b83" providerId="LiveId" clId="{DD573B4E-B6FD-436F-B318-726E5B112309}" dt="2025-07-25T12:23:32.613" v="1481" actId="22"/>
          <ac:spMkLst>
            <pc:docMk/>
            <pc:sldMk cId="3412146433" sldId="326"/>
            <ac:spMk id="21" creationId="{597DA638-ABA3-A37E-5496-5D4D7FA62CD1}"/>
          </ac:spMkLst>
        </pc:spChg>
        <pc:picChg chg="add del mod">
          <ac:chgData name="Arpan Bhattacharya" userId="dbbbf64d70490b83" providerId="LiveId" clId="{DD573B4E-B6FD-436F-B318-726E5B112309}" dt="2025-07-25T12:25:56.900" v="1489" actId="478"/>
          <ac:picMkLst>
            <pc:docMk/>
            <pc:sldMk cId="3412146433" sldId="326"/>
            <ac:picMk id="19" creationId="{C2241297-B5FB-5DC4-3501-3334CC81668B}"/>
          </ac:picMkLst>
        </pc:picChg>
        <pc:picChg chg="add mod">
          <ac:chgData name="Arpan Bhattacharya" userId="dbbbf64d70490b83" providerId="LiveId" clId="{DD573B4E-B6FD-436F-B318-726E5B112309}" dt="2025-07-25T12:26:34.338" v="1500" actId="14100"/>
          <ac:picMkLst>
            <pc:docMk/>
            <pc:sldMk cId="3412146433" sldId="326"/>
            <ac:picMk id="23" creationId="{633803A7-EF2E-448A-B80F-5FE3E6C6A4AC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30:47.602" v="1528" actId="1035"/>
        <pc:sldMkLst>
          <pc:docMk/>
          <pc:sldMk cId="2978639931" sldId="327"/>
        </pc:sldMkLst>
        <pc:spChg chg="del">
          <ac:chgData name="Arpan Bhattacharya" userId="dbbbf64d70490b83" providerId="LiveId" clId="{DD573B4E-B6FD-436F-B318-726E5B112309}" dt="2025-07-25T12:27:09.250" v="1504" actId="478"/>
          <ac:spMkLst>
            <pc:docMk/>
            <pc:sldMk cId="2978639931" sldId="327"/>
            <ac:spMk id="2" creationId="{C71AE444-9757-18AB-9FBC-583EE877A111}"/>
          </ac:spMkLst>
        </pc:spChg>
        <pc:spChg chg="add mod">
          <ac:chgData name="Arpan Bhattacharya" userId="dbbbf64d70490b83" providerId="LiveId" clId="{DD573B4E-B6FD-436F-B318-726E5B112309}" dt="2025-07-25T12:28:54.008" v="1511" actId="14100"/>
          <ac:spMkLst>
            <pc:docMk/>
            <pc:sldMk cId="2978639931" sldId="327"/>
            <ac:spMk id="3" creationId="{694C422A-408E-83C0-1C64-B2842DA99091}"/>
          </ac:spMkLst>
        </pc:spChg>
        <pc:spChg chg="add mod">
          <ac:chgData name="Arpan Bhattacharya" userId="dbbbf64d70490b83" providerId="LiveId" clId="{DD573B4E-B6FD-436F-B318-726E5B112309}" dt="2025-07-25T12:29:30.442" v="1516" actId="20577"/>
          <ac:spMkLst>
            <pc:docMk/>
            <pc:sldMk cId="2978639931" sldId="327"/>
            <ac:spMk id="4" creationId="{1FEC016E-01E3-8238-86A3-A2198F89E0BA}"/>
          </ac:spMkLst>
        </pc:spChg>
        <pc:spChg chg="add mod">
          <ac:chgData name="Arpan Bhattacharya" userId="dbbbf64d70490b83" providerId="LiveId" clId="{DD573B4E-B6FD-436F-B318-726E5B112309}" dt="2025-07-25T12:27:09.801" v="1505"/>
          <ac:spMkLst>
            <pc:docMk/>
            <pc:sldMk cId="2978639931" sldId="327"/>
            <ac:spMk id="5" creationId="{4B96C7DE-36A5-9FF3-DC41-A481DE7CF811}"/>
          </ac:spMkLst>
        </pc:spChg>
        <pc:spChg chg="mod">
          <ac:chgData name="Arpan Bhattacharya" userId="dbbbf64d70490b83" providerId="LiveId" clId="{DD573B4E-B6FD-436F-B318-726E5B112309}" dt="2025-07-25T12:27:09.801" v="1505"/>
          <ac:spMkLst>
            <pc:docMk/>
            <pc:sldMk cId="2978639931" sldId="327"/>
            <ac:spMk id="9" creationId="{BFFA6BAC-3A59-8555-479B-2475B5B77869}"/>
          </ac:spMkLst>
        </pc:spChg>
        <pc:spChg chg="add mod">
          <ac:chgData name="Arpan Bhattacharya" userId="dbbbf64d70490b83" providerId="LiveId" clId="{DD573B4E-B6FD-436F-B318-726E5B112309}" dt="2025-07-25T12:29:07.485" v="1512"/>
          <ac:spMkLst>
            <pc:docMk/>
            <pc:sldMk cId="2978639931" sldId="327"/>
            <ac:spMk id="10" creationId="{AD9F3683-E644-2D2C-EF9A-634B755D352E}"/>
          </ac:spMkLst>
        </pc:spChg>
        <pc:spChg chg="mod">
          <ac:chgData name="Arpan Bhattacharya" userId="dbbbf64d70490b83" providerId="LiveId" clId="{DD573B4E-B6FD-436F-B318-726E5B112309}" dt="2025-07-25T12:27:09.801" v="1505"/>
          <ac:spMkLst>
            <pc:docMk/>
            <pc:sldMk cId="2978639931" sldId="327"/>
            <ac:spMk id="13" creationId="{A57C0EA1-6422-8D67-6D26-D5D98CE9D817}"/>
          </ac:spMkLst>
        </pc:spChg>
        <pc:spChg chg="add mod">
          <ac:chgData name="Arpan Bhattacharya" userId="dbbbf64d70490b83" providerId="LiveId" clId="{DD573B4E-B6FD-436F-B318-726E5B112309}" dt="2025-07-25T12:29:12.480" v="1513"/>
          <ac:spMkLst>
            <pc:docMk/>
            <pc:sldMk cId="2978639931" sldId="327"/>
            <ac:spMk id="14" creationId="{AB429171-8CF3-A1E3-51B6-7B8CC79BCE27}"/>
          </ac:spMkLst>
        </pc:spChg>
        <pc:spChg chg="add mod">
          <ac:chgData name="Arpan Bhattacharya" userId="dbbbf64d70490b83" providerId="LiveId" clId="{DD573B4E-B6FD-436F-B318-726E5B112309}" dt="2025-07-25T12:29:17.736" v="1514"/>
          <ac:spMkLst>
            <pc:docMk/>
            <pc:sldMk cId="2978639931" sldId="327"/>
            <ac:spMk id="15" creationId="{9FAFD551-2FC6-E5A1-1E92-E111F6E92DC8}"/>
          </ac:spMkLst>
        </pc:spChg>
        <pc:spChg chg="mod">
          <ac:chgData name="Arpan Bhattacharya" userId="dbbbf64d70490b83" providerId="LiveId" clId="{DD573B4E-B6FD-436F-B318-726E5B112309}" dt="2025-07-25T12:27:09.801" v="1505"/>
          <ac:spMkLst>
            <pc:docMk/>
            <pc:sldMk cId="2978639931" sldId="327"/>
            <ac:spMk id="18" creationId="{56A9B7F5-6943-334D-38A0-9996BF19D2DF}"/>
          </ac:spMkLst>
        </pc:spChg>
        <pc:picChg chg="add del mod">
          <ac:chgData name="Arpan Bhattacharya" userId="dbbbf64d70490b83" providerId="LiveId" clId="{DD573B4E-B6FD-436F-B318-726E5B112309}" dt="2025-07-25T12:29:35.195" v="1517" actId="478"/>
          <ac:picMkLst>
            <pc:docMk/>
            <pc:sldMk cId="2978639931" sldId="327"/>
            <ac:picMk id="19" creationId="{B3A0092E-A694-5D8B-DD06-B86DE196A734}"/>
          </ac:picMkLst>
        </pc:picChg>
        <pc:picChg chg="add mod">
          <ac:chgData name="Arpan Bhattacharya" userId="dbbbf64d70490b83" providerId="LiveId" clId="{DD573B4E-B6FD-436F-B318-726E5B112309}" dt="2025-07-25T12:30:47.602" v="1528" actId="1035"/>
          <ac:picMkLst>
            <pc:docMk/>
            <pc:sldMk cId="2978639931" sldId="327"/>
            <ac:picMk id="21" creationId="{7F0A6070-D1D2-089F-A447-DD0CB3A0EFEC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34:34.488" v="1553" actId="14100"/>
        <pc:sldMkLst>
          <pc:docMk/>
          <pc:sldMk cId="3960715573" sldId="328"/>
        </pc:sldMkLst>
        <pc:spChg chg="del">
          <ac:chgData name="Arpan Bhattacharya" userId="dbbbf64d70490b83" providerId="LiveId" clId="{DD573B4E-B6FD-436F-B318-726E5B112309}" dt="2025-07-25T12:31:05.911" v="1530" actId="478"/>
          <ac:spMkLst>
            <pc:docMk/>
            <pc:sldMk cId="3960715573" sldId="328"/>
            <ac:spMk id="2" creationId="{25BDF757-6FE3-5CFE-2392-37C73D34FC99}"/>
          </ac:spMkLst>
        </pc:spChg>
        <pc:spChg chg="add mod">
          <ac:chgData name="Arpan Bhattacharya" userId="dbbbf64d70490b83" providerId="LiveId" clId="{DD573B4E-B6FD-436F-B318-726E5B112309}" dt="2025-07-25T12:31:32.264" v="1534" actId="1076"/>
          <ac:spMkLst>
            <pc:docMk/>
            <pc:sldMk cId="3960715573" sldId="328"/>
            <ac:spMk id="3" creationId="{00A8DC18-1DE9-3F15-A1C8-F9ABBC69449E}"/>
          </ac:spMkLst>
        </pc:spChg>
        <pc:spChg chg="add mod">
          <ac:chgData name="Arpan Bhattacharya" userId="dbbbf64d70490b83" providerId="LiveId" clId="{DD573B4E-B6FD-436F-B318-726E5B112309}" dt="2025-07-25T12:32:18.178" v="1540" actId="20577"/>
          <ac:spMkLst>
            <pc:docMk/>
            <pc:sldMk cId="3960715573" sldId="328"/>
            <ac:spMk id="4" creationId="{638A4E9E-7BE8-D522-0AE8-4E375B16B931}"/>
          </ac:spMkLst>
        </pc:spChg>
        <pc:spChg chg="add mod">
          <ac:chgData name="Arpan Bhattacharya" userId="dbbbf64d70490b83" providerId="LiveId" clId="{DD573B4E-B6FD-436F-B318-726E5B112309}" dt="2025-07-25T12:31:06.435" v="1531"/>
          <ac:spMkLst>
            <pc:docMk/>
            <pc:sldMk cId="3960715573" sldId="328"/>
            <ac:spMk id="5" creationId="{530EFAC2-69D7-B8B3-BB6E-66D449026F42}"/>
          </ac:spMkLst>
        </pc:spChg>
        <pc:spChg chg="mod">
          <ac:chgData name="Arpan Bhattacharya" userId="dbbbf64d70490b83" providerId="LiveId" clId="{DD573B4E-B6FD-436F-B318-726E5B112309}" dt="2025-07-25T12:31:06.435" v="1531"/>
          <ac:spMkLst>
            <pc:docMk/>
            <pc:sldMk cId="3960715573" sldId="328"/>
            <ac:spMk id="9" creationId="{E4F93138-C376-42E2-1295-0182C13A7BF8}"/>
          </ac:spMkLst>
        </pc:spChg>
        <pc:spChg chg="add mod">
          <ac:chgData name="Arpan Bhattacharya" userId="dbbbf64d70490b83" providerId="LiveId" clId="{DD573B4E-B6FD-436F-B318-726E5B112309}" dt="2025-07-25T12:31:41.399" v="1535"/>
          <ac:spMkLst>
            <pc:docMk/>
            <pc:sldMk cId="3960715573" sldId="328"/>
            <ac:spMk id="10" creationId="{8A28971E-C3CD-75CA-6915-AB4B4AA22B3E}"/>
          </ac:spMkLst>
        </pc:spChg>
        <pc:spChg chg="mod">
          <ac:chgData name="Arpan Bhattacharya" userId="dbbbf64d70490b83" providerId="LiveId" clId="{DD573B4E-B6FD-436F-B318-726E5B112309}" dt="2025-07-25T12:31:06.435" v="1531"/>
          <ac:spMkLst>
            <pc:docMk/>
            <pc:sldMk cId="3960715573" sldId="328"/>
            <ac:spMk id="13" creationId="{9FBAD33B-E327-9A31-601F-B740AF79C7CC}"/>
          </ac:spMkLst>
        </pc:spChg>
        <pc:spChg chg="add mod">
          <ac:chgData name="Arpan Bhattacharya" userId="dbbbf64d70490b83" providerId="LiveId" clId="{DD573B4E-B6FD-436F-B318-726E5B112309}" dt="2025-07-25T12:31:53.018" v="1537" actId="20577"/>
          <ac:spMkLst>
            <pc:docMk/>
            <pc:sldMk cId="3960715573" sldId="328"/>
            <ac:spMk id="14" creationId="{5681DC80-DB16-A3A4-3AD0-608AE7D4ABC0}"/>
          </ac:spMkLst>
        </pc:spChg>
        <pc:spChg chg="add mod">
          <ac:chgData name="Arpan Bhattacharya" userId="dbbbf64d70490b83" providerId="LiveId" clId="{DD573B4E-B6FD-436F-B318-726E5B112309}" dt="2025-07-25T12:32:03.631" v="1538"/>
          <ac:spMkLst>
            <pc:docMk/>
            <pc:sldMk cId="3960715573" sldId="328"/>
            <ac:spMk id="15" creationId="{C8D403E8-4D89-8E72-7FC4-E964DE8F8C12}"/>
          </ac:spMkLst>
        </pc:spChg>
        <pc:spChg chg="mod">
          <ac:chgData name="Arpan Bhattacharya" userId="dbbbf64d70490b83" providerId="LiveId" clId="{DD573B4E-B6FD-436F-B318-726E5B112309}" dt="2025-07-25T12:31:06.435" v="1531"/>
          <ac:spMkLst>
            <pc:docMk/>
            <pc:sldMk cId="3960715573" sldId="328"/>
            <ac:spMk id="18" creationId="{6E661126-50C5-0A69-973A-DCEF3B5B47E3}"/>
          </ac:spMkLst>
        </pc:spChg>
        <pc:picChg chg="add del mod">
          <ac:chgData name="Arpan Bhattacharya" userId="dbbbf64d70490b83" providerId="LiveId" clId="{DD573B4E-B6FD-436F-B318-726E5B112309}" dt="2025-07-25T12:33:21.383" v="1544" actId="478"/>
          <ac:picMkLst>
            <pc:docMk/>
            <pc:sldMk cId="3960715573" sldId="328"/>
            <ac:picMk id="19" creationId="{7C5B6E52-7D76-D526-537A-448F58C94809}"/>
          </ac:picMkLst>
        </pc:picChg>
        <pc:picChg chg="add mod">
          <ac:chgData name="Arpan Bhattacharya" userId="dbbbf64d70490b83" providerId="LiveId" clId="{DD573B4E-B6FD-436F-B318-726E5B112309}" dt="2025-07-25T12:34:34.488" v="1553" actId="14100"/>
          <ac:picMkLst>
            <pc:docMk/>
            <pc:sldMk cId="3960715573" sldId="328"/>
            <ac:picMk id="21" creationId="{C226A09F-1B35-5B32-8E1E-4F41A35F24C8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37:25.281" v="1569" actId="1076"/>
        <pc:sldMkLst>
          <pc:docMk/>
          <pc:sldMk cId="634695364" sldId="329"/>
        </pc:sldMkLst>
        <pc:spChg chg="del">
          <ac:chgData name="Arpan Bhattacharya" userId="dbbbf64d70490b83" providerId="LiveId" clId="{DD573B4E-B6FD-436F-B318-726E5B112309}" dt="2025-07-25T12:33:05.583" v="1542" actId="478"/>
          <ac:spMkLst>
            <pc:docMk/>
            <pc:sldMk cId="634695364" sldId="329"/>
            <ac:spMk id="2" creationId="{ACD80840-370C-BA52-AA2F-82F5A3079A9F}"/>
          </ac:spMkLst>
        </pc:spChg>
        <pc:spChg chg="add mod">
          <ac:chgData name="Arpan Bhattacharya" userId="dbbbf64d70490b83" providerId="LiveId" clId="{DD573B4E-B6FD-436F-B318-726E5B112309}" dt="2025-07-25T12:36:32.120" v="1565" actId="20577"/>
          <ac:spMkLst>
            <pc:docMk/>
            <pc:sldMk cId="634695364" sldId="329"/>
            <ac:spMk id="3" creationId="{34864A65-DCDB-D76D-C45C-97EE0BC30652}"/>
          </ac:spMkLst>
        </pc:spChg>
        <pc:spChg chg="add mod">
          <ac:chgData name="Arpan Bhattacharya" userId="dbbbf64d70490b83" providerId="LiveId" clId="{DD573B4E-B6FD-436F-B318-726E5B112309}" dt="2025-07-25T12:35:47.728" v="1561" actId="20577"/>
          <ac:spMkLst>
            <pc:docMk/>
            <pc:sldMk cId="634695364" sldId="329"/>
            <ac:spMk id="4" creationId="{AA9CD32A-9C98-BADB-D7AA-E36002D5452D}"/>
          </ac:spMkLst>
        </pc:spChg>
        <pc:spChg chg="add mod">
          <ac:chgData name="Arpan Bhattacharya" userId="dbbbf64d70490b83" providerId="LiveId" clId="{DD573B4E-B6FD-436F-B318-726E5B112309}" dt="2025-07-25T12:33:06.140" v="1543"/>
          <ac:spMkLst>
            <pc:docMk/>
            <pc:sldMk cId="634695364" sldId="329"/>
            <ac:spMk id="5" creationId="{E836D58D-B70F-59C1-FE9E-8D7C6CDCE637}"/>
          </ac:spMkLst>
        </pc:spChg>
        <pc:spChg chg="mod">
          <ac:chgData name="Arpan Bhattacharya" userId="dbbbf64d70490b83" providerId="LiveId" clId="{DD573B4E-B6FD-436F-B318-726E5B112309}" dt="2025-07-25T12:33:06.140" v="1543"/>
          <ac:spMkLst>
            <pc:docMk/>
            <pc:sldMk cId="634695364" sldId="329"/>
            <ac:spMk id="9" creationId="{1760153D-797F-F4AA-695E-C776C866F54A}"/>
          </ac:spMkLst>
        </pc:spChg>
        <pc:spChg chg="add mod">
          <ac:chgData name="Arpan Bhattacharya" userId="dbbbf64d70490b83" providerId="LiveId" clId="{DD573B4E-B6FD-436F-B318-726E5B112309}" dt="2025-07-25T12:35:15.450" v="1557"/>
          <ac:spMkLst>
            <pc:docMk/>
            <pc:sldMk cId="634695364" sldId="329"/>
            <ac:spMk id="10" creationId="{4747AFAF-27A0-B345-25D1-971C69980904}"/>
          </ac:spMkLst>
        </pc:spChg>
        <pc:spChg chg="mod">
          <ac:chgData name="Arpan Bhattacharya" userId="dbbbf64d70490b83" providerId="LiveId" clId="{DD573B4E-B6FD-436F-B318-726E5B112309}" dt="2025-07-25T12:33:06.140" v="1543"/>
          <ac:spMkLst>
            <pc:docMk/>
            <pc:sldMk cId="634695364" sldId="329"/>
            <ac:spMk id="13" creationId="{4E7D515C-317E-233B-66CC-A0526C6ABEEA}"/>
          </ac:spMkLst>
        </pc:spChg>
        <pc:spChg chg="add mod">
          <ac:chgData name="Arpan Bhattacharya" userId="dbbbf64d70490b83" providerId="LiveId" clId="{DD573B4E-B6FD-436F-B318-726E5B112309}" dt="2025-07-25T12:35:23.249" v="1558"/>
          <ac:spMkLst>
            <pc:docMk/>
            <pc:sldMk cId="634695364" sldId="329"/>
            <ac:spMk id="14" creationId="{D7979DC5-91F0-ACF4-F16C-BDA035ED5B8F}"/>
          </ac:spMkLst>
        </pc:spChg>
        <pc:spChg chg="add mod">
          <ac:chgData name="Arpan Bhattacharya" userId="dbbbf64d70490b83" providerId="LiveId" clId="{DD573B4E-B6FD-436F-B318-726E5B112309}" dt="2025-07-25T12:35:31.157" v="1559"/>
          <ac:spMkLst>
            <pc:docMk/>
            <pc:sldMk cId="634695364" sldId="329"/>
            <ac:spMk id="15" creationId="{E6DB21B3-1EE6-1E28-81BA-B50351F6F35E}"/>
          </ac:spMkLst>
        </pc:spChg>
        <pc:spChg chg="mod">
          <ac:chgData name="Arpan Bhattacharya" userId="dbbbf64d70490b83" providerId="LiveId" clId="{DD573B4E-B6FD-436F-B318-726E5B112309}" dt="2025-07-25T12:33:06.140" v="1543"/>
          <ac:spMkLst>
            <pc:docMk/>
            <pc:sldMk cId="634695364" sldId="329"/>
            <ac:spMk id="18" creationId="{BC10997F-EC9E-E567-22D0-D26C66ED28E8}"/>
          </ac:spMkLst>
        </pc:spChg>
        <pc:picChg chg="add del mod">
          <ac:chgData name="Arpan Bhattacharya" userId="dbbbf64d70490b83" providerId="LiveId" clId="{DD573B4E-B6FD-436F-B318-726E5B112309}" dt="2025-07-25T12:34:48.400" v="1554" actId="478"/>
          <ac:picMkLst>
            <pc:docMk/>
            <pc:sldMk cId="634695364" sldId="329"/>
            <ac:picMk id="19" creationId="{3030BC2F-C0F5-9AC9-19BB-CB0A62B52D2F}"/>
          </ac:picMkLst>
        </pc:picChg>
        <pc:picChg chg="add mod">
          <ac:chgData name="Arpan Bhattacharya" userId="dbbbf64d70490b83" providerId="LiveId" clId="{DD573B4E-B6FD-436F-B318-726E5B112309}" dt="2025-07-25T12:37:25.281" v="1569" actId="1076"/>
          <ac:picMkLst>
            <pc:docMk/>
            <pc:sldMk cId="634695364" sldId="329"/>
            <ac:picMk id="20" creationId="{712F9392-E170-1866-A5FF-CDF01C1F567E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40:29.648" v="1594" actId="1076"/>
        <pc:sldMkLst>
          <pc:docMk/>
          <pc:sldMk cId="1342228190" sldId="330"/>
        </pc:sldMkLst>
        <pc:spChg chg="del">
          <ac:chgData name="Arpan Bhattacharya" userId="dbbbf64d70490b83" providerId="LiveId" clId="{DD573B4E-B6FD-436F-B318-726E5B112309}" dt="2025-07-25T12:38:16.401" v="1571" actId="478"/>
          <ac:spMkLst>
            <pc:docMk/>
            <pc:sldMk cId="1342228190" sldId="330"/>
            <ac:spMk id="2" creationId="{B5C12C36-A045-9060-C5B0-846B6624321B}"/>
          </ac:spMkLst>
        </pc:spChg>
        <pc:spChg chg="add mod">
          <ac:chgData name="Arpan Bhattacharya" userId="dbbbf64d70490b83" providerId="LiveId" clId="{DD573B4E-B6FD-436F-B318-726E5B112309}" dt="2025-07-25T12:38:53" v="1577" actId="20577"/>
          <ac:spMkLst>
            <pc:docMk/>
            <pc:sldMk cId="1342228190" sldId="330"/>
            <ac:spMk id="3" creationId="{C7BEC370-FB55-6BBE-EDB9-E639B1D65B4A}"/>
          </ac:spMkLst>
        </pc:spChg>
        <pc:spChg chg="add mod">
          <ac:chgData name="Arpan Bhattacharya" userId="dbbbf64d70490b83" providerId="LiveId" clId="{DD573B4E-B6FD-436F-B318-726E5B112309}" dt="2025-07-25T12:40:13.265" v="1589" actId="20577"/>
          <ac:spMkLst>
            <pc:docMk/>
            <pc:sldMk cId="1342228190" sldId="330"/>
            <ac:spMk id="4" creationId="{A0E23F28-42CB-159F-EC1E-638D04CA3733}"/>
          </ac:spMkLst>
        </pc:spChg>
        <pc:spChg chg="add mod">
          <ac:chgData name="Arpan Bhattacharya" userId="dbbbf64d70490b83" providerId="LiveId" clId="{DD573B4E-B6FD-436F-B318-726E5B112309}" dt="2025-07-25T12:38:17.004" v="1572"/>
          <ac:spMkLst>
            <pc:docMk/>
            <pc:sldMk cId="1342228190" sldId="330"/>
            <ac:spMk id="5" creationId="{35C306D2-6C6B-3D56-A92E-F13B5014EDFA}"/>
          </ac:spMkLst>
        </pc:spChg>
        <pc:spChg chg="mod">
          <ac:chgData name="Arpan Bhattacharya" userId="dbbbf64d70490b83" providerId="LiveId" clId="{DD573B4E-B6FD-436F-B318-726E5B112309}" dt="2025-07-25T12:38:17.004" v="1572"/>
          <ac:spMkLst>
            <pc:docMk/>
            <pc:sldMk cId="1342228190" sldId="330"/>
            <ac:spMk id="9" creationId="{58441A2D-1606-A76E-88F9-A7C9C4A30F2B}"/>
          </ac:spMkLst>
        </pc:spChg>
        <pc:spChg chg="add mod">
          <ac:chgData name="Arpan Bhattacharya" userId="dbbbf64d70490b83" providerId="LiveId" clId="{DD573B4E-B6FD-436F-B318-726E5B112309}" dt="2025-07-25T12:39:22.664" v="1578"/>
          <ac:spMkLst>
            <pc:docMk/>
            <pc:sldMk cId="1342228190" sldId="330"/>
            <ac:spMk id="10" creationId="{41425F7E-DA80-7142-770E-1FB4B6AC2596}"/>
          </ac:spMkLst>
        </pc:spChg>
        <pc:spChg chg="mod">
          <ac:chgData name="Arpan Bhattacharya" userId="dbbbf64d70490b83" providerId="LiveId" clId="{DD573B4E-B6FD-436F-B318-726E5B112309}" dt="2025-07-25T12:38:17.004" v="1572"/>
          <ac:spMkLst>
            <pc:docMk/>
            <pc:sldMk cId="1342228190" sldId="330"/>
            <ac:spMk id="13" creationId="{266C52D0-7A47-F85E-C1F0-99EAA9B42D0C}"/>
          </ac:spMkLst>
        </pc:spChg>
        <pc:spChg chg="add mod">
          <ac:chgData name="Arpan Bhattacharya" userId="dbbbf64d70490b83" providerId="LiveId" clId="{DD573B4E-B6FD-436F-B318-726E5B112309}" dt="2025-07-25T12:39:28.718" v="1579"/>
          <ac:spMkLst>
            <pc:docMk/>
            <pc:sldMk cId="1342228190" sldId="330"/>
            <ac:spMk id="14" creationId="{0EE7605B-9CDF-987B-2C84-BD9D229FD3C7}"/>
          </ac:spMkLst>
        </pc:spChg>
        <pc:spChg chg="add mod">
          <ac:chgData name="Arpan Bhattacharya" userId="dbbbf64d70490b83" providerId="LiveId" clId="{DD573B4E-B6FD-436F-B318-726E5B112309}" dt="2025-07-25T12:39:59.633" v="1587" actId="20577"/>
          <ac:spMkLst>
            <pc:docMk/>
            <pc:sldMk cId="1342228190" sldId="330"/>
            <ac:spMk id="15" creationId="{DFB0652D-E947-A63D-01AF-7EB4C9EEFFCE}"/>
          </ac:spMkLst>
        </pc:spChg>
        <pc:spChg chg="mod">
          <ac:chgData name="Arpan Bhattacharya" userId="dbbbf64d70490b83" providerId="LiveId" clId="{DD573B4E-B6FD-436F-B318-726E5B112309}" dt="2025-07-25T12:38:17.004" v="1572"/>
          <ac:spMkLst>
            <pc:docMk/>
            <pc:sldMk cId="1342228190" sldId="330"/>
            <ac:spMk id="18" creationId="{8C552DC2-7EDA-93E6-01DC-51D27114EF60}"/>
          </ac:spMkLst>
        </pc:spChg>
        <pc:picChg chg="add del mod">
          <ac:chgData name="Arpan Bhattacharya" userId="dbbbf64d70490b83" providerId="LiveId" clId="{DD573B4E-B6FD-436F-B318-726E5B112309}" dt="2025-07-25T12:40:19.371" v="1590" actId="478"/>
          <ac:picMkLst>
            <pc:docMk/>
            <pc:sldMk cId="1342228190" sldId="330"/>
            <ac:picMk id="19" creationId="{939488BB-270D-929C-B35E-56210828F232}"/>
          </ac:picMkLst>
        </pc:picChg>
        <pc:picChg chg="add mod">
          <ac:chgData name="Arpan Bhattacharya" userId="dbbbf64d70490b83" providerId="LiveId" clId="{DD573B4E-B6FD-436F-B318-726E5B112309}" dt="2025-07-25T12:40:29.648" v="1594" actId="1076"/>
          <ac:picMkLst>
            <pc:docMk/>
            <pc:sldMk cId="1342228190" sldId="330"/>
            <ac:picMk id="20" creationId="{10D2A6DB-7314-370D-4DDC-A82643C958FF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43:17.570" v="1618" actId="20577"/>
        <pc:sldMkLst>
          <pc:docMk/>
          <pc:sldMk cId="1352886044" sldId="331"/>
        </pc:sldMkLst>
        <pc:spChg chg="del">
          <ac:chgData name="Arpan Bhattacharya" userId="dbbbf64d70490b83" providerId="LiveId" clId="{DD573B4E-B6FD-436F-B318-726E5B112309}" dt="2025-07-25T12:40:39.119" v="1596" actId="478"/>
          <ac:spMkLst>
            <pc:docMk/>
            <pc:sldMk cId="1352886044" sldId="331"/>
            <ac:spMk id="2" creationId="{C7EAA364-A6A4-4D06-B100-9557978F1BB6}"/>
          </ac:spMkLst>
        </pc:spChg>
        <pc:spChg chg="add mod">
          <ac:chgData name="Arpan Bhattacharya" userId="dbbbf64d70490b83" providerId="LiveId" clId="{DD573B4E-B6FD-436F-B318-726E5B112309}" dt="2025-07-25T12:41:10.741" v="1601" actId="2711"/>
          <ac:spMkLst>
            <pc:docMk/>
            <pc:sldMk cId="1352886044" sldId="331"/>
            <ac:spMk id="3" creationId="{46F3596D-5E59-FFEE-E1CD-DB8D629EB150}"/>
          </ac:spMkLst>
        </pc:spChg>
        <pc:spChg chg="add mod">
          <ac:chgData name="Arpan Bhattacharya" userId="dbbbf64d70490b83" providerId="LiveId" clId="{DD573B4E-B6FD-436F-B318-726E5B112309}" dt="2025-07-25T12:41:57.051" v="1608" actId="20577"/>
          <ac:spMkLst>
            <pc:docMk/>
            <pc:sldMk cId="1352886044" sldId="331"/>
            <ac:spMk id="4" creationId="{ABDB5736-AABA-EC73-0B17-FF9198C6D744}"/>
          </ac:spMkLst>
        </pc:spChg>
        <pc:spChg chg="add mod">
          <ac:chgData name="Arpan Bhattacharya" userId="dbbbf64d70490b83" providerId="LiveId" clId="{DD573B4E-B6FD-436F-B318-726E5B112309}" dt="2025-07-25T12:40:39.730" v="1597"/>
          <ac:spMkLst>
            <pc:docMk/>
            <pc:sldMk cId="1352886044" sldId="331"/>
            <ac:spMk id="5" creationId="{5C435068-8497-08F1-CA7A-4DE058970A8D}"/>
          </ac:spMkLst>
        </pc:spChg>
        <pc:spChg chg="mod">
          <ac:chgData name="Arpan Bhattacharya" userId="dbbbf64d70490b83" providerId="LiveId" clId="{DD573B4E-B6FD-436F-B318-726E5B112309}" dt="2025-07-25T12:40:39.730" v="1597"/>
          <ac:spMkLst>
            <pc:docMk/>
            <pc:sldMk cId="1352886044" sldId="331"/>
            <ac:spMk id="9" creationId="{179D1A5D-EBC1-7EAD-1FA8-5BEBCC545E4B}"/>
          </ac:spMkLst>
        </pc:spChg>
        <pc:spChg chg="add mod">
          <ac:chgData name="Arpan Bhattacharya" userId="dbbbf64d70490b83" providerId="LiveId" clId="{DD573B4E-B6FD-436F-B318-726E5B112309}" dt="2025-07-25T12:43:17.570" v="1618" actId="20577"/>
          <ac:spMkLst>
            <pc:docMk/>
            <pc:sldMk cId="1352886044" sldId="331"/>
            <ac:spMk id="10" creationId="{DC3F7FDD-F2E2-8AE4-0D78-A713C81F6E89}"/>
          </ac:spMkLst>
        </pc:spChg>
        <pc:spChg chg="mod">
          <ac:chgData name="Arpan Bhattacharya" userId="dbbbf64d70490b83" providerId="LiveId" clId="{DD573B4E-B6FD-436F-B318-726E5B112309}" dt="2025-07-25T12:40:39.730" v="1597"/>
          <ac:spMkLst>
            <pc:docMk/>
            <pc:sldMk cId="1352886044" sldId="331"/>
            <ac:spMk id="13" creationId="{5529EB39-20E2-090B-8A56-0F5C152E13E8}"/>
          </ac:spMkLst>
        </pc:spChg>
        <pc:spChg chg="add mod">
          <ac:chgData name="Arpan Bhattacharya" userId="dbbbf64d70490b83" providerId="LiveId" clId="{DD573B4E-B6FD-436F-B318-726E5B112309}" dt="2025-07-25T12:41:37.435" v="1605"/>
          <ac:spMkLst>
            <pc:docMk/>
            <pc:sldMk cId="1352886044" sldId="331"/>
            <ac:spMk id="14" creationId="{14E1A97C-A9BE-352A-697C-89D963AFA0D5}"/>
          </ac:spMkLst>
        </pc:spChg>
        <pc:spChg chg="add mod">
          <ac:chgData name="Arpan Bhattacharya" userId="dbbbf64d70490b83" providerId="LiveId" clId="{DD573B4E-B6FD-436F-B318-726E5B112309}" dt="2025-07-25T12:41:42.664" v="1606"/>
          <ac:spMkLst>
            <pc:docMk/>
            <pc:sldMk cId="1352886044" sldId="331"/>
            <ac:spMk id="15" creationId="{52543DA5-5473-750B-C622-599A8D04E982}"/>
          </ac:spMkLst>
        </pc:spChg>
        <pc:spChg chg="mod">
          <ac:chgData name="Arpan Bhattacharya" userId="dbbbf64d70490b83" providerId="LiveId" clId="{DD573B4E-B6FD-436F-B318-726E5B112309}" dt="2025-07-25T12:40:39.730" v="1597"/>
          <ac:spMkLst>
            <pc:docMk/>
            <pc:sldMk cId="1352886044" sldId="331"/>
            <ac:spMk id="18" creationId="{F8359A9E-9F49-0000-0FF0-BEEBC7F0A2B5}"/>
          </ac:spMkLst>
        </pc:spChg>
        <pc:picChg chg="add del mod">
          <ac:chgData name="Arpan Bhattacharya" userId="dbbbf64d70490b83" providerId="LiveId" clId="{DD573B4E-B6FD-436F-B318-726E5B112309}" dt="2025-07-25T12:42:24.352" v="1609" actId="478"/>
          <ac:picMkLst>
            <pc:docMk/>
            <pc:sldMk cId="1352886044" sldId="331"/>
            <ac:picMk id="19" creationId="{19A05E9B-F4DD-C180-FE3B-4C6681D221C3}"/>
          </ac:picMkLst>
        </pc:picChg>
        <pc:picChg chg="add mod">
          <ac:chgData name="Arpan Bhattacharya" userId="dbbbf64d70490b83" providerId="LiveId" clId="{DD573B4E-B6FD-436F-B318-726E5B112309}" dt="2025-07-25T12:43:05.840" v="1617" actId="1036"/>
          <ac:picMkLst>
            <pc:docMk/>
            <pc:sldMk cId="1352886044" sldId="331"/>
            <ac:picMk id="21" creationId="{2DB10B55-5DD6-3FB4-7CA9-BB9F4FA94CA0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46:05.573" v="1640" actId="1076"/>
        <pc:sldMkLst>
          <pc:docMk/>
          <pc:sldMk cId="1490300667" sldId="332"/>
        </pc:sldMkLst>
        <pc:spChg chg="del">
          <ac:chgData name="Arpan Bhattacharya" userId="dbbbf64d70490b83" providerId="LiveId" clId="{DD573B4E-B6FD-436F-B318-726E5B112309}" dt="2025-07-25T12:43:41.345" v="1620" actId="478"/>
          <ac:spMkLst>
            <pc:docMk/>
            <pc:sldMk cId="1490300667" sldId="332"/>
            <ac:spMk id="2" creationId="{008B9CBB-62D7-53F8-FE85-AA214701167A}"/>
          </ac:spMkLst>
        </pc:spChg>
        <pc:spChg chg="add mod">
          <ac:chgData name="Arpan Bhattacharya" userId="dbbbf64d70490b83" providerId="LiveId" clId="{DD573B4E-B6FD-436F-B318-726E5B112309}" dt="2025-07-25T12:44:13.226" v="1623" actId="2711"/>
          <ac:spMkLst>
            <pc:docMk/>
            <pc:sldMk cId="1490300667" sldId="332"/>
            <ac:spMk id="3" creationId="{6920B6E4-44FA-8E44-8D93-53E8A6CCC1FF}"/>
          </ac:spMkLst>
        </pc:spChg>
        <pc:spChg chg="add mod">
          <ac:chgData name="Arpan Bhattacharya" userId="dbbbf64d70490b83" providerId="LiveId" clId="{DD573B4E-B6FD-436F-B318-726E5B112309}" dt="2025-07-25T12:44:56.618" v="1631" actId="20577"/>
          <ac:spMkLst>
            <pc:docMk/>
            <pc:sldMk cId="1490300667" sldId="332"/>
            <ac:spMk id="4" creationId="{04571D15-2F08-00D2-8ADF-A981626F4835}"/>
          </ac:spMkLst>
        </pc:spChg>
        <pc:spChg chg="add mod">
          <ac:chgData name="Arpan Bhattacharya" userId="dbbbf64d70490b83" providerId="LiveId" clId="{DD573B4E-B6FD-436F-B318-726E5B112309}" dt="2025-07-25T12:43:41.844" v="1621"/>
          <ac:spMkLst>
            <pc:docMk/>
            <pc:sldMk cId="1490300667" sldId="332"/>
            <ac:spMk id="5" creationId="{70940ABE-EDD6-664E-89AB-BE74548625C8}"/>
          </ac:spMkLst>
        </pc:spChg>
        <pc:spChg chg="mod">
          <ac:chgData name="Arpan Bhattacharya" userId="dbbbf64d70490b83" providerId="LiveId" clId="{DD573B4E-B6FD-436F-B318-726E5B112309}" dt="2025-07-25T12:43:41.844" v="1621"/>
          <ac:spMkLst>
            <pc:docMk/>
            <pc:sldMk cId="1490300667" sldId="332"/>
            <ac:spMk id="9" creationId="{00D64BD8-DF5F-C0CB-1EDC-B55D8143613F}"/>
          </ac:spMkLst>
        </pc:spChg>
        <pc:spChg chg="add mod">
          <ac:chgData name="Arpan Bhattacharya" userId="dbbbf64d70490b83" providerId="LiveId" clId="{DD573B4E-B6FD-436F-B318-726E5B112309}" dt="2025-07-25T12:44:22.856" v="1624"/>
          <ac:spMkLst>
            <pc:docMk/>
            <pc:sldMk cId="1490300667" sldId="332"/>
            <ac:spMk id="10" creationId="{05BCDD9B-4E2E-C8AF-6AB1-99E4AC45EFE2}"/>
          </ac:spMkLst>
        </pc:spChg>
        <pc:spChg chg="mod">
          <ac:chgData name="Arpan Bhattacharya" userId="dbbbf64d70490b83" providerId="LiveId" clId="{DD573B4E-B6FD-436F-B318-726E5B112309}" dt="2025-07-25T12:43:41.844" v="1621"/>
          <ac:spMkLst>
            <pc:docMk/>
            <pc:sldMk cId="1490300667" sldId="332"/>
            <ac:spMk id="13" creationId="{6628BA58-FF2F-05D3-4B9B-CF51C6325441}"/>
          </ac:spMkLst>
        </pc:spChg>
        <pc:spChg chg="add mod">
          <ac:chgData name="Arpan Bhattacharya" userId="dbbbf64d70490b83" providerId="LiveId" clId="{DD573B4E-B6FD-436F-B318-726E5B112309}" dt="2025-07-25T12:44:29.254" v="1625"/>
          <ac:spMkLst>
            <pc:docMk/>
            <pc:sldMk cId="1490300667" sldId="332"/>
            <ac:spMk id="14" creationId="{991278CE-814C-AABD-CE1D-DF7378FF6D13}"/>
          </ac:spMkLst>
        </pc:spChg>
        <pc:spChg chg="add mod">
          <ac:chgData name="Arpan Bhattacharya" userId="dbbbf64d70490b83" providerId="LiveId" clId="{DD573B4E-B6FD-436F-B318-726E5B112309}" dt="2025-07-25T12:44:35.697" v="1626"/>
          <ac:spMkLst>
            <pc:docMk/>
            <pc:sldMk cId="1490300667" sldId="332"/>
            <ac:spMk id="15" creationId="{9866538E-557C-FDD4-0D7F-1C737318F9F0}"/>
          </ac:spMkLst>
        </pc:spChg>
        <pc:spChg chg="mod">
          <ac:chgData name="Arpan Bhattacharya" userId="dbbbf64d70490b83" providerId="LiveId" clId="{DD573B4E-B6FD-436F-B318-726E5B112309}" dt="2025-07-25T12:43:41.844" v="1621"/>
          <ac:spMkLst>
            <pc:docMk/>
            <pc:sldMk cId="1490300667" sldId="332"/>
            <ac:spMk id="18" creationId="{149DA99D-0A7E-3360-4FB8-DC8FE3151EFE}"/>
          </ac:spMkLst>
        </pc:spChg>
        <pc:picChg chg="add del mod">
          <ac:chgData name="Arpan Bhattacharya" userId="dbbbf64d70490b83" providerId="LiveId" clId="{DD573B4E-B6FD-436F-B318-726E5B112309}" dt="2025-07-25T12:45:00.866" v="1632" actId="478"/>
          <ac:picMkLst>
            <pc:docMk/>
            <pc:sldMk cId="1490300667" sldId="332"/>
            <ac:picMk id="19" creationId="{E68B8CF3-C20F-601E-03E3-07B69CAD135C}"/>
          </ac:picMkLst>
        </pc:picChg>
        <pc:picChg chg="add mod">
          <ac:chgData name="Arpan Bhattacharya" userId="dbbbf64d70490b83" providerId="LiveId" clId="{DD573B4E-B6FD-436F-B318-726E5B112309}" dt="2025-07-25T12:46:05.573" v="1640" actId="1076"/>
          <ac:picMkLst>
            <pc:docMk/>
            <pc:sldMk cId="1490300667" sldId="332"/>
            <ac:picMk id="21" creationId="{0D5E53F2-ACD4-A964-9C36-8BBB962E0B69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49:10.161" v="1692" actId="1035"/>
        <pc:sldMkLst>
          <pc:docMk/>
          <pc:sldMk cId="1432697418" sldId="333"/>
        </pc:sldMkLst>
        <pc:spChg chg="del">
          <ac:chgData name="Arpan Bhattacharya" userId="dbbbf64d70490b83" providerId="LiveId" clId="{DD573B4E-B6FD-436F-B318-726E5B112309}" dt="2025-07-25T12:46:19.273" v="1642" actId="478"/>
          <ac:spMkLst>
            <pc:docMk/>
            <pc:sldMk cId="1432697418" sldId="333"/>
            <ac:spMk id="2" creationId="{92B4857D-C621-9E7E-1608-AE30873473AD}"/>
          </ac:spMkLst>
        </pc:spChg>
        <pc:spChg chg="add mod">
          <ac:chgData name="Arpan Bhattacharya" userId="dbbbf64d70490b83" providerId="LiveId" clId="{DD573B4E-B6FD-436F-B318-726E5B112309}" dt="2025-07-25T12:47:16.203" v="1666" actId="1038"/>
          <ac:spMkLst>
            <pc:docMk/>
            <pc:sldMk cId="1432697418" sldId="333"/>
            <ac:spMk id="3" creationId="{37984A9A-B4F1-E813-CA4A-1D257CBE45C1}"/>
          </ac:spMkLst>
        </pc:spChg>
        <pc:spChg chg="add mod">
          <ac:chgData name="Arpan Bhattacharya" userId="dbbbf64d70490b83" providerId="LiveId" clId="{DD573B4E-B6FD-436F-B318-726E5B112309}" dt="2025-07-25T12:48:25.803" v="1674" actId="20577"/>
          <ac:spMkLst>
            <pc:docMk/>
            <pc:sldMk cId="1432697418" sldId="333"/>
            <ac:spMk id="4" creationId="{EA505E1E-AE46-7D43-C575-650CF42CDE68}"/>
          </ac:spMkLst>
        </pc:spChg>
        <pc:spChg chg="add mod">
          <ac:chgData name="Arpan Bhattacharya" userId="dbbbf64d70490b83" providerId="LiveId" clId="{DD573B4E-B6FD-436F-B318-726E5B112309}" dt="2025-07-25T12:47:02.542" v="1657" actId="1076"/>
          <ac:spMkLst>
            <pc:docMk/>
            <pc:sldMk cId="1432697418" sldId="333"/>
            <ac:spMk id="5" creationId="{4F7BEE6C-C83E-BE9A-5580-7002FD35D36A}"/>
          </ac:spMkLst>
        </pc:spChg>
        <pc:spChg chg="mod">
          <ac:chgData name="Arpan Bhattacharya" userId="dbbbf64d70490b83" providerId="LiveId" clId="{DD573B4E-B6FD-436F-B318-726E5B112309}" dt="2025-07-25T12:46:19.780" v="1643"/>
          <ac:spMkLst>
            <pc:docMk/>
            <pc:sldMk cId="1432697418" sldId="333"/>
            <ac:spMk id="9" creationId="{84DDFADB-02C2-EF4D-1E95-104DA58AA221}"/>
          </ac:spMkLst>
        </pc:spChg>
        <pc:spChg chg="add mod">
          <ac:chgData name="Arpan Bhattacharya" userId="dbbbf64d70490b83" providerId="LiveId" clId="{DD573B4E-B6FD-436F-B318-726E5B112309}" dt="2025-07-25T12:47:33.895" v="1667"/>
          <ac:spMkLst>
            <pc:docMk/>
            <pc:sldMk cId="1432697418" sldId="333"/>
            <ac:spMk id="10" creationId="{E0FCD7A5-77A5-9982-7EA7-14A5094108F9}"/>
          </ac:spMkLst>
        </pc:spChg>
        <pc:spChg chg="mod">
          <ac:chgData name="Arpan Bhattacharya" userId="dbbbf64d70490b83" providerId="LiveId" clId="{DD573B4E-B6FD-436F-B318-726E5B112309}" dt="2025-07-25T12:46:19.780" v="1643"/>
          <ac:spMkLst>
            <pc:docMk/>
            <pc:sldMk cId="1432697418" sldId="333"/>
            <ac:spMk id="13" creationId="{A8EEF222-AAD7-E619-3724-4A33FDB5CA2A}"/>
          </ac:spMkLst>
        </pc:spChg>
        <pc:spChg chg="add mod">
          <ac:chgData name="Arpan Bhattacharya" userId="dbbbf64d70490b83" providerId="LiveId" clId="{DD573B4E-B6FD-436F-B318-726E5B112309}" dt="2025-07-25T12:48:01.513" v="1671"/>
          <ac:spMkLst>
            <pc:docMk/>
            <pc:sldMk cId="1432697418" sldId="333"/>
            <ac:spMk id="14" creationId="{0554D9CF-F1DE-B342-2D96-F01DE3D67452}"/>
          </ac:spMkLst>
        </pc:spChg>
        <pc:spChg chg="add mod">
          <ac:chgData name="Arpan Bhattacharya" userId="dbbbf64d70490b83" providerId="LiveId" clId="{DD573B4E-B6FD-436F-B318-726E5B112309}" dt="2025-07-25T12:48:13.683" v="1672"/>
          <ac:spMkLst>
            <pc:docMk/>
            <pc:sldMk cId="1432697418" sldId="333"/>
            <ac:spMk id="15" creationId="{32AAA890-19EB-C9F1-4073-3CB8C5F50FB0}"/>
          </ac:spMkLst>
        </pc:spChg>
        <pc:spChg chg="mod">
          <ac:chgData name="Arpan Bhattacharya" userId="dbbbf64d70490b83" providerId="LiveId" clId="{DD573B4E-B6FD-436F-B318-726E5B112309}" dt="2025-07-25T12:46:19.780" v="1643"/>
          <ac:spMkLst>
            <pc:docMk/>
            <pc:sldMk cId="1432697418" sldId="333"/>
            <ac:spMk id="18" creationId="{6F28D509-5536-67CB-4E29-2CF06B865650}"/>
          </ac:spMkLst>
        </pc:spChg>
        <pc:picChg chg="add del mod">
          <ac:chgData name="Arpan Bhattacharya" userId="dbbbf64d70490b83" providerId="LiveId" clId="{DD573B4E-B6FD-436F-B318-726E5B112309}" dt="2025-07-25T12:48:43.833" v="1675" actId="478"/>
          <ac:picMkLst>
            <pc:docMk/>
            <pc:sldMk cId="1432697418" sldId="333"/>
            <ac:picMk id="19" creationId="{04AB1EBF-2AFA-2884-7116-C734914B8451}"/>
          </ac:picMkLst>
        </pc:picChg>
        <pc:picChg chg="add mod">
          <ac:chgData name="Arpan Bhattacharya" userId="dbbbf64d70490b83" providerId="LiveId" clId="{DD573B4E-B6FD-436F-B318-726E5B112309}" dt="2025-07-25T12:49:10.161" v="1692" actId="1035"/>
          <ac:picMkLst>
            <pc:docMk/>
            <pc:sldMk cId="1432697418" sldId="333"/>
            <ac:picMk id="21" creationId="{496B680B-5289-1028-9887-A5DC416A2246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51:28.569" v="1709" actId="1076"/>
        <pc:sldMkLst>
          <pc:docMk/>
          <pc:sldMk cId="738864085" sldId="334"/>
        </pc:sldMkLst>
        <pc:spChg chg="del">
          <ac:chgData name="Arpan Bhattacharya" userId="dbbbf64d70490b83" providerId="LiveId" clId="{DD573B4E-B6FD-436F-B318-726E5B112309}" dt="2025-07-25T12:49:43.961" v="1694" actId="478"/>
          <ac:spMkLst>
            <pc:docMk/>
            <pc:sldMk cId="738864085" sldId="334"/>
            <ac:spMk id="2" creationId="{A6B056D1-76CE-EE46-9286-C72DE3923510}"/>
          </ac:spMkLst>
        </pc:spChg>
        <pc:spChg chg="add mod">
          <ac:chgData name="Arpan Bhattacharya" userId="dbbbf64d70490b83" providerId="LiveId" clId="{DD573B4E-B6FD-436F-B318-726E5B112309}" dt="2025-07-25T12:50:08.322" v="1699" actId="20577"/>
          <ac:spMkLst>
            <pc:docMk/>
            <pc:sldMk cId="738864085" sldId="334"/>
            <ac:spMk id="3" creationId="{64F363B8-D596-A343-6B07-411081B65CC3}"/>
          </ac:spMkLst>
        </pc:spChg>
        <pc:spChg chg="add mod">
          <ac:chgData name="Arpan Bhattacharya" userId="dbbbf64d70490b83" providerId="LiveId" clId="{DD573B4E-B6FD-436F-B318-726E5B112309}" dt="2025-07-25T12:50:48.890" v="1703"/>
          <ac:spMkLst>
            <pc:docMk/>
            <pc:sldMk cId="738864085" sldId="334"/>
            <ac:spMk id="4" creationId="{A3BFD79D-3CA0-4F06-E970-F038E7270ADC}"/>
          </ac:spMkLst>
        </pc:spChg>
        <pc:spChg chg="add mod">
          <ac:chgData name="Arpan Bhattacharya" userId="dbbbf64d70490b83" providerId="LiveId" clId="{DD573B4E-B6FD-436F-B318-726E5B112309}" dt="2025-07-25T12:49:44.492" v="1695"/>
          <ac:spMkLst>
            <pc:docMk/>
            <pc:sldMk cId="738864085" sldId="334"/>
            <ac:spMk id="5" creationId="{386E7907-26E3-0F2D-08D8-5451C05DA2D6}"/>
          </ac:spMkLst>
        </pc:spChg>
        <pc:spChg chg="mod">
          <ac:chgData name="Arpan Bhattacharya" userId="dbbbf64d70490b83" providerId="LiveId" clId="{DD573B4E-B6FD-436F-B318-726E5B112309}" dt="2025-07-25T12:49:44.492" v="1695"/>
          <ac:spMkLst>
            <pc:docMk/>
            <pc:sldMk cId="738864085" sldId="334"/>
            <ac:spMk id="9" creationId="{79F4FB8A-6F30-4FD3-5D32-80D9FBD873CE}"/>
          </ac:spMkLst>
        </pc:spChg>
        <pc:spChg chg="add mod">
          <ac:chgData name="Arpan Bhattacharya" userId="dbbbf64d70490b83" providerId="LiveId" clId="{DD573B4E-B6FD-436F-B318-726E5B112309}" dt="2025-07-25T12:50:23.703" v="1700"/>
          <ac:spMkLst>
            <pc:docMk/>
            <pc:sldMk cId="738864085" sldId="334"/>
            <ac:spMk id="10" creationId="{D3D31257-7EF8-3E27-A722-8D5F246C279D}"/>
          </ac:spMkLst>
        </pc:spChg>
        <pc:spChg chg="mod">
          <ac:chgData name="Arpan Bhattacharya" userId="dbbbf64d70490b83" providerId="LiveId" clId="{DD573B4E-B6FD-436F-B318-726E5B112309}" dt="2025-07-25T12:49:44.492" v="1695"/>
          <ac:spMkLst>
            <pc:docMk/>
            <pc:sldMk cId="738864085" sldId="334"/>
            <ac:spMk id="13" creationId="{818561DA-D433-5194-378F-F559097D739A}"/>
          </ac:spMkLst>
        </pc:spChg>
        <pc:spChg chg="add mod">
          <ac:chgData name="Arpan Bhattacharya" userId="dbbbf64d70490b83" providerId="LiveId" clId="{DD573B4E-B6FD-436F-B318-726E5B112309}" dt="2025-07-25T12:50:34.078" v="1701"/>
          <ac:spMkLst>
            <pc:docMk/>
            <pc:sldMk cId="738864085" sldId="334"/>
            <ac:spMk id="14" creationId="{BEC9F28E-E86E-6644-68A4-E8D773A7D317}"/>
          </ac:spMkLst>
        </pc:spChg>
        <pc:spChg chg="add mod">
          <ac:chgData name="Arpan Bhattacharya" userId="dbbbf64d70490b83" providerId="LiveId" clId="{DD573B4E-B6FD-436F-B318-726E5B112309}" dt="2025-07-25T12:50:40.510" v="1702"/>
          <ac:spMkLst>
            <pc:docMk/>
            <pc:sldMk cId="738864085" sldId="334"/>
            <ac:spMk id="15" creationId="{1FDFD8C0-60A4-CF2D-D0FE-DA5EBDA403C6}"/>
          </ac:spMkLst>
        </pc:spChg>
        <pc:spChg chg="mod">
          <ac:chgData name="Arpan Bhattacharya" userId="dbbbf64d70490b83" providerId="LiveId" clId="{DD573B4E-B6FD-436F-B318-726E5B112309}" dt="2025-07-25T12:49:44.492" v="1695"/>
          <ac:spMkLst>
            <pc:docMk/>
            <pc:sldMk cId="738864085" sldId="334"/>
            <ac:spMk id="18" creationId="{270752CE-A7BF-DF72-3851-917247CDF463}"/>
          </ac:spMkLst>
        </pc:spChg>
        <pc:picChg chg="add del mod">
          <ac:chgData name="Arpan Bhattacharya" userId="dbbbf64d70490b83" providerId="LiveId" clId="{DD573B4E-B6FD-436F-B318-726E5B112309}" dt="2025-07-25T12:50:56.881" v="1704" actId="478"/>
          <ac:picMkLst>
            <pc:docMk/>
            <pc:sldMk cId="738864085" sldId="334"/>
            <ac:picMk id="19" creationId="{44464EEE-628B-30C2-BD3B-0BB0E624E690}"/>
          </ac:picMkLst>
        </pc:picChg>
        <pc:picChg chg="add mod">
          <ac:chgData name="Arpan Bhattacharya" userId="dbbbf64d70490b83" providerId="LiveId" clId="{DD573B4E-B6FD-436F-B318-726E5B112309}" dt="2025-07-25T12:51:28.569" v="1709" actId="1076"/>
          <ac:picMkLst>
            <pc:docMk/>
            <pc:sldMk cId="738864085" sldId="334"/>
            <ac:picMk id="21" creationId="{24574691-8325-DC2C-1FE7-EE2E0A3DC03A}"/>
          </ac:picMkLst>
        </pc:picChg>
      </pc:sldChg>
      <pc:sldChg chg="addSp delSp modSp new mod modAnim">
        <pc:chgData name="Arpan Bhattacharya" userId="dbbbf64d70490b83" providerId="LiveId" clId="{DD573B4E-B6FD-436F-B318-726E5B112309}" dt="2025-07-25T12:54:48.847" v="1747" actId="1076"/>
        <pc:sldMkLst>
          <pc:docMk/>
          <pc:sldMk cId="1500859665" sldId="335"/>
        </pc:sldMkLst>
        <pc:spChg chg="del">
          <ac:chgData name="Arpan Bhattacharya" userId="dbbbf64d70490b83" providerId="LiveId" clId="{DD573B4E-B6FD-436F-B318-726E5B112309}" dt="2025-07-25T12:51:44.721" v="1711" actId="478"/>
          <ac:spMkLst>
            <pc:docMk/>
            <pc:sldMk cId="1500859665" sldId="335"/>
            <ac:spMk id="2" creationId="{1DEECA2A-7C97-4C6F-150D-5576CD9B009F}"/>
          </ac:spMkLst>
        </pc:spChg>
        <pc:spChg chg="add mod">
          <ac:chgData name="Arpan Bhattacharya" userId="dbbbf64d70490b83" providerId="LiveId" clId="{DD573B4E-B6FD-436F-B318-726E5B112309}" dt="2025-07-25T12:52:41.893" v="1717" actId="20577"/>
          <ac:spMkLst>
            <pc:docMk/>
            <pc:sldMk cId="1500859665" sldId="335"/>
            <ac:spMk id="3" creationId="{E85FABC3-ADF3-353B-F45F-430114582DA3}"/>
          </ac:spMkLst>
        </pc:spChg>
        <pc:spChg chg="add mod">
          <ac:chgData name="Arpan Bhattacharya" userId="dbbbf64d70490b83" providerId="LiveId" clId="{DD573B4E-B6FD-436F-B318-726E5B112309}" dt="2025-07-25T12:53:39.642" v="1741" actId="1037"/>
          <ac:spMkLst>
            <pc:docMk/>
            <pc:sldMk cId="1500859665" sldId="335"/>
            <ac:spMk id="4" creationId="{816C62EA-08BF-D5FD-D29B-A368692E51D5}"/>
          </ac:spMkLst>
        </pc:spChg>
        <pc:spChg chg="add mod">
          <ac:chgData name="Arpan Bhattacharya" userId="dbbbf64d70490b83" providerId="LiveId" clId="{DD573B4E-B6FD-436F-B318-726E5B112309}" dt="2025-07-25T12:51:45.405" v="1712"/>
          <ac:spMkLst>
            <pc:docMk/>
            <pc:sldMk cId="1500859665" sldId="335"/>
            <ac:spMk id="5" creationId="{611821D4-F3D4-0D13-E3B4-3D652D3245C9}"/>
          </ac:spMkLst>
        </pc:spChg>
        <pc:spChg chg="mod">
          <ac:chgData name="Arpan Bhattacharya" userId="dbbbf64d70490b83" providerId="LiveId" clId="{DD573B4E-B6FD-436F-B318-726E5B112309}" dt="2025-07-25T12:51:45.405" v="1712"/>
          <ac:spMkLst>
            <pc:docMk/>
            <pc:sldMk cId="1500859665" sldId="335"/>
            <ac:spMk id="9" creationId="{E5C30C79-17B9-BA0E-0608-B83627990474}"/>
          </ac:spMkLst>
        </pc:spChg>
        <pc:spChg chg="add mod">
          <ac:chgData name="Arpan Bhattacharya" userId="dbbbf64d70490b83" providerId="LiveId" clId="{DD573B4E-B6FD-436F-B318-726E5B112309}" dt="2025-07-25T12:52:54.687" v="1718"/>
          <ac:spMkLst>
            <pc:docMk/>
            <pc:sldMk cId="1500859665" sldId="335"/>
            <ac:spMk id="10" creationId="{A13950E8-561A-4E5D-DA27-2F0019C712DE}"/>
          </ac:spMkLst>
        </pc:spChg>
        <pc:spChg chg="mod">
          <ac:chgData name="Arpan Bhattacharya" userId="dbbbf64d70490b83" providerId="LiveId" clId="{DD573B4E-B6FD-436F-B318-726E5B112309}" dt="2025-07-25T12:51:45.405" v="1712"/>
          <ac:spMkLst>
            <pc:docMk/>
            <pc:sldMk cId="1500859665" sldId="335"/>
            <ac:spMk id="13" creationId="{5734E07E-1857-7A71-9648-84247B3E6A75}"/>
          </ac:spMkLst>
        </pc:spChg>
        <pc:spChg chg="add mod">
          <ac:chgData name="Arpan Bhattacharya" userId="dbbbf64d70490b83" providerId="LiveId" clId="{DD573B4E-B6FD-436F-B318-726E5B112309}" dt="2025-07-25T12:53:04.891" v="1719"/>
          <ac:spMkLst>
            <pc:docMk/>
            <pc:sldMk cId="1500859665" sldId="335"/>
            <ac:spMk id="14" creationId="{C5162FC5-0CF9-AAFE-A56E-6A0CB01F5D81}"/>
          </ac:spMkLst>
        </pc:spChg>
        <pc:spChg chg="add mod">
          <ac:chgData name="Arpan Bhattacharya" userId="dbbbf64d70490b83" providerId="LiveId" clId="{DD573B4E-B6FD-436F-B318-726E5B112309}" dt="2025-07-25T12:53:13.753" v="1720"/>
          <ac:spMkLst>
            <pc:docMk/>
            <pc:sldMk cId="1500859665" sldId="335"/>
            <ac:spMk id="15" creationId="{FB673C56-AE8E-FA43-1D5F-E940CC161086}"/>
          </ac:spMkLst>
        </pc:spChg>
        <pc:spChg chg="mod">
          <ac:chgData name="Arpan Bhattacharya" userId="dbbbf64d70490b83" providerId="LiveId" clId="{DD573B4E-B6FD-436F-B318-726E5B112309}" dt="2025-07-25T12:51:45.405" v="1712"/>
          <ac:spMkLst>
            <pc:docMk/>
            <pc:sldMk cId="1500859665" sldId="335"/>
            <ac:spMk id="18" creationId="{8FF58947-E4D2-C940-1B66-90B86A097E64}"/>
          </ac:spMkLst>
        </pc:spChg>
        <pc:picChg chg="add del mod">
          <ac:chgData name="Arpan Bhattacharya" userId="dbbbf64d70490b83" providerId="LiveId" clId="{DD573B4E-B6FD-436F-B318-726E5B112309}" dt="2025-07-25T12:53:20.863" v="1721" actId="478"/>
          <ac:picMkLst>
            <pc:docMk/>
            <pc:sldMk cId="1500859665" sldId="335"/>
            <ac:picMk id="19" creationId="{80006ACA-3083-1786-6DF7-B12CC3326D54}"/>
          </ac:picMkLst>
        </pc:picChg>
        <pc:picChg chg="add mod">
          <ac:chgData name="Arpan Bhattacharya" userId="dbbbf64d70490b83" providerId="LiveId" clId="{DD573B4E-B6FD-436F-B318-726E5B112309}" dt="2025-07-25T12:54:48.847" v="1747" actId="1076"/>
          <ac:picMkLst>
            <pc:docMk/>
            <pc:sldMk cId="1500859665" sldId="335"/>
            <ac:picMk id="21" creationId="{16EB10EE-FF19-9685-EAA2-0EF96253E8D0}"/>
          </ac:picMkLst>
        </pc:picChg>
      </pc:sldChg>
      <pc:sldChg chg="addSp delSp modSp new mod">
        <pc:chgData name="Arpan Bhattacharya" userId="dbbbf64d70490b83" providerId="LiveId" clId="{DD573B4E-B6FD-436F-B318-726E5B112309}" dt="2025-07-25T12:58:09.536" v="1798" actId="1076"/>
        <pc:sldMkLst>
          <pc:docMk/>
          <pc:sldMk cId="686936263" sldId="336"/>
        </pc:sldMkLst>
        <pc:spChg chg="add mod">
          <ac:chgData name="Arpan Bhattacharya" userId="dbbbf64d70490b83" providerId="LiveId" clId="{DD573B4E-B6FD-436F-B318-726E5B112309}" dt="2025-07-25T12:58:09.536" v="1798" actId="1076"/>
          <ac:spMkLst>
            <pc:docMk/>
            <pc:sldMk cId="686936263" sldId="336"/>
            <ac:spMk id="3" creationId="{E06E9AF0-D43A-96D4-F734-F7C87ECD58B0}"/>
          </ac:spMkLst>
        </pc:spChg>
        <pc:spChg chg="add del mod">
          <ac:chgData name="Arpan Bhattacharya" userId="dbbbf64d70490b83" providerId="LiveId" clId="{DD573B4E-B6FD-436F-B318-726E5B112309}" dt="2025-07-25T12:56:36.794" v="1775" actId="478"/>
          <ac:spMkLst>
            <pc:docMk/>
            <pc:sldMk cId="686936263" sldId="336"/>
            <ac:spMk id="4" creationId="{D16DD03A-085B-9FBC-CF01-16930B56C734}"/>
          </ac:spMkLst>
        </pc:spChg>
        <pc:spChg chg="add mod">
          <ac:chgData name="Arpan Bhattacharya" userId="dbbbf64d70490b83" providerId="LiveId" clId="{DD573B4E-B6FD-436F-B318-726E5B112309}" dt="2025-07-25T12:57:44.280" v="1790" actId="20577"/>
          <ac:spMkLst>
            <pc:docMk/>
            <pc:sldMk cId="686936263" sldId="336"/>
            <ac:spMk id="5" creationId="{410E5482-A111-4B89-58D0-7439414C7072}"/>
          </ac:spMkLst>
        </pc:spChg>
        <pc:spChg chg="add mod">
          <ac:chgData name="Arpan Bhattacharya" userId="dbbbf64d70490b83" providerId="LiveId" clId="{DD573B4E-B6FD-436F-B318-726E5B112309}" dt="2025-07-25T12:57:41.648" v="1788" actId="20577"/>
          <ac:spMkLst>
            <pc:docMk/>
            <pc:sldMk cId="686936263" sldId="336"/>
            <ac:spMk id="6" creationId="{C083C9A5-3DB5-0EE0-45C2-C275D756CD1E}"/>
          </ac:spMkLst>
        </pc:spChg>
        <pc:spChg chg="add mod">
          <ac:chgData name="Arpan Bhattacharya" userId="dbbbf64d70490b83" providerId="LiveId" clId="{DD573B4E-B6FD-436F-B318-726E5B112309}" dt="2025-07-25T12:57:47.843" v="1793" actId="20577"/>
          <ac:spMkLst>
            <pc:docMk/>
            <pc:sldMk cId="686936263" sldId="336"/>
            <ac:spMk id="7" creationId="{D51C0883-8205-4E13-7FE9-C195BA50D1B4}"/>
          </ac:spMkLst>
        </pc:spChg>
        <pc:spChg chg="add mod">
          <ac:chgData name="Arpan Bhattacharya" userId="dbbbf64d70490b83" providerId="LiveId" clId="{DD573B4E-B6FD-436F-B318-726E5B112309}" dt="2025-07-25T12:57:50.892" v="1795" actId="20577"/>
          <ac:spMkLst>
            <pc:docMk/>
            <pc:sldMk cId="686936263" sldId="336"/>
            <ac:spMk id="8" creationId="{D5E2C030-78BC-FCC1-8BBE-59FBCEE898FC}"/>
          </ac:spMkLst>
        </pc:spChg>
        <pc:spChg chg="add mod">
          <ac:chgData name="Arpan Bhattacharya" userId="dbbbf64d70490b83" providerId="LiveId" clId="{DD573B4E-B6FD-436F-B318-726E5B112309}" dt="2025-07-25T12:57:53.001" v="1796" actId="20577"/>
          <ac:spMkLst>
            <pc:docMk/>
            <pc:sldMk cId="686936263" sldId="336"/>
            <ac:spMk id="9" creationId="{06C3B36E-8DB1-13BF-CE58-60D34820186D}"/>
          </ac:spMkLst>
        </pc:spChg>
      </pc:sldChg>
      <pc:sldChg chg="addSp delSp modSp new mod">
        <pc:chgData name="Arpan Bhattacharya" userId="dbbbf64d70490b83" providerId="LiveId" clId="{DD573B4E-B6FD-436F-B318-726E5B112309}" dt="2025-07-25T13:00:42.050" v="1837" actId="20577"/>
        <pc:sldMkLst>
          <pc:docMk/>
          <pc:sldMk cId="4231924056" sldId="337"/>
        </pc:sldMkLst>
        <pc:spChg chg="add del mod">
          <ac:chgData name="Arpan Bhattacharya" userId="dbbbf64d70490b83" providerId="LiveId" clId="{DD573B4E-B6FD-436F-B318-726E5B112309}" dt="2025-07-25T13:00:42.050" v="1837" actId="20577"/>
          <ac:spMkLst>
            <pc:docMk/>
            <pc:sldMk cId="4231924056" sldId="337"/>
            <ac:spMk id="2" creationId="{E64D7EFE-5585-57E8-18A5-C6404398B3E1}"/>
          </ac:spMkLst>
        </pc:spChg>
        <pc:spChg chg="add del mod">
          <ac:chgData name="Arpan Bhattacharya" userId="dbbbf64d70490b83" providerId="LiveId" clId="{DD573B4E-B6FD-436F-B318-726E5B112309}" dt="2025-07-25T12:59:57.577" v="1826" actId="478"/>
          <ac:spMkLst>
            <pc:docMk/>
            <pc:sldMk cId="4231924056" sldId="337"/>
            <ac:spMk id="3" creationId="{516DF617-8416-DD41-2AEB-EA7439424537}"/>
          </ac:spMkLst>
        </pc:spChg>
        <pc:spChg chg="add del mod">
          <ac:chgData name="Arpan Bhattacharya" userId="dbbbf64d70490b83" providerId="LiveId" clId="{DD573B4E-B6FD-436F-B318-726E5B112309}" dt="2025-07-25T13:00:00.816" v="1827" actId="478"/>
          <ac:spMkLst>
            <pc:docMk/>
            <pc:sldMk cId="4231924056" sldId="337"/>
            <ac:spMk id="4" creationId="{A3B07F45-CE52-A25D-5BEA-7D788C129F1A}"/>
          </ac:spMkLst>
        </pc:spChg>
        <pc:spChg chg="add del mod">
          <ac:chgData name="Arpan Bhattacharya" userId="dbbbf64d70490b83" providerId="LiveId" clId="{DD573B4E-B6FD-436F-B318-726E5B112309}" dt="2025-07-25T13:00:04.409" v="1828" actId="478"/>
          <ac:spMkLst>
            <pc:docMk/>
            <pc:sldMk cId="4231924056" sldId="337"/>
            <ac:spMk id="5" creationId="{DFC0A46F-B4BE-FB3B-10E6-6E1FF478C255}"/>
          </ac:spMkLst>
        </pc:spChg>
        <pc:spChg chg="add del mod">
          <ac:chgData name="Arpan Bhattacharya" userId="dbbbf64d70490b83" providerId="LiveId" clId="{DD573B4E-B6FD-436F-B318-726E5B112309}" dt="2025-07-25T13:00:09.865" v="1829" actId="478"/>
          <ac:spMkLst>
            <pc:docMk/>
            <pc:sldMk cId="4231924056" sldId="337"/>
            <ac:spMk id="6" creationId="{13F69BAB-2C35-A42D-8B38-3B3ABE836391}"/>
          </ac:spMkLst>
        </pc:spChg>
        <pc:spChg chg="add del mod">
          <ac:chgData name="Arpan Bhattacharya" userId="dbbbf64d70490b83" providerId="LiveId" clId="{DD573B4E-B6FD-436F-B318-726E5B112309}" dt="2025-07-25T13:00:12.880" v="1830" actId="478"/>
          <ac:spMkLst>
            <pc:docMk/>
            <pc:sldMk cId="4231924056" sldId="337"/>
            <ac:spMk id="7" creationId="{7E64A71E-5AB3-9A47-226D-13EC9ED21D50}"/>
          </ac:spMkLst>
        </pc:spChg>
        <pc:spChg chg="add mod">
          <ac:chgData name="Arpan Bhattacharya" userId="dbbbf64d70490b83" providerId="LiveId" clId="{DD573B4E-B6FD-436F-B318-726E5B112309}" dt="2025-07-25T13:00:36.009" v="1836" actId="1076"/>
          <ac:spMkLst>
            <pc:docMk/>
            <pc:sldMk cId="4231924056" sldId="337"/>
            <ac:spMk id="9" creationId="{203684AB-CCCA-BD75-8F0F-91009E585E0D}"/>
          </ac:spMkLst>
        </pc:spChg>
      </pc:sldChg>
      <pc:sldChg chg="addSp delSp modSp new mod">
        <pc:chgData name="Arpan Bhattacharya" userId="dbbbf64d70490b83" providerId="LiveId" clId="{DD573B4E-B6FD-436F-B318-726E5B112309}" dt="2025-07-25T13:10:11.393" v="1879" actId="255"/>
        <pc:sldMkLst>
          <pc:docMk/>
          <pc:sldMk cId="2651944308" sldId="338"/>
        </pc:sldMkLst>
        <pc:spChg chg="add mod">
          <ac:chgData name="Arpan Bhattacharya" userId="dbbbf64d70490b83" providerId="LiveId" clId="{DD573B4E-B6FD-436F-B318-726E5B112309}" dt="2025-07-25T13:09:01.741" v="1841" actId="1076"/>
          <ac:spMkLst>
            <pc:docMk/>
            <pc:sldMk cId="2651944308" sldId="338"/>
            <ac:spMk id="2" creationId="{F8A6489D-25B6-8EB7-CBCA-2DEBDD43F1F7}"/>
          </ac:spMkLst>
        </pc:spChg>
        <pc:spChg chg="add mod">
          <ac:chgData name="Arpan Bhattacharya" userId="dbbbf64d70490b83" providerId="LiveId" clId="{DD573B4E-B6FD-436F-B318-726E5B112309}" dt="2025-07-25T13:08:58.900" v="1839"/>
          <ac:spMkLst>
            <pc:docMk/>
            <pc:sldMk cId="2651944308" sldId="338"/>
            <ac:spMk id="3" creationId="{24D789A2-262F-C3DC-3D8A-D45C96838F00}"/>
          </ac:spMkLst>
        </pc:spChg>
        <pc:spChg chg="add mod">
          <ac:chgData name="Arpan Bhattacharya" userId="dbbbf64d70490b83" providerId="LiveId" clId="{DD573B4E-B6FD-436F-B318-726E5B112309}" dt="2025-07-25T13:09:35.259" v="1867" actId="20577"/>
          <ac:spMkLst>
            <pc:docMk/>
            <pc:sldMk cId="2651944308" sldId="338"/>
            <ac:spMk id="4" creationId="{B1DC8C69-3F33-C6AA-2A98-DC201C129597}"/>
          </ac:spMkLst>
        </pc:spChg>
        <pc:spChg chg="add del mod">
          <ac:chgData name="Arpan Bhattacharya" userId="dbbbf64d70490b83" providerId="LiveId" clId="{DD573B4E-B6FD-436F-B318-726E5B112309}" dt="2025-07-25T13:09:46.067" v="1868" actId="478"/>
          <ac:spMkLst>
            <pc:docMk/>
            <pc:sldMk cId="2651944308" sldId="338"/>
            <ac:spMk id="5" creationId="{B138FF6D-3498-3479-F5AD-8BB4E5F46E4E}"/>
          </ac:spMkLst>
        </pc:spChg>
        <pc:spChg chg="add del">
          <ac:chgData name="Arpan Bhattacharya" userId="dbbbf64d70490b83" providerId="LiveId" clId="{DD573B4E-B6FD-436F-B318-726E5B112309}" dt="2025-07-25T13:09:49.318" v="1872" actId="22"/>
          <ac:spMkLst>
            <pc:docMk/>
            <pc:sldMk cId="2651944308" sldId="338"/>
            <ac:spMk id="7" creationId="{42C56799-C029-733D-8D70-4014AFFF84A6}"/>
          </ac:spMkLst>
        </pc:spChg>
        <pc:spChg chg="add del">
          <ac:chgData name="Arpan Bhattacharya" userId="dbbbf64d70490b83" providerId="LiveId" clId="{DD573B4E-B6FD-436F-B318-726E5B112309}" dt="2025-07-25T13:09:51.023" v="1874" actId="22"/>
          <ac:spMkLst>
            <pc:docMk/>
            <pc:sldMk cId="2651944308" sldId="338"/>
            <ac:spMk id="9" creationId="{37D0A082-3B4E-E2A8-2EA0-C82FA9258513}"/>
          </ac:spMkLst>
        </pc:spChg>
        <pc:spChg chg="add mod">
          <ac:chgData name="Arpan Bhattacharya" userId="dbbbf64d70490b83" providerId="LiveId" clId="{DD573B4E-B6FD-436F-B318-726E5B112309}" dt="2025-07-25T13:10:11.393" v="1879" actId="255"/>
          <ac:spMkLst>
            <pc:docMk/>
            <pc:sldMk cId="2651944308" sldId="338"/>
            <ac:spMk id="11" creationId="{714872DF-555C-AD4B-F49C-EF49A0C5EAA3}"/>
          </ac:spMkLst>
        </pc:spChg>
      </pc:sldChg>
      <pc:sldChg chg="addSp delSp modSp new mod">
        <pc:chgData name="Arpan Bhattacharya" userId="dbbbf64d70490b83" providerId="LiveId" clId="{DD573B4E-B6FD-436F-B318-726E5B112309}" dt="2025-07-25T13:16:53.052" v="1916"/>
        <pc:sldMkLst>
          <pc:docMk/>
          <pc:sldMk cId="569204390" sldId="339"/>
        </pc:sldMkLst>
        <pc:spChg chg="add del mod">
          <ac:chgData name="Arpan Bhattacharya" userId="dbbbf64d70490b83" providerId="LiveId" clId="{DD573B4E-B6FD-436F-B318-726E5B112309}" dt="2025-07-25T13:16:01.977" v="1911" actId="255"/>
          <ac:spMkLst>
            <pc:docMk/>
            <pc:sldMk cId="569204390" sldId="339"/>
            <ac:spMk id="2" creationId="{8F30E6E4-8B30-83A3-7F2C-9277303E333A}"/>
          </ac:spMkLst>
        </pc:spChg>
        <pc:spChg chg="add del mod">
          <ac:chgData name="Arpan Bhattacharya" userId="dbbbf64d70490b83" providerId="LiveId" clId="{DD573B4E-B6FD-436F-B318-726E5B112309}" dt="2025-07-25T13:16:06.538" v="1912" actId="478"/>
          <ac:spMkLst>
            <pc:docMk/>
            <pc:sldMk cId="569204390" sldId="339"/>
            <ac:spMk id="3" creationId="{16F38C4F-1821-38C4-7A6D-F3E7878C4166}"/>
          </ac:spMkLst>
        </pc:spChg>
        <pc:spChg chg="add mod">
          <ac:chgData name="Arpan Bhattacharya" userId="dbbbf64d70490b83" providerId="LiveId" clId="{DD573B4E-B6FD-436F-B318-726E5B112309}" dt="2025-07-25T13:16:53.052" v="1916"/>
          <ac:spMkLst>
            <pc:docMk/>
            <pc:sldMk cId="569204390" sldId="339"/>
            <ac:spMk id="4" creationId="{9BCA5A91-AE58-8B88-1C61-69512B8106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Questria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Questrial" pitchFamily="2" charset="0"/>
              </a:defRPr>
            </a:lvl1pPr>
          </a:lstStyle>
          <a:p>
            <a:fld id="{107A5A1B-0F9C-4721-80A7-B2FEC4AB8043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Questria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Questrial" pitchFamily="2" charset="0"/>
              </a:defRPr>
            </a:lvl1pPr>
          </a:lstStyle>
          <a:p>
            <a:fld id="{23B63792-E307-4979-9A9B-661F98709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Questrial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Questrial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Questrial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Questrial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Questria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D48F0-11E8-18CC-C816-E26DFC8BC3D6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1334" name="Group 1333">
            <a:extLst>
              <a:ext uri="{FF2B5EF4-FFF2-40B4-BE49-F238E27FC236}">
                <a16:creationId xmlns:a16="http://schemas.microsoft.com/office/drawing/2014/main" id="{46A0C9CA-F139-4C40-90EA-01FAA08A122F}"/>
              </a:ext>
            </a:extLst>
          </p:cNvPr>
          <p:cNvGrpSpPr/>
          <p:nvPr userDrawn="1"/>
        </p:nvGrpSpPr>
        <p:grpSpPr>
          <a:xfrm>
            <a:off x="0" y="-11514"/>
            <a:ext cx="12192000" cy="6892543"/>
            <a:chOff x="0" y="-11514"/>
            <a:chExt cx="12192000" cy="6892543"/>
          </a:xfrm>
        </p:grpSpPr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DD837142-33FB-D558-AA96-B412E5897D2B}"/>
                </a:ext>
              </a:extLst>
            </p:cNvPr>
            <p:cNvSpPr/>
            <p:nvPr/>
          </p:nvSpPr>
          <p:spPr bwMode="auto">
            <a:xfrm>
              <a:off x="0" y="4820444"/>
              <a:ext cx="12192000" cy="2060585"/>
            </a:xfrm>
            <a:custGeom>
              <a:avLst/>
              <a:gdLst>
                <a:gd name="connsiteX0" fmla="*/ 12192000 w 12192000"/>
                <a:gd name="connsiteY0" fmla="*/ 0 h 2060585"/>
                <a:gd name="connsiteX1" fmla="*/ 12192000 w 12192000"/>
                <a:gd name="connsiteY1" fmla="*/ 2060585 h 2060585"/>
                <a:gd name="connsiteX2" fmla="*/ 0 w 12192000"/>
                <a:gd name="connsiteY2" fmla="*/ 2060585 h 2060585"/>
                <a:gd name="connsiteX3" fmla="*/ 0 w 12192000"/>
                <a:gd name="connsiteY3" fmla="*/ 979503 h 2060585"/>
                <a:gd name="connsiteX4" fmla="*/ 36203 w 12192000"/>
                <a:gd name="connsiteY4" fmla="*/ 969222 h 2060585"/>
                <a:gd name="connsiteX5" fmla="*/ 609600 w 12192000"/>
                <a:gd name="connsiteY5" fmla="*/ 856457 h 2060585"/>
                <a:gd name="connsiteX6" fmla="*/ 3962400 w 12192000"/>
                <a:gd name="connsiteY6" fmla="*/ 1656557 h 2060585"/>
                <a:gd name="connsiteX7" fmla="*/ 6629400 w 12192000"/>
                <a:gd name="connsiteY7" fmla="*/ 589757 h 2060585"/>
                <a:gd name="connsiteX8" fmla="*/ 10820400 w 12192000"/>
                <a:gd name="connsiteY8" fmla="*/ 1008857 h 2060585"/>
                <a:gd name="connsiteX9" fmla="*/ 12183140 w 12192000"/>
                <a:gd name="connsiteY9" fmla="*/ 8993 h 206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2060585">
                  <a:moveTo>
                    <a:pt x="12192000" y="0"/>
                  </a:moveTo>
                  <a:lnTo>
                    <a:pt x="12192000" y="2060585"/>
                  </a:lnTo>
                  <a:lnTo>
                    <a:pt x="0" y="2060585"/>
                  </a:lnTo>
                  <a:lnTo>
                    <a:pt x="0" y="979503"/>
                  </a:lnTo>
                  <a:lnTo>
                    <a:pt x="36203" y="969222"/>
                  </a:lnTo>
                  <a:cubicBezTo>
                    <a:pt x="257250" y="910928"/>
                    <a:pt x="460772" y="870745"/>
                    <a:pt x="609600" y="856457"/>
                  </a:cubicBezTo>
                  <a:cubicBezTo>
                    <a:pt x="1403350" y="780257"/>
                    <a:pt x="2959100" y="1701007"/>
                    <a:pt x="3962400" y="1656557"/>
                  </a:cubicBezTo>
                  <a:cubicBezTo>
                    <a:pt x="4965700" y="1612107"/>
                    <a:pt x="5486400" y="697707"/>
                    <a:pt x="6629400" y="589757"/>
                  </a:cubicBezTo>
                  <a:cubicBezTo>
                    <a:pt x="7772400" y="481807"/>
                    <a:pt x="9829800" y="1142207"/>
                    <a:pt x="10820400" y="1008857"/>
                  </a:cubicBezTo>
                  <a:cubicBezTo>
                    <a:pt x="11501438" y="917179"/>
                    <a:pt x="11879337" y="336278"/>
                    <a:pt x="12183140" y="89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DA26C5C1-565A-5513-6AFE-A78703A1FB54}"/>
                </a:ext>
              </a:extLst>
            </p:cNvPr>
            <p:cNvSpPr/>
            <p:nvPr/>
          </p:nvSpPr>
          <p:spPr bwMode="auto">
            <a:xfrm>
              <a:off x="0" y="-11514"/>
              <a:ext cx="12192000" cy="1825260"/>
            </a:xfrm>
            <a:custGeom>
              <a:avLst/>
              <a:gdLst>
                <a:gd name="connsiteX0" fmla="*/ 0 w 12192000"/>
                <a:gd name="connsiteY0" fmla="*/ 0 h 1825260"/>
                <a:gd name="connsiteX1" fmla="*/ 12192000 w 12192000"/>
                <a:gd name="connsiteY1" fmla="*/ 0 h 1825260"/>
                <a:gd name="connsiteX2" fmla="*/ 12192000 w 12192000"/>
                <a:gd name="connsiteY2" fmla="*/ 1154514 h 1825260"/>
                <a:gd name="connsiteX3" fmla="*/ 6019800 w 12192000"/>
                <a:gd name="connsiteY3" fmla="*/ 11514 h 1825260"/>
                <a:gd name="connsiteX4" fmla="*/ 3562350 w 12192000"/>
                <a:gd name="connsiteY4" fmla="*/ 887814 h 1825260"/>
                <a:gd name="connsiteX5" fmla="*/ 1066800 w 12192000"/>
                <a:gd name="connsiteY5" fmla="*/ 792564 h 1825260"/>
                <a:gd name="connsiteX6" fmla="*/ 61973 w 12192000"/>
                <a:gd name="connsiteY6" fmla="*/ 1765135 h 1825260"/>
                <a:gd name="connsiteX7" fmla="*/ 0 w 12192000"/>
                <a:gd name="connsiteY7" fmla="*/ 1825260 h 182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825260">
                  <a:moveTo>
                    <a:pt x="0" y="0"/>
                  </a:moveTo>
                  <a:lnTo>
                    <a:pt x="12192000" y="0"/>
                  </a:lnTo>
                  <a:lnTo>
                    <a:pt x="12192000" y="1154514"/>
                  </a:lnTo>
                  <a:cubicBezTo>
                    <a:pt x="11179175" y="1230714"/>
                    <a:pt x="7458075" y="55964"/>
                    <a:pt x="6019800" y="11514"/>
                  </a:cubicBezTo>
                  <a:cubicBezTo>
                    <a:pt x="4581526" y="-32936"/>
                    <a:pt x="4387850" y="757639"/>
                    <a:pt x="3562350" y="887814"/>
                  </a:cubicBezTo>
                  <a:cubicBezTo>
                    <a:pt x="2736850" y="1017989"/>
                    <a:pt x="1708150" y="624289"/>
                    <a:pt x="1066800" y="792564"/>
                  </a:cubicBezTo>
                  <a:cubicBezTo>
                    <a:pt x="625872" y="908253"/>
                    <a:pt x="326008" y="1483151"/>
                    <a:pt x="61973" y="1765135"/>
                  </a:cubicBezTo>
                  <a:lnTo>
                    <a:pt x="0" y="18252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0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ment-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69F4FC-ADF0-81E8-BFF8-0CCD3B87AD90}"/>
              </a:ext>
            </a:extLst>
          </p:cNvPr>
          <p:cNvSpPr/>
          <p:nvPr userDrawn="1"/>
        </p:nvSpPr>
        <p:spPr bwMode="auto">
          <a:xfrm>
            <a:off x="0" y="1"/>
            <a:ext cx="12192000" cy="2261167"/>
          </a:xfrm>
          <a:custGeom>
            <a:avLst/>
            <a:gdLst>
              <a:gd name="connsiteX0" fmla="*/ 0 w 12192000"/>
              <a:gd name="connsiteY0" fmla="*/ 0 h 2261167"/>
              <a:gd name="connsiteX1" fmla="*/ 12192000 w 12192000"/>
              <a:gd name="connsiteY1" fmla="*/ 0 h 2261167"/>
              <a:gd name="connsiteX2" fmla="*/ 12192000 w 12192000"/>
              <a:gd name="connsiteY2" fmla="*/ 1837480 h 2261167"/>
              <a:gd name="connsiteX3" fmla="*/ 12116395 w 12192000"/>
              <a:gd name="connsiteY3" fmla="*/ 1871928 h 2261167"/>
              <a:gd name="connsiteX4" fmla="*/ 9410700 w 12192000"/>
              <a:gd name="connsiteY4" fmla="*/ 1314450 h 2261167"/>
              <a:gd name="connsiteX5" fmla="*/ 5867400 w 12192000"/>
              <a:gd name="connsiteY5" fmla="*/ 1981200 h 2261167"/>
              <a:gd name="connsiteX6" fmla="*/ 2400300 w 12192000"/>
              <a:gd name="connsiteY6" fmla="*/ 1695450 h 2261167"/>
              <a:gd name="connsiteX7" fmla="*/ 58490 w 12192000"/>
              <a:gd name="connsiteY7" fmla="*/ 2256235 h 2261167"/>
              <a:gd name="connsiteX8" fmla="*/ 0 w 12192000"/>
              <a:gd name="connsiteY8" fmla="*/ 2261167 h 226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261167">
                <a:moveTo>
                  <a:pt x="0" y="0"/>
                </a:moveTo>
                <a:lnTo>
                  <a:pt x="12192000" y="0"/>
                </a:lnTo>
                <a:lnTo>
                  <a:pt x="12192000" y="1837480"/>
                </a:lnTo>
                <a:lnTo>
                  <a:pt x="12116395" y="1871928"/>
                </a:lnTo>
                <a:cubicBezTo>
                  <a:pt x="11596799" y="2025849"/>
                  <a:pt x="10401895" y="1290638"/>
                  <a:pt x="9410700" y="1314450"/>
                </a:cubicBezTo>
                <a:cubicBezTo>
                  <a:pt x="8353425" y="1339850"/>
                  <a:pt x="7035800" y="1917700"/>
                  <a:pt x="5867400" y="1981200"/>
                </a:cubicBezTo>
                <a:cubicBezTo>
                  <a:pt x="4699001" y="2044700"/>
                  <a:pt x="3460750" y="1660525"/>
                  <a:pt x="2400300" y="1695450"/>
                </a:cubicBezTo>
                <a:cubicBezTo>
                  <a:pt x="1604963" y="1721644"/>
                  <a:pt x="707827" y="2171105"/>
                  <a:pt x="58490" y="2256235"/>
                </a:cubicBezTo>
                <a:lnTo>
                  <a:pt x="0" y="2261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007D6-7DD0-4444-8B5A-082200594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681" y="90821"/>
            <a:ext cx="10243619" cy="1569660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9600" b="1">
                <a:solidFill>
                  <a:schemeClr val="tx1">
                    <a:lumMod val="95000"/>
                    <a:lumOff val="5000"/>
                  </a:schemeClr>
                </a:solidFill>
                <a:latin typeface="Questrial" pitchFamily="2" charset="0"/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277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lement-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22D1C39-5577-266A-1D27-75FAACABD217}"/>
              </a:ext>
            </a:extLst>
          </p:cNvPr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A3CDDDF-AB56-930D-BC9E-072FA74869C4}"/>
                </a:ext>
              </a:extLst>
            </p:cNvPr>
            <p:cNvSpPr/>
            <p:nvPr/>
          </p:nvSpPr>
          <p:spPr bwMode="auto">
            <a:xfrm>
              <a:off x="0" y="5206606"/>
              <a:ext cx="12192000" cy="1651395"/>
            </a:xfrm>
            <a:custGeom>
              <a:avLst/>
              <a:gdLst>
                <a:gd name="connsiteX0" fmla="*/ 767037 w 12192000"/>
                <a:gd name="connsiteY0" fmla="*/ 853374 h 1651395"/>
                <a:gd name="connsiteX1" fmla="*/ 3562834 w 12192000"/>
                <a:gd name="connsiteY1" fmla="*/ 1631815 h 1651395"/>
                <a:gd name="connsiteX2" fmla="*/ 3743539 w 12192000"/>
                <a:gd name="connsiteY2" fmla="*/ 1651395 h 1651395"/>
                <a:gd name="connsiteX3" fmla="*/ 0 w 12192000"/>
                <a:gd name="connsiteY3" fmla="*/ 1651395 h 1651395"/>
                <a:gd name="connsiteX4" fmla="*/ 0 w 12192000"/>
                <a:gd name="connsiteY4" fmla="*/ 979504 h 1651395"/>
                <a:gd name="connsiteX5" fmla="*/ 36203 w 12192000"/>
                <a:gd name="connsiteY5" fmla="*/ 969222 h 1651395"/>
                <a:gd name="connsiteX6" fmla="*/ 609600 w 12192000"/>
                <a:gd name="connsiteY6" fmla="*/ 856457 h 1651395"/>
                <a:gd name="connsiteX7" fmla="*/ 767037 w 12192000"/>
                <a:gd name="connsiteY7" fmla="*/ 853374 h 1651395"/>
                <a:gd name="connsiteX8" fmla="*/ 12192000 w 12192000"/>
                <a:gd name="connsiteY8" fmla="*/ 0 h 1651395"/>
                <a:gd name="connsiteX9" fmla="*/ 12192000 w 12192000"/>
                <a:gd name="connsiteY9" fmla="*/ 1651395 h 1651395"/>
                <a:gd name="connsiteX10" fmla="*/ 4014457 w 12192000"/>
                <a:gd name="connsiteY10" fmla="*/ 1651395 h 1651395"/>
                <a:gd name="connsiteX11" fmla="*/ 4145133 w 12192000"/>
                <a:gd name="connsiteY11" fmla="*/ 1638437 h 1651395"/>
                <a:gd name="connsiteX12" fmla="*/ 6629400 w 12192000"/>
                <a:gd name="connsiteY12" fmla="*/ 589757 h 1651395"/>
                <a:gd name="connsiteX13" fmla="*/ 10820400 w 12192000"/>
                <a:gd name="connsiteY13" fmla="*/ 1008857 h 1651395"/>
                <a:gd name="connsiteX14" fmla="*/ 12183140 w 12192000"/>
                <a:gd name="connsiteY14" fmla="*/ 8993 h 165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1651395">
                  <a:moveTo>
                    <a:pt x="767037" y="853374"/>
                  </a:moveTo>
                  <a:cubicBezTo>
                    <a:pt x="1485178" y="886486"/>
                    <a:pt x="2652124" y="1496784"/>
                    <a:pt x="3562834" y="1631815"/>
                  </a:cubicBezTo>
                  <a:lnTo>
                    <a:pt x="3743539" y="1651395"/>
                  </a:lnTo>
                  <a:lnTo>
                    <a:pt x="0" y="1651395"/>
                  </a:lnTo>
                  <a:lnTo>
                    <a:pt x="0" y="979504"/>
                  </a:lnTo>
                  <a:lnTo>
                    <a:pt x="36203" y="969222"/>
                  </a:lnTo>
                  <a:cubicBezTo>
                    <a:pt x="257250" y="910928"/>
                    <a:pt x="460772" y="870745"/>
                    <a:pt x="609600" y="856457"/>
                  </a:cubicBezTo>
                  <a:cubicBezTo>
                    <a:pt x="659210" y="851695"/>
                    <a:pt x="711795" y="850827"/>
                    <a:pt x="767037" y="853374"/>
                  </a:cubicBezTo>
                  <a:close/>
                  <a:moveTo>
                    <a:pt x="12192000" y="0"/>
                  </a:moveTo>
                  <a:lnTo>
                    <a:pt x="12192000" y="1651395"/>
                  </a:lnTo>
                  <a:lnTo>
                    <a:pt x="4014457" y="1651395"/>
                  </a:lnTo>
                  <a:lnTo>
                    <a:pt x="4145133" y="1638437"/>
                  </a:lnTo>
                  <a:cubicBezTo>
                    <a:pt x="5033219" y="1500957"/>
                    <a:pt x="5557838" y="690960"/>
                    <a:pt x="6629400" y="589757"/>
                  </a:cubicBezTo>
                  <a:cubicBezTo>
                    <a:pt x="7772400" y="481807"/>
                    <a:pt x="9829800" y="1142207"/>
                    <a:pt x="10820400" y="1008857"/>
                  </a:cubicBezTo>
                  <a:cubicBezTo>
                    <a:pt x="11501438" y="917179"/>
                    <a:pt x="11879337" y="336278"/>
                    <a:pt x="12183140" y="89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E1E4BD-5B3E-C79F-874D-8C98D376C136}"/>
                </a:ext>
              </a:extLst>
            </p:cNvPr>
            <p:cNvSpPr/>
            <p:nvPr/>
          </p:nvSpPr>
          <p:spPr bwMode="auto">
            <a:xfrm>
              <a:off x="0" y="0"/>
              <a:ext cx="12192000" cy="1402408"/>
            </a:xfrm>
            <a:custGeom>
              <a:avLst/>
              <a:gdLst>
                <a:gd name="connsiteX0" fmla="*/ 8381039 w 12192000"/>
                <a:gd name="connsiteY0" fmla="*/ 0 h 1402408"/>
                <a:gd name="connsiteX1" fmla="*/ 12192000 w 12192000"/>
                <a:gd name="connsiteY1" fmla="*/ 0 h 1402408"/>
                <a:gd name="connsiteX2" fmla="*/ 12192000 w 12192000"/>
                <a:gd name="connsiteY2" fmla="*/ 731662 h 1402408"/>
                <a:gd name="connsiteX3" fmla="*/ 9265444 w 12192000"/>
                <a:gd name="connsiteY3" fmla="*/ 205406 h 1402408"/>
                <a:gd name="connsiteX4" fmla="*/ 0 w 12192000"/>
                <a:gd name="connsiteY4" fmla="*/ 0 h 1402408"/>
                <a:gd name="connsiteX5" fmla="*/ 4502863 w 12192000"/>
                <a:gd name="connsiteY5" fmla="*/ 0 h 1402408"/>
                <a:gd name="connsiteX6" fmla="*/ 4323439 w 12192000"/>
                <a:gd name="connsiteY6" fmla="*/ 118769 h 1402408"/>
                <a:gd name="connsiteX7" fmla="*/ 3562350 w 12192000"/>
                <a:gd name="connsiteY7" fmla="*/ 464962 h 1402408"/>
                <a:gd name="connsiteX8" fmla="*/ 1066800 w 12192000"/>
                <a:gd name="connsiteY8" fmla="*/ 369712 h 1402408"/>
                <a:gd name="connsiteX9" fmla="*/ 61973 w 12192000"/>
                <a:gd name="connsiteY9" fmla="*/ 1342283 h 1402408"/>
                <a:gd name="connsiteX10" fmla="*/ 0 w 12192000"/>
                <a:gd name="connsiteY10" fmla="*/ 1402408 h 140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1402408">
                  <a:moveTo>
                    <a:pt x="8381039" y="0"/>
                  </a:moveTo>
                  <a:lnTo>
                    <a:pt x="12192000" y="0"/>
                  </a:lnTo>
                  <a:lnTo>
                    <a:pt x="12192000" y="731662"/>
                  </a:lnTo>
                  <a:cubicBezTo>
                    <a:pt x="11685588" y="769762"/>
                    <a:pt x="10502106" y="495125"/>
                    <a:pt x="9265444" y="205406"/>
                  </a:cubicBezTo>
                  <a:close/>
                  <a:moveTo>
                    <a:pt x="0" y="0"/>
                  </a:moveTo>
                  <a:lnTo>
                    <a:pt x="4502863" y="0"/>
                  </a:lnTo>
                  <a:lnTo>
                    <a:pt x="4323439" y="118769"/>
                  </a:lnTo>
                  <a:cubicBezTo>
                    <a:pt x="4092625" y="274462"/>
                    <a:pt x="3871913" y="416146"/>
                    <a:pt x="3562350" y="464962"/>
                  </a:cubicBezTo>
                  <a:cubicBezTo>
                    <a:pt x="2736850" y="595137"/>
                    <a:pt x="1708150" y="201437"/>
                    <a:pt x="1066800" y="369712"/>
                  </a:cubicBezTo>
                  <a:cubicBezTo>
                    <a:pt x="625872" y="485401"/>
                    <a:pt x="326008" y="1060299"/>
                    <a:pt x="61973" y="1342283"/>
                  </a:cubicBezTo>
                  <a:lnTo>
                    <a:pt x="0" y="14024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5007D6-7DD0-4444-8B5A-082200594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354" y="1495265"/>
            <a:ext cx="7244312" cy="1323439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8000" b="1">
                <a:solidFill>
                  <a:schemeClr val="tx1">
                    <a:lumMod val="95000"/>
                    <a:lumOff val="5000"/>
                  </a:schemeClr>
                </a:solidFill>
                <a:latin typeface="Questrial" pitchFamily="2" charset="0"/>
              </a:defRPr>
            </a:lvl1pPr>
          </a:lstStyle>
          <a:p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76332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Freeform: Shape 1117">
            <a:extLst>
              <a:ext uri="{FF2B5EF4-FFF2-40B4-BE49-F238E27FC236}">
                <a16:creationId xmlns:a16="http://schemas.microsoft.com/office/drawing/2014/main" id="{DC490984-9291-A35D-3D50-DE99A82E9A5B}"/>
              </a:ext>
            </a:extLst>
          </p:cNvPr>
          <p:cNvSpPr/>
          <p:nvPr userDrawn="1"/>
        </p:nvSpPr>
        <p:spPr bwMode="auto">
          <a:xfrm>
            <a:off x="1" y="0"/>
            <a:ext cx="12191999" cy="6858001"/>
          </a:xfrm>
          <a:custGeom>
            <a:avLst/>
            <a:gdLst>
              <a:gd name="connsiteX0" fmla="*/ 767037 w 12191999"/>
              <a:gd name="connsiteY0" fmla="*/ 6707679 h 6858001"/>
              <a:gd name="connsiteX1" fmla="*/ 1327248 w 12191999"/>
              <a:gd name="connsiteY1" fmla="*/ 6809883 h 6858001"/>
              <a:gd name="connsiteX2" fmla="*/ 1490889 w 12191999"/>
              <a:gd name="connsiteY2" fmla="*/ 6858001 h 6858001"/>
              <a:gd name="connsiteX3" fmla="*/ 0 w 12191999"/>
              <a:gd name="connsiteY3" fmla="*/ 6858001 h 6858001"/>
              <a:gd name="connsiteX4" fmla="*/ 0 w 12191999"/>
              <a:gd name="connsiteY4" fmla="*/ 6833809 h 6858001"/>
              <a:gd name="connsiteX5" fmla="*/ 36202 w 12191999"/>
              <a:gd name="connsiteY5" fmla="*/ 6823528 h 6858001"/>
              <a:gd name="connsiteX6" fmla="*/ 609600 w 12191999"/>
              <a:gd name="connsiteY6" fmla="*/ 6710763 h 6858001"/>
              <a:gd name="connsiteX7" fmla="*/ 767037 w 12191999"/>
              <a:gd name="connsiteY7" fmla="*/ 6707679 h 6858001"/>
              <a:gd name="connsiteX8" fmla="*/ 6853943 w 12191999"/>
              <a:gd name="connsiteY8" fmla="*/ 6432445 h 6858001"/>
              <a:gd name="connsiteX9" fmla="*/ 9908380 w 12191999"/>
              <a:gd name="connsiteY9" fmla="*/ 6838755 h 6858001"/>
              <a:gd name="connsiteX10" fmla="*/ 10097407 w 12191999"/>
              <a:gd name="connsiteY10" fmla="*/ 6858001 h 6858001"/>
              <a:gd name="connsiteX11" fmla="*/ 5480507 w 12191999"/>
              <a:gd name="connsiteY11" fmla="*/ 6858001 h 6858001"/>
              <a:gd name="connsiteX12" fmla="*/ 5547791 w 12191999"/>
              <a:gd name="connsiteY12" fmla="*/ 6817324 h 6858001"/>
              <a:gd name="connsiteX13" fmla="*/ 6629399 w 12191999"/>
              <a:gd name="connsiteY13" fmla="*/ 6444063 h 6858001"/>
              <a:gd name="connsiteX14" fmla="*/ 6853943 w 12191999"/>
              <a:gd name="connsiteY14" fmla="*/ 6432445 h 6858001"/>
              <a:gd name="connsiteX15" fmla="*/ 12191999 w 12191999"/>
              <a:gd name="connsiteY15" fmla="*/ 5854304 h 6858001"/>
              <a:gd name="connsiteX16" fmla="*/ 12191999 w 12191999"/>
              <a:gd name="connsiteY16" fmla="*/ 6858000 h 6858001"/>
              <a:gd name="connsiteX17" fmla="*/ 10845577 w 12191999"/>
              <a:gd name="connsiteY17" fmla="*/ 6858000 h 6858001"/>
              <a:gd name="connsiteX18" fmla="*/ 10998793 w 12191999"/>
              <a:gd name="connsiteY18" fmla="*/ 6826587 h 6858001"/>
              <a:gd name="connsiteX19" fmla="*/ 12183139 w 12191999"/>
              <a:gd name="connsiteY19" fmla="*/ 5863297 h 6858001"/>
              <a:gd name="connsiteX20" fmla="*/ 9283801 w 12191999"/>
              <a:gd name="connsiteY20" fmla="*/ 1 h 6858001"/>
              <a:gd name="connsiteX21" fmla="*/ 12191999 w 12191999"/>
              <a:gd name="connsiteY21" fmla="*/ 1 h 6858001"/>
              <a:gd name="connsiteX22" fmla="*/ 12191999 w 12191999"/>
              <a:gd name="connsiteY22" fmla="*/ 521973 h 6858001"/>
              <a:gd name="connsiteX23" fmla="*/ 9725480 w 12191999"/>
              <a:gd name="connsiteY23" fmla="*/ 103073 h 6858001"/>
              <a:gd name="connsiteX24" fmla="*/ 0 w 12191999"/>
              <a:gd name="connsiteY24" fmla="*/ 0 h 6858001"/>
              <a:gd name="connsiteX25" fmla="*/ 4181558 w 12191999"/>
              <a:gd name="connsiteY25" fmla="*/ 0 h 6858001"/>
              <a:gd name="connsiteX26" fmla="*/ 4092327 w 12191999"/>
              <a:gd name="connsiteY26" fmla="*/ 57182 h 6858001"/>
              <a:gd name="connsiteX27" fmla="*/ 3562350 w 12191999"/>
              <a:gd name="connsiteY27" fmla="*/ 255272 h 6858001"/>
              <a:gd name="connsiteX28" fmla="*/ 1066800 w 12191999"/>
              <a:gd name="connsiteY28" fmla="*/ 160022 h 6858001"/>
              <a:gd name="connsiteX29" fmla="*/ 61973 w 12191999"/>
              <a:gd name="connsiteY29" fmla="*/ 1132593 h 6858001"/>
              <a:gd name="connsiteX30" fmla="*/ 0 w 12191999"/>
              <a:gd name="connsiteY30" fmla="*/ 119271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9" h="6858001">
                <a:moveTo>
                  <a:pt x="767037" y="6707679"/>
                </a:moveTo>
                <a:cubicBezTo>
                  <a:pt x="932762" y="6715321"/>
                  <a:pt x="1122387" y="6753700"/>
                  <a:pt x="1327248" y="6809883"/>
                </a:cubicBezTo>
                <a:lnTo>
                  <a:pt x="1490889" y="6858001"/>
                </a:lnTo>
                <a:lnTo>
                  <a:pt x="0" y="6858001"/>
                </a:lnTo>
                <a:lnTo>
                  <a:pt x="0" y="6833809"/>
                </a:lnTo>
                <a:lnTo>
                  <a:pt x="36202" y="6823528"/>
                </a:lnTo>
                <a:cubicBezTo>
                  <a:pt x="257249" y="6765234"/>
                  <a:pt x="460772" y="6725051"/>
                  <a:pt x="609600" y="6710763"/>
                </a:cubicBezTo>
                <a:cubicBezTo>
                  <a:pt x="659209" y="6706001"/>
                  <a:pt x="711795" y="6705133"/>
                  <a:pt x="767037" y="6707679"/>
                </a:cubicBezTo>
                <a:close/>
                <a:moveTo>
                  <a:pt x="6853943" y="6432445"/>
                </a:moveTo>
                <a:cubicBezTo>
                  <a:pt x="7713017" y="6420065"/>
                  <a:pt x="8945760" y="6724703"/>
                  <a:pt x="9908380" y="6838755"/>
                </a:cubicBezTo>
                <a:lnTo>
                  <a:pt x="10097407" y="6858001"/>
                </a:lnTo>
                <a:lnTo>
                  <a:pt x="5480507" y="6858001"/>
                </a:lnTo>
                <a:lnTo>
                  <a:pt x="5547791" y="6817324"/>
                </a:lnTo>
                <a:cubicBezTo>
                  <a:pt x="5859660" y="6638433"/>
                  <a:pt x="6200774" y="6484544"/>
                  <a:pt x="6629399" y="6444063"/>
                </a:cubicBezTo>
                <a:cubicBezTo>
                  <a:pt x="6700837" y="6437316"/>
                  <a:pt x="6775846" y="6433571"/>
                  <a:pt x="6853943" y="6432445"/>
                </a:cubicBezTo>
                <a:close/>
                <a:moveTo>
                  <a:pt x="12191999" y="5854304"/>
                </a:moveTo>
                <a:lnTo>
                  <a:pt x="12191999" y="6858000"/>
                </a:lnTo>
                <a:lnTo>
                  <a:pt x="10845577" y="6858000"/>
                </a:lnTo>
                <a:lnTo>
                  <a:pt x="10998793" y="6826587"/>
                </a:lnTo>
                <a:cubicBezTo>
                  <a:pt x="11569533" y="6667962"/>
                  <a:pt x="11906954" y="6160830"/>
                  <a:pt x="12183139" y="5863297"/>
                </a:cubicBezTo>
                <a:close/>
                <a:moveTo>
                  <a:pt x="9283801" y="1"/>
                </a:moveTo>
                <a:lnTo>
                  <a:pt x="12191999" y="1"/>
                </a:lnTo>
                <a:lnTo>
                  <a:pt x="12191999" y="521973"/>
                </a:lnTo>
                <a:cubicBezTo>
                  <a:pt x="11748888" y="555311"/>
                  <a:pt x="10787396" y="349208"/>
                  <a:pt x="9725480" y="103073"/>
                </a:cubicBezTo>
                <a:close/>
                <a:moveTo>
                  <a:pt x="0" y="0"/>
                </a:moveTo>
                <a:lnTo>
                  <a:pt x="4181558" y="0"/>
                </a:lnTo>
                <a:lnTo>
                  <a:pt x="4092327" y="57182"/>
                </a:lnTo>
                <a:cubicBezTo>
                  <a:pt x="3935611" y="148910"/>
                  <a:pt x="3768725" y="222728"/>
                  <a:pt x="3562350" y="255272"/>
                </a:cubicBezTo>
                <a:cubicBezTo>
                  <a:pt x="2736850" y="385447"/>
                  <a:pt x="1708150" y="-8253"/>
                  <a:pt x="1066800" y="160022"/>
                </a:cubicBezTo>
                <a:cubicBezTo>
                  <a:pt x="625872" y="275711"/>
                  <a:pt x="326008" y="850609"/>
                  <a:pt x="61973" y="1132593"/>
                </a:cubicBezTo>
                <a:lnTo>
                  <a:pt x="0" y="1192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C1294F-F07C-8FFE-7786-CD84E3A1A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81" y="122116"/>
            <a:ext cx="12072418" cy="70788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4000" b="1">
                <a:solidFill>
                  <a:schemeClr val="tx1">
                    <a:lumMod val="95000"/>
                    <a:lumOff val="5000"/>
                  </a:schemeClr>
                </a:solidFill>
                <a:latin typeface="Questrial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01303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-You-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AD7128-83F1-F60D-C27A-9D4D06502963}"/>
              </a:ext>
            </a:extLst>
          </p:cNvPr>
          <p:cNvSpPr/>
          <p:nvPr userDrawn="1"/>
        </p:nvSpPr>
        <p:spPr bwMode="auto">
          <a:xfrm>
            <a:off x="0" y="807842"/>
            <a:ext cx="9354728" cy="6050158"/>
          </a:xfrm>
          <a:custGeom>
            <a:avLst/>
            <a:gdLst>
              <a:gd name="connsiteX0" fmla="*/ 0 w 9354728"/>
              <a:gd name="connsiteY0" fmla="*/ 0 h 6050158"/>
              <a:gd name="connsiteX1" fmla="*/ 126151 w 9354728"/>
              <a:gd name="connsiteY1" fmla="*/ 25670 h 6050158"/>
              <a:gd name="connsiteX2" fmla="*/ 1028700 w 9354728"/>
              <a:gd name="connsiteY2" fmla="*/ 258958 h 6050158"/>
              <a:gd name="connsiteX3" fmla="*/ 2628900 w 9354728"/>
              <a:gd name="connsiteY3" fmla="*/ 1192408 h 6050158"/>
              <a:gd name="connsiteX4" fmla="*/ 5619750 w 9354728"/>
              <a:gd name="connsiteY4" fmla="*/ 1478158 h 6050158"/>
              <a:gd name="connsiteX5" fmla="*/ 6991350 w 9354728"/>
              <a:gd name="connsiteY5" fmla="*/ 4240408 h 6050158"/>
              <a:gd name="connsiteX6" fmla="*/ 9163050 w 9354728"/>
              <a:gd name="connsiteY6" fmla="*/ 5859658 h 6050158"/>
              <a:gd name="connsiteX7" fmla="*/ 9271248 w 9354728"/>
              <a:gd name="connsiteY7" fmla="*/ 5980321 h 6050158"/>
              <a:gd name="connsiteX8" fmla="*/ 9354728 w 9354728"/>
              <a:gd name="connsiteY8" fmla="*/ 6050158 h 6050158"/>
              <a:gd name="connsiteX9" fmla="*/ 0 w 9354728"/>
              <a:gd name="connsiteY9" fmla="*/ 6050158 h 60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54728" h="6050158">
                <a:moveTo>
                  <a:pt x="0" y="0"/>
                </a:moveTo>
                <a:lnTo>
                  <a:pt x="126151" y="25670"/>
                </a:lnTo>
                <a:cubicBezTo>
                  <a:pt x="394444" y="76148"/>
                  <a:pt x="727075" y="126005"/>
                  <a:pt x="1028700" y="258958"/>
                </a:cubicBezTo>
                <a:cubicBezTo>
                  <a:pt x="1511300" y="471683"/>
                  <a:pt x="1863725" y="989208"/>
                  <a:pt x="2628900" y="1192408"/>
                </a:cubicBezTo>
                <a:cubicBezTo>
                  <a:pt x="3394075" y="1395608"/>
                  <a:pt x="4892675" y="970158"/>
                  <a:pt x="5619750" y="1478158"/>
                </a:cubicBezTo>
                <a:cubicBezTo>
                  <a:pt x="6346825" y="1986158"/>
                  <a:pt x="6400800" y="3510158"/>
                  <a:pt x="6991350" y="4240408"/>
                </a:cubicBezTo>
                <a:cubicBezTo>
                  <a:pt x="7581900" y="4970658"/>
                  <a:pt x="8902700" y="5494533"/>
                  <a:pt x="9163050" y="5859658"/>
                </a:cubicBezTo>
                <a:cubicBezTo>
                  <a:pt x="9195594" y="5905299"/>
                  <a:pt x="9233198" y="5945135"/>
                  <a:pt x="9271248" y="5980321"/>
                </a:cubicBezTo>
                <a:lnTo>
                  <a:pt x="9354728" y="6050158"/>
                </a:lnTo>
                <a:lnTo>
                  <a:pt x="0" y="6050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-You-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AD7128-83F1-F60D-C27A-9D4D06502963}"/>
              </a:ext>
            </a:extLst>
          </p:cNvPr>
          <p:cNvSpPr/>
          <p:nvPr userDrawn="1"/>
        </p:nvSpPr>
        <p:spPr bwMode="auto">
          <a:xfrm>
            <a:off x="0" y="807842"/>
            <a:ext cx="9354728" cy="6050158"/>
          </a:xfrm>
          <a:custGeom>
            <a:avLst/>
            <a:gdLst>
              <a:gd name="connsiteX0" fmla="*/ 0 w 9354728"/>
              <a:gd name="connsiteY0" fmla="*/ 0 h 6050158"/>
              <a:gd name="connsiteX1" fmla="*/ 126151 w 9354728"/>
              <a:gd name="connsiteY1" fmla="*/ 25670 h 6050158"/>
              <a:gd name="connsiteX2" fmla="*/ 1028700 w 9354728"/>
              <a:gd name="connsiteY2" fmla="*/ 258958 h 6050158"/>
              <a:gd name="connsiteX3" fmla="*/ 2628900 w 9354728"/>
              <a:gd name="connsiteY3" fmla="*/ 1192408 h 6050158"/>
              <a:gd name="connsiteX4" fmla="*/ 5619750 w 9354728"/>
              <a:gd name="connsiteY4" fmla="*/ 1478158 h 6050158"/>
              <a:gd name="connsiteX5" fmla="*/ 6991350 w 9354728"/>
              <a:gd name="connsiteY5" fmla="*/ 4240408 h 6050158"/>
              <a:gd name="connsiteX6" fmla="*/ 9163050 w 9354728"/>
              <a:gd name="connsiteY6" fmla="*/ 5859658 h 6050158"/>
              <a:gd name="connsiteX7" fmla="*/ 9271248 w 9354728"/>
              <a:gd name="connsiteY7" fmla="*/ 5980321 h 6050158"/>
              <a:gd name="connsiteX8" fmla="*/ 9354728 w 9354728"/>
              <a:gd name="connsiteY8" fmla="*/ 6050158 h 6050158"/>
              <a:gd name="connsiteX9" fmla="*/ 0 w 9354728"/>
              <a:gd name="connsiteY9" fmla="*/ 6050158 h 605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54728" h="6050158">
                <a:moveTo>
                  <a:pt x="0" y="0"/>
                </a:moveTo>
                <a:lnTo>
                  <a:pt x="126151" y="25670"/>
                </a:lnTo>
                <a:cubicBezTo>
                  <a:pt x="394444" y="76148"/>
                  <a:pt x="727075" y="126005"/>
                  <a:pt x="1028700" y="258958"/>
                </a:cubicBezTo>
                <a:cubicBezTo>
                  <a:pt x="1511300" y="471683"/>
                  <a:pt x="1863725" y="989208"/>
                  <a:pt x="2628900" y="1192408"/>
                </a:cubicBezTo>
                <a:cubicBezTo>
                  <a:pt x="3394075" y="1395608"/>
                  <a:pt x="4892675" y="970158"/>
                  <a:pt x="5619750" y="1478158"/>
                </a:cubicBezTo>
                <a:cubicBezTo>
                  <a:pt x="6346825" y="1986158"/>
                  <a:pt x="6400800" y="3510158"/>
                  <a:pt x="6991350" y="4240408"/>
                </a:cubicBezTo>
                <a:cubicBezTo>
                  <a:pt x="7581900" y="4970658"/>
                  <a:pt x="8902700" y="5494533"/>
                  <a:pt x="9163050" y="5859658"/>
                </a:cubicBezTo>
                <a:cubicBezTo>
                  <a:pt x="9195594" y="5905299"/>
                  <a:pt x="9233198" y="5945135"/>
                  <a:pt x="9271248" y="5980321"/>
                </a:cubicBezTo>
                <a:lnTo>
                  <a:pt x="9354728" y="6050158"/>
                </a:lnTo>
                <a:lnTo>
                  <a:pt x="0" y="6050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E6556E-1809-6107-2BEE-25729155ECA4}"/>
              </a:ext>
            </a:extLst>
          </p:cNvPr>
          <p:cNvSpPr txBox="1"/>
          <p:nvPr userDrawn="1"/>
        </p:nvSpPr>
        <p:spPr>
          <a:xfrm>
            <a:off x="1231740" y="83125"/>
            <a:ext cx="9728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presentation template is designed by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SketchBubble.com</a:t>
            </a:r>
          </a:p>
        </p:txBody>
      </p:sp>
    </p:spTree>
    <p:extLst>
      <p:ext uri="{BB962C8B-B14F-4D97-AF65-F5344CB8AC3E}">
        <p14:creationId xmlns:p14="http://schemas.microsoft.com/office/powerpoint/2010/main" val="141035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Questrial" pitchFamily="2" charset="0"/>
              </a:defRPr>
            </a:lvl1pPr>
          </a:lstStyle>
          <a:p>
            <a:fld id="{55ED228B-CD6F-4D93-A075-1E2773C93620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Questrial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Questrial" pitchFamily="2" charset="0"/>
              </a:defRPr>
            </a:lvl1pPr>
          </a:lstStyle>
          <a:p>
            <a:fld id="{E0142D3E-FA9B-4295-ADA1-4DDAF2079E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  <p:sldLayoutId id="2147483687" r:id="rId4"/>
    <p:sldLayoutId id="2147483683" r:id="rId5"/>
    <p:sldLayoutId id="2147483688" r:id="rId6"/>
    <p:sldLayoutId id="214748369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Questrial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Questrial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Questrial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Questrial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estrial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Questrial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classroom-tech/" TargetMode="External"/><Relationship Id="rId2" Type="http://schemas.openxmlformats.org/officeDocument/2006/relationships/hyperlink" Target="https://classroomtech.in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company/classroom-tech/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nanya17/Blinkit-Sales-Data-Analysi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nnanya-" TargetMode="External"/><Relationship Id="rId2" Type="http://schemas.openxmlformats.org/officeDocument/2006/relationships/hyperlink" Target="mailto:annanyamajumder22@gmail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CEDFD-372E-86B6-A315-C542D5AF7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Picture 1014">
            <a:extLst>
              <a:ext uri="{FF2B5EF4-FFF2-40B4-BE49-F238E27FC236}">
                <a16:creationId xmlns:a16="http://schemas.microsoft.com/office/drawing/2014/main" id="{FD5AF342-ABEB-B177-E7BA-D181F0995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t="6584" r="7127" b="7791"/>
          <a:stretch/>
        </p:blipFill>
        <p:spPr>
          <a:xfrm rot="1263740" flipH="1">
            <a:off x="8949453" y="3677124"/>
            <a:ext cx="2720108" cy="2704935"/>
          </a:xfrm>
          <a:prstGeom prst="rect">
            <a:avLst/>
          </a:prstGeom>
        </p:spPr>
      </p:pic>
      <p:pic>
        <p:nvPicPr>
          <p:cNvPr id="1016" name="Picture 1015" descr="A bowl of food with vegetables and seeds&#10;&#10;Description automatically generated">
            <a:extLst>
              <a:ext uri="{FF2B5EF4-FFF2-40B4-BE49-F238E27FC236}">
                <a16:creationId xmlns:a16="http://schemas.microsoft.com/office/drawing/2014/main" id="{100306EC-C7BF-4755-A816-3EC47839A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92" b="33429"/>
          <a:stretch>
            <a:fillRect/>
          </a:stretch>
        </p:blipFill>
        <p:spPr>
          <a:xfrm>
            <a:off x="6436277" y="331683"/>
            <a:ext cx="4708405" cy="3711806"/>
          </a:xfrm>
          <a:custGeom>
            <a:avLst/>
            <a:gdLst>
              <a:gd name="connsiteX0" fmla="*/ 3598161 w 4661785"/>
              <a:gd name="connsiteY0" fmla="*/ 3590478 h 3711806"/>
              <a:gd name="connsiteX1" fmla="*/ 3622745 w 4661785"/>
              <a:gd name="connsiteY1" fmla="*/ 3648917 h 3711806"/>
              <a:gd name="connsiteX2" fmla="*/ 3598161 w 4661785"/>
              <a:gd name="connsiteY2" fmla="*/ 3711806 h 3711806"/>
              <a:gd name="connsiteX3" fmla="*/ 0 w 4661785"/>
              <a:gd name="connsiteY3" fmla="*/ 0 h 3711806"/>
              <a:gd name="connsiteX4" fmla="*/ 4377946 w 4661785"/>
              <a:gd name="connsiteY4" fmla="*/ 0 h 3711806"/>
              <a:gd name="connsiteX5" fmla="*/ 4661785 w 4661785"/>
              <a:gd name="connsiteY5" fmla="*/ 110957 h 3711806"/>
              <a:gd name="connsiteX6" fmla="*/ 4661660 w 4661785"/>
              <a:gd name="connsiteY6" fmla="*/ 111425 h 3711806"/>
              <a:gd name="connsiteX7" fmla="*/ 4306060 w 4661785"/>
              <a:gd name="connsiteY7" fmla="*/ 759125 h 3711806"/>
              <a:gd name="connsiteX8" fmla="*/ 4306060 w 4661785"/>
              <a:gd name="connsiteY8" fmla="*/ 1317925 h 3711806"/>
              <a:gd name="connsiteX9" fmla="*/ 3963160 w 4661785"/>
              <a:gd name="connsiteY9" fmla="*/ 1495725 h 3711806"/>
              <a:gd name="connsiteX10" fmla="*/ 3709160 w 4661785"/>
              <a:gd name="connsiteY10" fmla="*/ 1419525 h 3711806"/>
              <a:gd name="connsiteX11" fmla="*/ 3623336 w 4661785"/>
              <a:gd name="connsiteY11" fmla="*/ 1605064 h 3711806"/>
              <a:gd name="connsiteX12" fmla="*/ 3598161 w 4661785"/>
              <a:gd name="connsiteY12" fmla="*/ 1669792 h 3711806"/>
              <a:gd name="connsiteX13" fmla="*/ 3598161 w 4661785"/>
              <a:gd name="connsiteY13" fmla="*/ 1412616 h 3711806"/>
              <a:gd name="connsiteX14" fmla="*/ 3177903 w 4661785"/>
              <a:gd name="connsiteY14" fmla="*/ 992358 h 3711806"/>
              <a:gd name="connsiteX15" fmla="*/ 1649299 w 4661785"/>
              <a:gd name="connsiteY15" fmla="*/ 992358 h 3711806"/>
              <a:gd name="connsiteX16" fmla="*/ 1229041 w 4661785"/>
              <a:gd name="connsiteY16" fmla="*/ 1412616 h 3711806"/>
              <a:gd name="connsiteX17" fmla="*/ 1229041 w 4661785"/>
              <a:gd name="connsiteY17" fmla="*/ 2829642 h 3711806"/>
              <a:gd name="connsiteX18" fmla="*/ 692314 w 4661785"/>
              <a:gd name="connsiteY18" fmla="*/ 2637160 h 3711806"/>
              <a:gd name="connsiteX19" fmla="*/ 409783 w 4661785"/>
              <a:gd name="connsiteY19" fmla="*/ 2825514 h 3711806"/>
              <a:gd name="connsiteX20" fmla="*/ 41636 w 4661785"/>
              <a:gd name="connsiteY20" fmla="*/ 3304961 h 3711806"/>
              <a:gd name="connsiteX21" fmla="*/ 15010 w 4661785"/>
              <a:gd name="connsiteY21" fmla="*/ 3443164 h 3711806"/>
              <a:gd name="connsiteX22" fmla="*/ 0 w 4661785"/>
              <a:gd name="connsiteY22" fmla="*/ 3437297 h 371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661785" h="3711806">
                <a:moveTo>
                  <a:pt x="3598161" y="3590478"/>
                </a:moveTo>
                <a:lnTo>
                  <a:pt x="3622745" y="3648917"/>
                </a:lnTo>
                <a:lnTo>
                  <a:pt x="3598161" y="3711806"/>
                </a:lnTo>
                <a:close/>
                <a:moveTo>
                  <a:pt x="0" y="0"/>
                </a:moveTo>
                <a:lnTo>
                  <a:pt x="4377946" y="0"/>
                </a:lnTo>
                <a:lnTo>
                  <a:pt x="4661785" y="110957"/>
                </a:lnTo>
                <a:lnTo>
                  <a:pt x="4661660" y="111425"/>
                </a:lnTo>
                <a:cubicBezTo>
                  <a:pt x="4602393" y="272292"/>
                  <a:pt x="4365327" y="558042"/>
                  <a:pt x="4306060" y="759125"/>
                </a:cubicBezTo>
                <a:cubicBezTo>
                  <a:pt x="4246793" y="960208"/>
                  <a:pt x="4363210" y="1195158"/>
                  <a:pt x="4306060" y="1317925"/>
                </a:cubicBezTo>
                <a:cubicBezTo>
                  <a:pt x="4248910" y="1440692"/>
                  <a:pt x="4062643" y="1478792"/>
                  <a:pt x="3963160" y="1495725"/>
                </a:cubicBezTo>
                <a:cubicBezTo>
                  <a:pt x="3863677" y="1512658"/>
                  <a:pt x="3800177" y="1250192"/>
                  <a:pt x="3709160" y="1419525"/>
                </a:cubicBezTo>
                <a:cubicBezTo>
                  <a:pt x="3686406" y="1461858"/>
                  <a:pt x="3655979" y="1526152"/>
                  <a:pt x="3623336" y="1605064"/>
                </a:cubicBezTo>
                <a:lnTo>
                  <a:pt x="3598161" y="1669792"/>
                </a:lnTo>
                <a:lnTo>
                  <a:pt x="3598161" y="1412616"/>
                </a:lnTo>
                <a:cubicBezTo>
                  <a:pt x="3598161" y="1180514"/>
                  <a:pt x="3410005" y="992358"/>
                  <a:pt x="3177903" y="992358"/>
                </a:cubicBezTo>
                <a:lnTo>
                  <a:pt x="1649299" y="992358"/>
                </a:lnTo>
                <a:cubicBezTo>
                  <a:pt x="1417197" y="992358"/>
                  <a:pt x="1229041" y="1180514"/>
                  <a:pt x="1229041" y="1412616"/>
                </a:cubicBezTo>
                <a:lnTo>
                  <a:pt x="1229041" y="2829642"/>
                </a:lnTo>
                <a:lnTo>
                  <a:pt x="692314" y="2637160"/>
                </a:lnTo>
                <a:lnTo>
                  <a:pt x="409783" y="2825514"/>
                </a:lnTo>
                <a:lnTo>
                  <a:pt x="41636" y="3304961"/>
                </a:lnTo>
                <a:lnTo>
                  <a:pt x="15010" y="3443164"/>
                </a:lnTo>
                <a:lnTo>
                  <a:pt x="0" y="3437297"/>
                </a:lnTo>
                <a:close/>
              </a:path>
            </a:pathLst>
          </a:custGeom>
          <a:effectLst>
            <a:outerShdw blurRad="203200" sx="102000" sy="102000" algn="ctr" rotWithShape="0">
              <a:prstClr val="black">
                <a:alpha val="29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07EEC57-97CF-B9AF-9500-9F39A88A40E8}"/>
              </a:ext>
            </a:extLst>
          </p:cNvPr>
          <p:cNvGrpSpPr/>
          <p:nvPr/>
        </p:nvGrpSpPr>
        <p:grpSpPr>
          <a:xfrm>
            <a:off x="7438524" y="1107236"/>
            <a:ext cx="2870983" cy="5618189"/>
            <a:chOff x="7438524" y="1107236"/>
            <a:chExt cx="2870983" cy="5618189"/>
          </a:xfrm>
        </p:grpSpPr>
        <p:pic>
          <p:nvPicPr>
            <p:cNvPr id="1017" name="Picture 1016" descr="A close-up of a cell phone&#10;&#10;Description automatically generated">
              <a:extLst>
                <a:ext uri="{FF2B5EF4-FFF2-40B4-BE49-F238E27FC236}">
                  <a16:creationId xmlns:a16="http://schemas.microsoft.com/office/drawing/2014/main" id="{DC379971-FD4D-196D-C65C-8406A13FF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8524" y="1107236"/>
              <a:ext cx="2870983" cy="561818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18" name="Rectangle: Rounded Corners 1017">
              <a:extLst>
                <a:ext uri="{FF2B5EF4-FFF2-40B4-BE49-F238E27FC236}">
                  <a16:creationId xmlns:a16="http://schemas.microsoft.com/office/drawing/2014/main" id="{564CFA34-8B4B-E8E1-194B-1EF324AC3DF0}"/>
                </a:ext>
              </a:extLst>
            </p:cNvPr>
            <p:cNvSpPr/>
            <p:nvPr/>
          </p:nvSpPr>
          <p:spPr bwMode="auto">
            <a:xfrm>
              <a:off x="7677610" y="1328666"/>
              <a:ext cx="2392811" cy="5185110"/>
            </a:xfrm>
            <a:prstGeom prst="roundRect">
              <a:avLst>
                <a:gd name="adj" fmla="val 1319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1" name="Rectangle: Rounded Corners 1020">
              <a:extLst>
                <a:ext uri="{FF2B5EF4-FFF2-40B4-BE49-F238E27FC236}">
                  <a16:creationId xmlns:a16="http://schemas.microsoft.com/office/drawing/2014/main" id="{5C48B878-3F71-7AA1-E513-581C605B0E1A}"/>
                </a:ext>
              </a:extLst>
            </p:cNvPr>
            <p:cNvSpPr/>
            <p:nvPr/>
          </p:nvSpPr>
          <p:spPr bwMode="auto">
            <a:xfrm>
              <a:off x="8493791" y="1378885"/>
              <a:ext cx="769118" cy="212082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E798F34-09F7-1073-8ADE-AB191D35CF2C}"/>
              </a:ext>
            </a:extLst>
          </p:cNvPr>
          <p:cNvGrpSpPr/>
          <p:nvPr/>
        </p:nvGrpSpPr>
        <p:grpSpPr>
          <a:xfrm>
            <a:off x="8864018" y="4436618"/>
            <a:ext cx="107009" cy="107010"/>
            <a:chOff x="9177582" y="4436618"/>
            <a:chExt cx="107009" cy="107010"/>
          </a:xfrm>
        </p:grpSpPr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8082ADF1-7259-6F4C-DD72-157C8C5EAB90}"/>
                </a:ext>
              </a:extLst>
            </p:cNvPr>
            <p:cNvSpPr/>
            <p:nvPr/>
          </p:nvSpPr>
          <p:spPr>
            <a:xfrm>
              <a:off x="9177582" y="4436618"/>
              <a:ext cx="107009" cy="107010"/>
            </a:xfrm>
            <a:custGeom>
              <a:avLst/>
              <a:gdLst>
                <a:gd name="connsiteX0" fmla="*/ 234909 w 234909"/>
                <a:gd name="connsiteY0" fmla="*/ 117455 h 234909"/>
                <a:gd name="connsiteX1" fmla="*/ 117455 w 234909"/>
                <a:gd name="connsiteY1" fmla="*/ 234909 h 234909"/>
                <a:gd name="connsiteX2" fmla="*/ 0 w 234909"/>
                <a:gd name="connsiteY2" fmla="*/ 117455 h 234909"/>
                <a:gd name="connsiteX3" fmla="*/ 117455 w 234909"/>
                <a:gd name="connsiteY3" fmla="*/ 0 h 234909"/>
                <a:gd name="connsiteX4" fmla="*/ 234909 w 234909"/>
                <a:gd name="connsiteY4" fmla="*/ 117455 h 23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909" h="234909">
                  <a:moveTo>
                    <a:pt x="234909" y="117455"/>
                  </a:moveTo>
                  <a:cubicBezTo>
                    <a:pt x="234909" y="182323"/>
                    <a:pt x="182323" y="234909"/>
                    <a:pt x="117455" y="234909"/>
                  </a:cubicBezTo>
                  <a:cubicBezTo>
                    <a:pt x="52586" y="234909"/>
                    <a:pt x="0" y="182323"/>
                    <a:pt x="0" y="117455"/>
                  </a:cubicBezTo>
                  <a:cubicBezTo>
                    <a:pt x="0" y="52586"/>
                    <a:pt x="52586" y="0"/>
                    <a:pt x="117455" y="0"/>
                  </a:cubicBezTo>
                  <a:cubicBezTo>
                    <a:pt x="182323" y="0"/>
                    <a:pt x="234909" y="52586"/>
                    <a:pt x="234909" y="11745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AA1E2C1E-99FA-7F1B-3FC4-A96FAE1C2854}"/>
                </a:ext>
              </a:extLst>
            </p:cNvPr>
            <p:cNvSpPr/>
            <p:nvPr/>
          </p:nvSpPr>
          <p:spPr>
            <a:xfrm>
              <a:off x="9195798" y="4454836"/>
              <a:ext cx="70575" cy="70575"/>
            </a:xfrm>
            <a:custGeom>
              <a:avLst/>
              <a:gdLst>
                <a:gd name="connsiteX0" fmla="*/ 77466 w 154928"/>
                <a:gd name="connsiteY0" fmla="*/ 154929 h 154928"/>
                <a:gd name="connsiteX1" fmla="*/ 0 w 154928"/>
                <a:gd name="connsiteY1" fmla="*/ 77463 h 154928"/>
                <a:gd name="connsiteX2" fmla="*/ 77466 w 154928"/>
                <a:gd name="connsiteY2" fmla="*/ 0 h 154928"/>
                <a:gd name="connsiteX3" fmla="*/ 154929 w 154928"/>
                <a:gd name="connsiteY3" fmla="*/ 77463 h 154928"/>
                <a:gd name="connsiteX4" fmla="*/ 77466 w 154928"/>
                <a:gd name="connsiteY4" fmla="*/ 154929 h 154928"/>
                <a:gd name="connsiteX5" fmla="*/ 77466 w 154928"/>
                <a:gd name="connsiteY5" fmla="*/ 6531 h 154928"/>
                <a:gd name="connsiteX6" fmla="*/ 6531 w 154928"/>
                <a:gd name="connsiteY6" fmla="*/ 77463 h 154928"/>
                <a:gd name="connsiteX7" fmla="*/ 77466 w 154928"/>
                <a:gd name="connsiteY7" fmla="*/ 148397 h 154928"/>
                <a:gd name="connsiteX8" fmla="*/ 148397 w 154928"/>
                <a:gd name="connsiteY8" fmla="*/ 77463 h 154928"/>
                <a:gd name="connsiteX9" fmla="*/ 77466 w 154928"/>
                <a:gd name="connsiteY9" fmla="*/ 6531 h 1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28" h="154928">
                  <a:moveTo>
                    <a:pt x="77466" y="154929"/>
                  </a:moveTo>
                  <a:cubicBezTo>
                    <a:pt x="34750" y="154929"/>
                    <a:pt x="0" y="120178"/>
                    <a:pt x="0" y="77463"/>
                  </a:cubicBezTo>
                  <a:cubicBezTo>
                    <a:pt x="0" y="34747"/>
                    <a:pt x="34750" y="0"/>
                    <a:pt x="77466" y="0"/>
                  </a:cubicBezTo>
                  <a:cubicBezTo>
                    <a:pt x="120182" y="0"/>
                    <a:pt x="154929" y="34750"/>
                    <a:pt x="154929" y="77463"/>
                  </a:cubicBezTo>
                  <a:cubicBezTo>
                    <a:pt x="154929" y="120178"/>
                    <a:pt x="120178" y="154929"/>
                    <a:pt x="77466" y="154929"/>
                  </a:cubicBezTo>
                  <a:close/>
                  <a:moveTo>
                    <a:pt x="77466" y="6531"/>
                  </a:moveTo>
                  <a:cubicBezTo>
                    <a:pt x="38353" y="6531"/>
                    <a:pt x="6531" y="38353"/>
                    <a:pt x="6531" y="77463"/>
                  </a:cubicBezTo>
                  <a:cubicBezTo>
                    <a:pt x="6531" y="116576"/>
                    <a:pt x="38353" y="148397"/>
                    <a:pt x="77466" y="148397"/>
                  </a:cubicBezTo>
                  <a:cubicBezTo>
                    <a:pt x="116579" y="148397"/>
                    <a:pt x="148397" y="116576"/>
                    <a:pt x="148397" y="77463"/>
                  </a:cubicBezTo>
                  <a:cubicBezTo>
                    <a:pt x="148397" y="38353"/>
                    <a:pt x="116579" y="6531"/>
                    <a:pt x="77466" y="6531"/>
                  </a:cubicBezTo>
                  <a:close/>
                </a:path>
              </a:pathLst>
            </a:custGeom>
            <a:solidFill>
              <a:srgbClr val="FFFFFF"/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5A9D7F7C-EBF2-7B0C-F702-4CD05AD8E2E3}"/>
                </a:ext>
              </a:extLst>
            </p:cNvPr>
            <p:cNvSpPr/>
            <p:nvPr/>
          </p:nvSpPr>
          <p:spPr>
            <a:xfrm>
              <a:off x="9220026" y="4479062"/>
              <a:ext cx="22121" cy="22121"/>
            </a:xfrm>
            <a:custGeom>
              <a:avLst/>
              <a:gdLst>
                <a:gd name="connsiteX0" fmla="*/ 48561 w 48561"/>
                <a:gd name="connsiteY0" fmla="*/ 24281 h 48561"/>
                <a:gd name="connsiteX1" fmla="*/ 24281 w 48561"/>
                <a:gd name="connsiteY1" fmla="*/ 48561 h 48561"/>
                <a:gd name="connsiteX2" fmla="*/ 0 w 48561"/>
                <a:gd name="connsiteY2" fmla="*/ 24281 h 48561"/>
                <a:gd name="connsiteX3" fmla="*/ 24281 w 48561"/>
                <a:gd name="connsiteY3" fmla="*/ 0 h 48561"/>
                <a:gd name="connsiteX4" fmla="*/ 48561 w 48561"/>
                <a:gd name="connsiteY4" fmla="*/ 24281 h 4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61" h="48561">
                  <a:moveTo>
                    <a:pt x="48561" y="24281"/>
                  </a:moveTo>
                  <a:cubicBezTo>
                    <a:pt x="48561" y="37690"/>
                    <a:pt x="37691" y="48561"/>
                    <a:pt x="24281" y="48561"/>
                  </a:cubicBezTo>
                  <a:cubicBezTo>
                    <a:pt x="10871" y="48561"/>
                    <a:pt x="0" y="37690"/>
                    <a:pt x="0" y="24281"/>
                  </a:cubicBezTo>
                  <a:cubicBezTo>
                    <a:pt x="0" y="10871"/>
                    <a:pt x="10871" y="0"/>
                    <a:pt x="24281" y="0"/>
                  </a:cubicBezTo>
                  <a:cubicBezTo>
                    <a:pt x="37691" y="0"/>
                    <a:pt x="48561" y="10871"/>
                    <a:pt x="48561" y="24281"/>
                  </a:cubicBezTo>
                  <a:close/>
                </a:path>
              </a:pathLst>
            </a:custGeom>
            <a:solidFill>
              <a:srgbClr val="FFFFFF"/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92" name="Group 1291">
            <a:extLst>
              <a:ext uri="{FF2B5EF4-FFF2-40B4-BE49-F238E27FC236}">
                <a16:creationId xmlns:a16="http://schemas.microsoft.com/office/drawing/2014/main" id="{AA52E353-E7A7-F9A3-2A76-C39DE14FBECA}"/>
              </a:ext>
            </a:extLst>
          </p:cNvPr>
          <p:cNvGrpSpPr/>
          <p:nvPr/>
        </p:nvGrpSpPr>
        <p:grpSpPr>
          <a:xfrm>
            <a:off x="8178783" y="4276044"/>
            <a:ext cx="1390464" cy="2099451"/>
            <a:chOff x="8372247" y="4276044"/>
            <a:chExt cx="1390464" cy="2099451"/>
          </a:xfrm>
        </p:grpSpPr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A82857D8-88A2-26DD-521D-AFC3D35755EB}"/>
                </a:ext>
              </a:extLst>
            </p:cNvPr>
            <p:cNvSpPr/>
            <p:nvPr/>
          </p:nvSpPr>
          <p:spPr>
            <a:xfrm>
              <a:off x="8644418" y="6134784"/>
              <a:ext cx="1058425" cy="240711"/>
            </a:xfrm>
            <a:custGeom>
              <a:avLst/>
              <a:gdLst>
                <a:gd name="connsiteX0" fmla="*/ 0 w 2323474"/>
                <a:gd name="connsiteY0" fmla="*/ 0 h 528412"/>
                <a:gd name="connsiteX1" fmla="*/ 2323474 w 2323474"/>
                <a:gd name="connsiteY1" fmla="*/ 0 h 528412"/>
                <a:gd name="connsiteX2" fmla="*/ 2323474 w 2323474"/>
                <a:gd name="connsiteY2" fmla="*/ 528412 h 528412"/>
                <a:gd name="connsiteX3" fmla="*/ 0 w 2323474"/>
                <a:gd name="connsiteY3" fmla="*/ 528412 h 52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3474" h="528412">
                  <a:moveTo>
                    <a:pt x="0" y="0"/>
                  </a:moveTo>
                  <a:lnTo>
                    <a:pt x="2323474" y="0"/>
                  </a:lnTo>
                  <a:lnTo>
                    <a:pt x="2323474" y="528412"/>
                  </a:lnTo>
                  <a:lnTo>
                    <a:pt x="0" y="528412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8AAD22C2-40DB-EB36-6BF3-A6CF6FFE4012}"/>
                </a:ext>
              </a:extLst>
            </p:cNvPr>
            <p:cNvSpPr/>
            <p:nvPr/>
          </p:nvSpPr>
          <p:spPr>
            <a:xfrm>
              <a:off x="8644418" y="4295574"/>
              <a:ext cx="1058425" cy="36606"/>
            </a:xfrm>
            <a:custGeom>
              <a:avLst/>
              <a:gdLst>
                <a:gd name="connsiteX0" fmla="*/ 0 w 2323474"/>
                <a:gd name="connsiteY0" fmla="*/ 0 h 80359"/>
                <a:gd name="connsiteX1" fmla="*/ 2323474 w 2323474"/>
                <a:gd name="connsiteY1" fmla="*/ 0 h 80359"/>
                <a:gd name="connsiteX2" fmla="*/ 2323474 w 2323474"/>
                <a:gd name="connsiteY2" fmla="*/ 80359 h 80359"/>
                <a:gd name="connsiteX3" fmla="*/ 0 w 2323474"/>
                <a:gd name="connsiteY3" fmla="*/ 80359 h 8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3474" h="80359">
                  <a:moveTo>
                    <a:pt x="0" y="0"/>
                  </a:moveTo>
                  <a:lnTo>
                    <a:pt x="2323474" y="0"/>
                  </a:lnTo>
                  <a:lnTo>
                    <a:pt x="2323474" y="80359"/>
                  </a:lnTo>
                  <a:lnTo>
                    <a:pt x="0" y="80359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CB7C999A-524B-A957-0CB7-2AE8634C2671}"/>
                </a:ext>
              </a:extLst>
            </p:cNvPr>
            <p:cNvSpPr/>
            <p:nvPr/>
          </p:nvSpPr>
          <p:spPr>
            <a:xfrm rot="19954133">
              <a:off x="9174943" y="5040504"/>
              <a:ext cx="221840" cy="221840"/>
            </a:xfrm>
            <a:custGeom>
              <a:avLst/>
              <a:gdLst>
                <a:gd name="connsiteX0" fmla="*/ 0 w 486986"/>
                <a:gd name="connsiteY0" fmla="*/ 0 h 486986"/>
                <a:gd name="connsiteX1" fmla="*/ 486986 w 486986"/>
                <a:gd name="connsiteY1" fmla="*/ 0 h 486986"/>
                <a:gd name="connsiteX2" fmla="*/ 486986 w 486986"/>
                <a:gd name="connsiteY2" fmla="*/ 486986 h 486986"/>
                <a:gd name="connsiteX3" fmla="*/ 0 w 486986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6" h="486986">
                  <a:moveTo>
                    <a:pt x="0" y="0"/>
                  </a:moveTo>
                  <a:lnTo>
                    <a:pt x="486986" y="0"/>
                  </a:lnTo>
                  <a:lnTo>
                    <a:pt x="486986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DB098ECD-C443-5060-B231-321769734A88}"/>
                </a:ext>
              </a:extLst>
            </p:cNvPr>
            <p:cNvSpPr/>
            <p:nvPr/>
          </p:nvSpPr>
          <p:spPr>
            <a:xfrm rot="19954133">
              <a:off x="9126419" y="5525566"/>
              <a:ext cx="221840" cy="221840"/>
            </a:xfrm>
            <a:custGeom>
              <a:avLst/>
              <a:gdLst>
                <a:gd name="connsiteX0" fmla="*/ 0 w 486986"/>
                <a:gd name="connsiteY0" fmla="*/ 0 h 486986"/>
                <a:gd name="connsiteX1" fmla="*/ 486986 w 486986"/>
                <a:gd name="connsiteY1" fmla="*/ 0 h 486986"/>
                <a:gd name="connsiteX2" fmla="*/ 486986 w 486986"/>
                <a:gd name="connsiteY2" fmla="*/ 486986 h 486986"/>
                <a:gd name="connsiteX3" fmla="*/ 0 w 486986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6" h="486986">
                  <a:moveTo>
                    <a:pt x="0" y="0"/>
                  </a:moveTo>
                  <a:lnTo>
                    <a:pt x="486986" y="0"/>
                  </a:lnTo>
                  <a:lnTo>
                    <a:pt x="486986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22F74F7B-D86E-C151-3101-F87E7B99CCF8}"/>
                </a:ext>
              </a:extLst>
            </p:cNvPr>
            <p:cNvSpPr/>
            <p:nvPr/>
          </p:nvSpPr>
          <p:spPr>
            <a:xfrm rot="19954133">
              <a:off x="8800756" y="5784805"/>
              <a:ext cx="221840" cy="221840"/>
            </a:xfrm>
            <a:custGeom>
              <a:avLst/>
              <a:gdLst>
                <a:gd name="connsiteX0" fmla="*/ 0 w 486986"/>
                <a:gd name="connsiteY0" fmla="*/ 0 h 486986"/>
                <a:gd name="connsiteX1" fmla="*/ 486986 w 486986"/>
                <a:gd name="connsiteY1" fmla="*/ 0 h 486986"/>
                <a:gd name="connsiteX2" fmla="*/ 486986 w 486986"/>
                <a:gd name="connsiteY2" fmla="*/ 486986 h 486986"/>
                <a:gd name="connsiteX3" fmla="*/ 0 w 486986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6" h="486986">
                  <a:moveTo>
                    <a:pt x="0" y="0"/>
                  </a:moveTo>
                  <a:lnTo>
                    <a:pt x="486986" y="0"/>
                  </a:lnTo>
                  <a:lnTo>
                    <a:pt x="486986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EA3092BF-D55A-5CAB-322B-720B7D273572}"/>
                </a:ext>
              </a:extLst>
            </p:cNvPr>
            <p:cNvSpPr/>
            <p:nvPr/>
          </p:nvSpPr>
          <p:spPr>
            <a:xfrm rot="19954133">
              <a:off x="9248598" y="5760952"/>
              <a:ext cx="221840" cy="221840"/>
            </a:xfrm>
            <a:custGeom>
              <a:avLst/>
              <a:gdLst>
                <a:gd name="connsiteX0" fmla="*/ 0 w 486986"/>
                <a:gd name="connsiteY0" fmla="*/ 0 h 486986"/>
                <a:gd name="connsiteX1" fmla="*/ 486986 w 486986"/>
                <a:gd name="connsiteY1" fmla="*/ 0 h 486986"/>
                <a:gd name="connsiteX2" fmla="*/ 486986 w 486986"/>
                <a:gd name="connsiteY2" fmla="*/ 486986 h 486986"/>
                <a:gd name="connsiteX3" fmla="*/ 0 w 486986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6" h="486986">
                  <a:moveTo>
                    <a:pt x="0" y="0"/>
                  </a:moveTo>
                  <a:lnTo>
                    <a:pt x="486986" y="0"/>
                  </a:lnTo>
                  <a:lnTo>
                    <a:pt x="486986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DC0E047E-A728-CA21-B2CA-F3BC3407002D}"/>
                </a:ext>
              </a:extLst>
            </p:cNvPr>
            <p:cNvSpPr/>
            <p:nvPr/>
          </p:nvSpPr>
          <p:spPr>
            <a:xfrm rot="19954133">
              <a:off x="9405479" y="5412828"/>
              <a:ext cx="91088" cy="221840"/>
            </a:xfrm>
            <a:custGeom>
              <a:avLst/>
              <a:gdLst>
                <a:gd name="connsiteX0" fmla="*/ 0 w 199957"/>
                <a:gd name="connsiteY0" fmla="*/ 0 h 486986"/>
                <a:gd name="connsiteX1" fmla="*/ 199958 w 199957"/>
                <a:gd name="connsiteY1" fmla="*/ 0 h 486986"/>
                <a:gd name="connsiteX2" fmla="*/ 199958 w 199957"/>
                <a:gd name="connsiteY2" fmla="*/ 486986 h 486986"/>
                <a:gd name="connsiteX3" fmla="*/ 0 w 199957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57" h="486986">
                  <a:moveTo>
                    <a:pt x="0" y="0"/>
                  </a:moveTo>
                  <a:lnTo>
                    <a:pt x="199958" y="0"/>
                  </a:lnTo>
                  <a:lnTo>
                    <a:pt x="199958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692CC022-10F5-22D5-3193-0B74B48B584C}"/>
                </a:ext>
              </a:extLst>
            </p:cNvPr>
            <p:cNvSpPr/>
            <p:nvPr/>
          </p:nvSpPr>
          <p:spPr>
            <a:xfrm rot="19954133">
              <a:off x="9527661" y="5648212"/>
              <a:ext cx="91088" cy="221840"/>
            </a:xfrm>
            <a:custGeom>
              <a:avLst/>
              <a:gdLst>
                <a:gd name="connsiteX0" fmla="*/ 0 w 199957"/>
                <a:gd name="connsiteY0" fmla="*/ 0 h 486986"/>
                <a:gd name="connsiteX1" fmla="*/ 199958 w 199957"/>
                <a:gd name="connsiteY1" fmla="*/ 0 h 486986"/>
                <a:gd name="connsiteX2" fmla="*/ 199958 w 199957"/>
                <a:gd name="connsiteY2" fmla="*/ 486986 h 486986"/>
                <a:gd name="connsiteX3" fmla="*/ 0 w 199957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957" h="486986">
                  <a:moveTo>
                    <a:pt x="0" y="0"/>
                  </a:moveTo>
                  <a:lnTo>
                    <a:pt x="199958" y="0"/>
                  </a:lnTo>
                  <a:lnTo>
                    <a:pt x="199958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68B188E-620A-B925-4F86-CC0560316721}"/>
                </a:ext>
              </a:extLst>
            </p:cNvPr>
            <p:cNvSpPr/>
            <p:nvPr/>
          </p:nvSpPr>
          <p:spPr>
            <a:xfrm rot="19954133">
              <a:off x="8793688" y="4519051"/>
              <a:ext cx="221840" cy="221840"/>
            </a:xfrm>
            <a:custGeom>
              <a:avLst/>
              <a:gdLst>
                <a:gd name="connsiteX0" fmla="*/ 0 w 486986"/>
                <a:gd name="connsiteY0" fmla="*/ 0 h 486986"/>
                <a:gd name="connsiteX1" fmla="*/ 486986 w 486986"/>
                <a:gd name="connsiteY1" fmla="*/ 0 h 486986"/>
                <a:gd name="connsiteX2" fmla="*/ 486986 w 486986"/>
                <a:gd name="connsiteY2" fmla="*/ 486986 h 486986"/>
                <a:gd name="connsiteX3" fmla="*/ 0 w 486986"/>
                <a:gd name="connsiteY3" fmla="*/ 486986 h 48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86" h="486986">
                  <a:moveTo>
                    <a:pt x="0" y="0"/>
                  </a:moveTo>
                  <a:lnTo>
                    <a:pt x="486986" y="0"/>
                  </a:lnTo>
                  <a:lnTo>
                    <a:pt x="486986" y="486986"/>
                  </a:lnTo>
                  <a:lnTo>
                    <a:pt x="0" y="486986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FD882508-8BF4-4437-2A52-A381741C0259}"/>
                </a:ext>
              </a:extLst>
            </p:cNvPr>
            <p:cNvSpPr/>
            <p:nvPr/>
          </p:nvSpPr>
          <p:spPr>
            <a:xfrm rot="19954133">
              <a:off x="9051674" y="4376901"/>
              <a:ext cx="94991" cy="94992"/>
            </a:xfrm>
            <a:custGeom>
              <a:avLst/>
              <a:gdLst>
                <a:gd name="connsiteX0" fmla="*/ 0 w 208527"/>
                <a:gd name="connsiteY0" fmla="*/ 0 h 208527"/>
                <a:gd name="connsiteX1" fmla="*/ 208527 w 208527"/>
                <a:gd name="connsiteY1" fmla="*/ 0 h 208527"/>
                <a:gd name="connsiteX2" fmla="*/ 208527 w 208527"/>
                <a:gd name="connsiteY2" fmla="*/ 208527 h 208527"/>
                <a:gd name="connsiteX3" fmla="*/ 0 w 208527"/>
                <a:gd name="connsiteY3" fmla="*/ 208527 h 20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27" h="208527">
                  <a:moveTo>
                    <a:pt x="0" y="0"/>
                  </a:moveTo>
                  <a:lnTo>
                    <a:pt x="208527" y="0"/>
                  </a:lnTo>
                  <a:lnTo>
                    <a:pt x="208527" y="208527"/>
                  </a:lnTo>
                  <a:lnTo>
                    <a:pt x="0" y="208527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CF84ECAC-949D-4FB0-824D-AE1FD701A056}"/>
                </a:ext>
              </a:extLst>
            </p:cNvPr>
            <p:cNvSpPr/>
            <p:nvPr/>
          </p:nvSpPr>
          <p:spPr>
            <a:xfrm rot="19954133">
              <a:off x="9104338" y="4478364"/>
              <a:ext cx="94991" cy="94992"/>
            </a:xfrm>
            <a:custGeom>
              <a:avLst/>
              <a:gdLst>
                <a:gd name="connsiteX0" fmla="*/ 0 w 208527"/>
                <a:gd name="connsiteY0" fmla="*/ 0 h 208527"/>
                <a:gd name="connsiteX1" fmla="*/ 208527 w 208527"/>
                <a:gd name="connsiteY1" fmla="*/ 0 h 208527"/>
                <a:gd name="connsiteX2" fmla="*/ 208527 w 208527"/>
                <a:gd name="connsiteY2" fmla="*/ 208527 h 208527"/>
                <a:gd name="connsiteX3" fmla="*/ 0 w 208527"/>
                <a:gd name="connsiteY3" fmla="*/ 208527 h 20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27" h="208527">
                  <a:moveTo>
                    <a:pt x="0" y="0"/>
                  </a:moveTo>
                  <a:lnTo>
                    <a:pt x="208527" y="0"/>
                  </a:lnTo>
                  <a:lnTo>
                    <a:pt x="208527" y="208527"/>
                  </a:lnTo>
                  <a:lnTo>
                    <a:pt x="0" y="208527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77D94C76-CF1F-F5F7-223A-7127C786AF32}"/>
                </a:ext>
              </a:extLst>
            </p:cNvPr>
            <p:cNvSpPr/>
            <p:nvPr/>
          </p:nvSpPr>
          <p:spPr>
            <a:xfrm rot="19954133">
              <a:off x="9157003" y="4579825"/>
              <a:ext cx="94991" cy="94992"/>
            </a:xfrm>
            <a:custGeom>
              <a:avLst/>
              <a:gdLst>
                <a:gd name="connsiteX0" fmla="*/ 0 w 208527"/>
                <a:gd name="connsiteY0" fmla="*/ 0 h 208527"/>
                <a:gd name="connsiteX1" fmla="*/ 208527 w 208527"/>
                <a:gd name="connsiteY1" fmla="*/ 0 h 208527"/>
                <a:gd name="connsiteX2" fmla="*/ 208527 w 208527"/>
                <a:gd name="connsiteY2" fmla="*/ 208527 h 208527"/>
                <a:gd name="connsiteX3" fmla="*/ 0 w 208527"/>
                <a:gd name="connsiteY3" fmla="*/ 208527 h 208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27" h="208527">
                  <a:moveTo>
                    <a:pt x="0" y="0"/>
                  </a:moveTo>
                  <a:lnTo>
                    <a:pt x="208527" y="0"/>
                  </a:lnTo>
                  <a:lnTo>
                    <a:pt x="208527" y="208527"/>
                  </a:lnTo>
                  <a:lnTo>
                    <a:pt x="0" y="208527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A87A636-C075-5673-1733-AA93DB958EC9}"/>
                </a:ext>
              </a:extLst>
            </p:cNvPr>
            <p:cNvSpPr/>
            <p:nvPr/>
          </p:nvSpPr>
          <p:spPr>
            <a:xfrm rot="19954133">
              <a:off x="8952385" y="4868820"/>
              <a:ext cx="265764" cy="115177"/>
            </a:xfrm>
            <a:custGeom>
              <a:avLst/>
              <a:gdLst>
                <a:gd name="connsiteX0" fmla="*/ 0 w 583410"/>
                <a:gd name="connsiteY0" fmla="*/ 0 h 252838"/>
                <a:gd name="connsiteX1" fmla="*/ 583410 w 583410"/>
                <a:gd name="connsiteY1" fmla="*/ 0 h 252838"/>
                <a:gd name="connsiteX2" fmla="*/ 583410 w 583410"/>
                <a:gd name="connsiteY2" fmla="*/ 252838 h 252838"/>
                <a:gd name="connsiteX3" fmla="*/ 0 w 583410"/>
                <a:gd name="connsiteY3" fmla="*/ 252838 h 25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10" h="252838">
                  <a:moveTo>
                    <a:pt x="0" y="0"/>
                  </a:moveTo>
                  <a:lnTo>
                    <a:pt x="583410" y="0"/>
                  </a:lnTo>
                  <a:lnTo>
                    <a:pt x="583410" y="252838"/>
                  </a:lnTo>
                  <a:lnTo>
                    <a:pt x="0" y="252838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089A3A47-7764-BFBA-A19C-6BD9E75F27B7}"/>
                </a:ext>
              </a:extLst>
            </p:cNvPr>
            <p:cNvSpPr/>
            <p:nvPr/>
          </p:nvSpPr>
          <p:spPr>
            <a:xfrm rot="19954133">
              <a:off x="9218650" y="4783078"/>
              <a:ext cx="63607" cy="115177"/>
            </a:xfrm>
            <a:custGeom>
              <a:avLst/>
              <a:gdLst>
                <a:gd name="connsiteX0" fmla="*/ 0 w 139631"/>
                <a:gd name="connsiteY0" fmla="*/ 0 h 252838"/>
                <a:gd name="connsiteX1" fmla="*/ 139631 w 139631"/>
                <a:gd name="connsiteY1" fmla="*/ 0 h 252838"/>
                <a:gd name="connsiteX2" fmla="*/ 139631 w 139631"/>
                <a:gd name="connsiteY2" fmla="*/ 252838 h 252838"/>
                <a:gd name="connsiteX3" fmla="*/ 0 w 139631"/>
                <a:gd name="connsiteY3" fmla="*/ 252838 h 25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31" h="252838">
                  <a:moveTo>
                    <a:pt x="0" y="0"/>
                  </a:moveTo>
                  <a:lnTo>
                    <a:pt x="139631" y="0"/>
                  </a:lnTo>
                  <a:lnTo>
                    <a:pt x="139631" y="252838"/>
                  </a:lnTo>
                  <a:lnTo>
                    <a:pt x="0" y="252838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EDA54A82-2635-0B12-57E7-5F09DE8A46D3}"/>
                </a:ext>
              </a:extLst>
            </p:cNvPr>
            <p:cNvSpPr/>
            <p:nvPr/>
          </p:nvSpPr>
          <p:spPr>
            <a:xfrm rot="19954133">
              <a:off x="9029766" y="5136620"/>
              <a:ext cx="116022" cy="116022"/>
            </a:xfrm>
            <a:custGeom>
              <a:avLst/>
              <a:gdLst>
                <a:gd name="connsiteX0" fmla="*/ 0 w 254693"/>
                <a:gd name="connsiteY0" fmla="*/ 0 h 254693"/>
                <a:gd name="connsiteX1" fmla="*/ 254693 w 254693"/>
                <a:gd name="connsiteY1" fmla="*/ 0 h 254693"/>
                <a:gd name="connsiteX2" fmla="*/ 254693 w 254693"/>
                <a:gd name="connsiteY2" fmla="*/ 254693 h 254693"/>
                <a:gd name="connsiteX3" fmla="*/ 0 w 254693"/>
                <a:gd name="connsiteY3" fmla="*/ 254693 h 25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693" h="254693">
                  <a:moveTo>
                    <a:pt x="0" y="0"/>
                  </a:moveTo>
                  <a:lnTo>
                    <a:pt x="254693" y="0"/>
                  </a:lnTo>
                  <a:lnTo>
                    <a:pt x="254693" y="254693"/>
                  </a:lnTo>
                  <a:lnTo>
                    <a:pt x="0" y="254693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D552DA73-F903-EC35-7773-7E82E0E964E5}"/>
                </a:ext>
              </a:extLst>
            </p:cNvPr>
            <p:cNvSpPr/>
            <p:nvPr/>
          </p:nvSpPr>
          <p:spPr>
            <a:xfrm rot="19954133">
              <a:off x="8701472" y="4811401"/>
              <a:ext cx="97962" cy="97963"/>
            </a:xfrm>
            <a:custGeom>
              <a:avLst/>
              <a:gdLst>
                <a:gd name="connsiteX0" fmla="*/ 0 w 215049"/>
                <a:gd name="connsiteY0" fmla="*/ 0 h 215049"/>
                <a:gd name="connsiteX1" fmla="*/ 215049 w 215049"/>
                <a:gd name="connsiteY1" fmla="*/ 0 h 215049"/>
                <a:gd name="connsiteX2" fmla="*/ 215049 w 215049"/>
                <a:gd name="connsiteY2" fmla="*/ 215049 h 215049"/>
                <a:gd name="connsiteX3" fmla="*/ 0 w 215049"/>
                <a:gd name="connsiteY3" fmla="*/ 215049 h 215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049" h="215049">
                  <a:moveTo>
                    <a:pt x="0" y="0"/>
                  </a:moveTo>
                  <a:lnTo>
                    <a:pt x="215049" y="0"/>
                  </a:lnTo>
                  <a:lnTo>
                    <a:pt x="215049" y="215049"/>
                  </a:lnTo>
                  <a:lnTo>
                    <a:pt x="0" y="215049"/>
                  </a:ln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0D7448BB-69CA-45B2-9BF7-D8BEFDE40299}"/>
                </a:ext>
              </a:extLst>
            </p:cNvPr>
            <p:cNvSpPr/>
            <p:nvPr/>
          </p:nvSpPr>
          <p:spPr>
            <a:xfrm rot="18900000">
              <a:off x="8677370" y="5195677"/>
              <a:ext cx="323334" cy="323334"/>
            </a:xfrm>
            <a:custGeom>
              <a:avLst/>
              <a:gdLst>
                <a:gd name="connsiteX0" fmla="*/ 709790 w 709789"/>
                <a:gd name="connsiteY0" fmla="*/ 354895 h 709789"/>
                <a:gd name="connsiteX1" fmla="*/ 354895 w 709789"/>
                <a:gd name="connsiteY1" fmla="*/ 709789 h 709789"/>
                <a:gd name="connsiteX2" fmla="*/ 0 w 709789"/>
                <a:gd name="connsiteY2" fmla="*/ 354895 h 709789"/>
                <a:gd name="connsiteX3" fmla="*/ 354895 w 709789"/>
                <a:gd name="connsiteY3" fmla="*/ 0 h 709789"/>
                <a:gd name="connsiteX4" fmla="*/ 709790 w 709789"/>
                <a:gd name="connsiteY4" fmla="*/ 354895 h 70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789" h="709789">
                  <a:moveTo>
                    <a:pt x="709790" y="354895"/>
                  </a:moveTo>
                  <a:cubicBezTo>
                    <a:pt x="709790" y="550898"/>
                    <a:pt x="550898" y="709789"/>
                    <a:pt x="354895" y="709789"/>
                  </a:cubicBezTo>
                  <a:cubicBezTo>
                    <a:pt x="158892" y="709789"/>
                    <a:pt x="0" y="550898"/>
                    <a:pt x="0" y="354895"/>
                  </a:cubicBezTo>
                  <a:cubicBezTo>
                    <a:pt x="0" y="158892"/>
                    <a:pt x="158892" y="0"/>
                    <a:pt x="354895" y="0"/>
                  </a:cubicBezTo>
                  <a:cubicBezTo>
                    <a:pt x="550898" y="0"/>
                    <a:pt x="709790" y="158892"/>
                    <a:pt x="709790" y="354895"/>
                  </a:cubicBez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94AA2B65-80E0-A7FF-3589-F8435ED5F6A0}"/>
                </a:ext>
              </a:extLst>
            </p:cNvPr>
            <p:cNvSpPr/>
            <p:nvPr/>
          </p:nvSpPr>
          <p:spPr>
            <a:xfrm rot="16984057">
              <a:off x="9507226" y="4483315"/>
              <a:ext cx="113177" cy="113177"/>
            </a:xfrm>
            <a:custGeom>
              <a:avLst/>
              <a:gdLst>
                <a:gd name="connsiteX0" fmla="*/ 248448 w 248448"/>
                <a:gd name="connsiteY0" fmla="*/ 124224 h 248448"/>
                <a:gd name="connsiteX1" fmla="*/ 124224 w 248448"/>
                <a:gd name="connsiteY1" fmla="*/ 248448 h 248448"/>
                <a:gd name="connsiteX2" fmla="*/ 0 w 248448"/>
                <a:gd name="connsiteY2" fmla="*/ 124224 h 248448"/>
                <a:gd name="connsiteX3" fmla="*/ 124224 w 248448"/>
                <a:gd name="connsiteY3" fmla="*/ 0 h 248448"/>
                <a:gd name="connsiteX4" fmla="*/ 248448 w 248448"/>
                <a:gd name="connsiteY4" fmla="*/ 124224 h 24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48" h="248448">
                  <a:moveTo>
                    <a:pt x="248448" y="124224"/>
                  </a:moveTo>
                  <a:cubicBezTo>
                    <a:pt x="248448" y="192831"/>
                    <a:pt x="192831" y="248448"/>
                    <a:pt x="124224" y="248448"/>
                  </a:cubicBezTo>
                  <a:cubicBezTo>
                    <a:pt x="55617" y="248448"/>
                    <a:pt x="0" y="192831"/>
                    <a:pt x="0" y="124224"/>
                  </a:cubicBezTo>
                  <a:cubicBezTo>
                    <a:pt x="0" y="55617"/>
                    <a:pt x="55617" y="0"/>
                    <a:pt x="124224" y="0"/>
                  </a:cubicBezTo>
                  <a:cubicBezTo>
                    <a:pt x="192831" y="0"/>
                    <a:pt x="248448" y="55617"/>
                    <a:pt x="248448" y="124224"/>
                  </a:cubicBezTo>
                  <a:close/>
                </a:path>
              </a:pathLst>
            </a:custGeom>
            <a:solidFill>
              <a:srgbClr val="F0F2F5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14" name="Graphic 8">
              <a:extLst>
                <a:ext uri="{FF2B5EF4-FFF2-40B4-BE49-F238E27FC236}">
                  <a16:creationId xmlns:a16="http://schemas.microsoft.com/office/drawing/2014/main" id="{A8946EF4-2EE1-5EE8-79E7-1BC58859C521}"/>
                </a:ext>
              </a:extLst>
            </p:cNvPr>
            <p:cNvGrpSpPr/>
            <p:nvPr/>
          </p:nvGrpSpPr>
          <p:grpSpPr>
            <a:xfrm>
              <a:off x="8372247" y="4276044"/>
              <a:ext cx="1390464" cy="1874399"/>
              <a:chOff x="9558708" y="3132360"/>
              <a:chExt cx="3052371" cy="4114710"/>
            </a:xfrm>
            <a:solidFill>
              <a:srgbClr val="F9A21B">
                <a:alpha val="33000"/>
              </a:srgbClr>
            </a:solidFill>
          </p:grpSpPr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6AF3642D-64F4-1243-DB87-E68E0886C1F2}"/>
                  </a:ext>
                </a:extLst>
              </p:cNvPr>
              <p:cNvSpPr/>
              <p:nvPr/>
            </p:nvSpPr>
            <p:spPr>
              <a:xfrm>
                <a:off x="10024761" y="3309110"/>
                <a:ext cx="2586318" cy="3005495"/>
              </a:xfrm>
              <a:custGeom>
                <a:avLst/>
                <a:gdLst>
                  <a:gd name="connsiteX0" fmla="*/ 2557479 w 2586318"/>
                  <a:gd name="connsiteY0" fmla="*/ 3005496 h 3005495"/>
                  <a:gd name="connsiteX1" fmla="*/ 1666138 w 2586318"/>
                  <a:gd name="connsiteY1" fmla="*/ 1327683 h 3005495"/>
                  <a:gd name="connsiteX2" fmla="*/ 906510 w 2586318"/>
                  <a:gd name="connsiteY2" fmla="*/ 1721694 h 3005495"/>
                  <a:gd name="connsiteX3" fmla="*/ 0 w 2586318"/>
                  <a:gd name="connsiteY3" fmla="*/ 15323 h 3005495"/>
                  <a:gd name="connsiteX4" fmla="*/ 28840 w 2586318"/>
                  <a:gd name="connsiteY4" fmla="*/ 0 h 3005495"/>
                  <a:gd name="connsiteX5" fmla="*/ 920177 w 2586318"/>
                  <a:gd name="connsiteY5" fmla="*/ 1677816 h 3005495"/>
                  <a:gd name="connsiteX6" fmla="*/ 1679805 w 2586318"/>
                  <a:gd name="connsiteY6" fmla="*/ 1283805 h 3005495"/>
                  <a:gd name="connsiteX7" fmla="*/ 2586319 w 2586318"/>
                  <a:gd name="connsiteY7" fmla="*/ 2990176 h 300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86318" h="3005495">
                    <a:moveTo>
                      <a:pt x="2557479" y="3005496"/>
                    </a:moveTo>
                    <a:lnTo>
                      <a:pt x="1666138" y="1327683"/>
                    </a:lnTo>
                    <a:lnTo>
                      <a:pt x="906510" y="1721694"/>
                    </a:lnTo>
                    <a:lnTo>
                      <a:pt x="0" y="15323"/>
                    </a:lnTo>
                    <a:lnTo>
                      <a:pt x="28840" y="0"/>
                    </a:lnTo>
                    <a:lnTo>
                      <a:pt x="920177" y="1677816"/>
                    </a:lnTo>
                    <a:lnTo>
                      <a:pt x="1679805" y="1283805"/>
                    </a:lnTo>
                    <a:lnTo>
                      <a:pt x="2586319" y="2990176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F44BC587-890F-D08F-0798-9BAC0E1F3138}"/>
                  </a:ext>
                </a:extLst>
              </p:cNvPr>
              <p:cNvSpPr/>
              <p:nvPr/>
            </p:nvSpPr>
            <p:spPr>
              <a:xfrm>
                <a:off x="9558708" y="3896922"/>
                <a:ext cx="2770799" cy="2567547"/>
              </a:xfrm>
              <a:custGeom>
                <a:avLst/>
                <a:gdLst>
                  <a:gd name="connsiteX0" fmla="*/ 506241 w 2770799"/>
                  <a:gd name="connsiteY0" fmla="*/ 2567547 h 2567547"/>
                  <a:gd name="connsiteX1" fmla="*/ 476324 w 2770799"/>
                  <a:gd name="connsiteY1" fmla="*/ 2509486 h 2567547"/>
                  <a:gd name="connsiteX2" fmla="*/ 2434505 w 2770799"/>
                  <a:gd name="connsiteY2" fmla="*/ 1500501 h 2567547"/>
                  <a:gd name="connsiteX3" fmla="*/ 2682481 w 2770799"/>
                  <a:gd name="connsiteY3" fmla="*/ 1204333 h 2567547"/>
                  <a:gd name="connsiteX4" fmla="*/ 2646535 w 2770799"/>
                  <a:gd name="connsiteY4" fmla="*/ 819652 h 2567547"/>
                  <a:gd name="connsiteX5" fmla="*/ 2257716 w 2770799"/>
                  <a:gd name="connsiteY5" fmla="*/ 87760 h 2567547"/>
                  <a:gd name="connsiteX6" fmla="*/ 30074 w 2770799"/>
                  <a:gd name="connsiteY6" fmla="*/ 1243215 h 2567547"/>
                  <a:gd name="connsiteX7" fmla="*/ 0 w 2770799"/>
                  <a:gd name="connsiteY7" fmla="*/ 1185236 h 2567547"/>
                  <a:gd name="connsiteX8" fmla="*/ 2285050 w 2770799"/>
                  <a:gd name="connsiteY8" fmla="*/ 0 h 2567547"/>
                  <a:gd name="connsiteX9" fmla="*/ 2704211 w 2770799"/>
                  <a:gd name="connsiteY9" fmla="*/ 789006 h 2567547"/>
                  <a:gd name="connsiteX10" fmla="*/ 2744836 w 2770799"/>
                  <a:gd name="connsiteY10" fmla="*/ 1223755 h 2567547"/>
                  <a:gd name="connsiteX11" fmla="*/ 2464498 w 2770799"/>
                  <a:gd name="connsiteY11" fmla="*/ 1558520 h 2567547"/>
                  <a:gd name="connsiteX12" fmla="*/ 506241 w 2770799"/>
                  <a:gd name="connsiteY12" fmla="*/ 2567547 h 2567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70799" h="2567547">
                    <a:moveTo>
                      <a:pt x="506241" y="2567547"/>
                    </a:moveTo>
                    <a:lnTo>
                      <a:pt x="476324" y="2509486"/>
                    </a:lnTo>
                    <a:lnTo>
                      <a:pt x="2434505" y="1500501"/>
                    </a:lnTo>
                    <a:cubicBezTo>
                      <a:pt x="2554243" y="1438394"/>
                      <a:pt x="2642339" y="1333199"/>
                      <a:pt x="2682481" y="1204333"/>
                    </a:cubicBezTo>
                    <a:cubicBezTo>
                      <a:pt x="2722626" y="1075469"/>
                      <a:pt x="2709861" y="938850"/>
                      <a:pt x="2646535" y="819652"/>
                    </a:cubicBezTo>
                    <a:lnTo>
                      <a:pt x="2257716" y="87760"/>
                    </a:lnTo>
                    <a:lnTo>
                      <a:pt x="30074" y="1243215"/>
                    </a:lnTo>
                    <a:lnTo>
                      <a:pt x="0" y="1185236"/>
                    </a:lnTo>
                    <a:lnTo>
                      <a:pt x="2285050" y="0"/>
                    </a:lnTo>
                    <a:lnTo>
                      <a:pt x="2704211" y="789006"/>
                    </a:lnTo>
                    <a:cubicBezTo>
                      <a:pt x="2775779" y="923720"/>
                      <a:pt x="2790204" y="1078114"/>
                      <a:pt x="2744836" y="1223755"/>
                    </a:cubicBezTo>
                    <a:cubicBezTo>
                      <a:pt x="2699466" y="1369396"/>
                      <a:pt x="2599907" y="1488284"/>
                      <a:pt x="2464498" y="1558520"/>
                    </a:cubicBezTo>
                    <a:lnTo>
                      <a:pt x="506241" y="2567547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4B188DDE-1329-0366-EF3D-9112574DF97B}"/>
                  </a:ext>
                </a:extLst>
              </p:cNvPr>
              <p:cNvSpPr/>
              <p:nvPr/>
            </p:nvSpPr>
            <p:spPr>
              <a:xfrm rot="-1678930">
                <a:off x="11308783" y="5873363"/>
                <a:ext cx="32657" cy="1450852"/>
              </a:xfrm>
              <a:custGeom>
                <a:avLst/>
                <a:gdLst>
                  <a:gd name="connsiteX0" fmla="*/ 0 w 32657"/>
                  <a:gd name="connsiteY0" fmla="*/ 0 h 1450852"/>
                  <a:gd name="connsiteX1" fmla="*/ 32658 w 32657"/>
                  <a:gd name="connsiteY1" fmla="*/ 0 h 1450852"/>
                  <a:gd name="connsiteX2" fmla="*/ 32658 w 32657"/>
                  <a:gd name="connsiteY2" fmla="*/ 1450853 h 1450852"/>
                  <a:gd name="connsiteX3" fmla="*/ 0 w 32657"/>
                  <a:gd name="connsiteY3" fmla="*/ 1450853 h 145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" h="1450852">
                    <a:moveTo>
                      <a:pt x="0" y="0"/>
                    </a:moveTo>
                    <a:lnTo>
                      <a:pt x="32658" y="0"/>
                    </a:lnTo>
                    <a:lnTo>
                      <a:pt x="32658" y="1450853"/>
                    </a:lnTo>
                    <a:lnTo>
                      <a:pt x="0" y="1450853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CA44FC2D-0EEC-EF14-B4E5-7DC83A737005}"/>
                  </a:ext>
                </a:extLst>
              </p:cNvPr>
              <p:cNvSpPr/>
              <p:nvPr/>
            </p:nvSpPr>
            <p:spPr>
              <a:xfrm rot="-1678930">
                <a:off x="11417091" y="3081473"/>
                <a:ext cx="32657" cy="1001627"/>
              </a:xfrm>
              <a:custGeom>
                <a:avLst/>
                <a:gdLst>
                  <a:gd name="connsiteX0" fmla="*/ 0 w 32657"/>
                  <a:gd name="connsiteY0" fmla="*/ 0 h 1001627"/>
                  <a:gd name="connsiteX1" fmla="*/ 32657 w 32657"/>
                  <a:gd name="connsiteY1" fmla="*/ 0 h 1001627"/>
                  <a:gd name="connsiteX2" fmla="*/ 32657 w 32657"/>
                  <a:gd name="connsiteY2" fmla="*/ 1001628 h 1001627"/>
                  <a:gd name="connsiteX3" fmla="*/ 0 w 32657"/>
                  <a:gd name="connsiteY3" fmla="*/ 1001628 h 1001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" h="1001627">
                    <a:moveTo>
                      <a:pt x="0" y="0"/>
                    </a:moveTo>
                    <a:lnTo>
                      <a:pt x="32657" y="0"/>
                    </a:lnTo>
                    <a:lnTo>
                      <a:pt x="32657" y="1001628"/>
                    </a:lnTo>
                    <a:lnTo>
                      <a:pt x="0" y="1001628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A5B1634D-76F6-6CED-7DD8-D3236F18A58D}"/>
                  </a:ext>
                </a:extLst>
              </p:cNvPr>
              <p:cNvSpPr/>
              <p:nvPr/>
            </p:nvSpPr>
            <p:spPr>
              <a:xfrm rot="-1644794">
                <a:off x="11905318" y="3975165"/>
                <a:ext cx="732410" cy="32656"/>
              </a:xfrm>
              <a:custGeom>
                <a:avLst/>
                <a:gdLst>
                  <a:gd name="connsiteX0" fmla="*/ 0 w 732410"/>
                  <a:gd name="connsiteY0" fmla="*/ 0 h 32656"/>
                  <a:gd name="connsiteX1" fmla="*/ 732411 w 732410"/>
                  <a:gd name="connsiteY1" fmla="*/ 0 h 32656"/>
                  <a:gd name="connsiteX2" fmla="*/ 732411 w 732410"/>
                  <a:gd name="connsiteY2" fmla="*/ 32657 h 32656"/>
                  <a:gd name="connsiteX3" fmla="*/ 0 w 732410"/>
                  <a:gd name="connsiteY3" fmla="*/ 32657 h 3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2410" h="32656">
                    <a:moveTo>
                      <a:pt x="0" y="0"/>
                    </a:moveTo>
                    <a:lnTo>
                      <a:pt x="732411" y="0"/>
                    </a:lnTo>
                    <a:lnTo>
                      <a:pt x="732411" y="32657"/>
                    </a:lnTo>
                    <a:lnTo>
                      <a:pt x="0" y="32657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563D9E87-BFBC-6B14-F5B2-7455F4755ACB}"/>
                </a:ext>
              </a:extLst>
            </p:cNvPr>
            <p:cNvSpPr/>
            <p:nvPr/>
          </p:nvSpPr>
          <p:spPr>
            <a:xfrm>
              <a:off x="8694571" y="6181546"/>
              <a:ext cx="103790" cy="147189"/>
            </a:xfrm>
            <a:custGeom>
              <a:avLst/>
              <a:gdLst>
                <a:gd name="connsiteX0" fmla="*/ 113931 w 227842"/>
                <a:gd name="connsiteY0" fmla="*/ 0 h 323111"/>
                <a:gd name="connsiteX1" fmla="*/ 0 w 227842"/>
                <a:gd name="connsiteY1" fmla="*/ 113915 h 323111"/>
                <a:gd name="connsiteX2" fmla="*/ 100097 w 227842"/>
                <a:gd name="connsiteY2" fmla="*/ 315778 h 323111"/>
                <a:gd name="connsiteX3" fmla="*/ 127761 w 227842"/>
                <a:gd name="connsiteY3" fmla="*/ 315778 h 323111"/>
                <a:gd name="connsiteX4" fmla="*/ 227842 w 227842"/>
                <a:gd name="connsiteY4" fmla="*/ 113915 h 323111"/>
                <a:gd name="connsiteX5" fmla="*/ 113931 w 227842"/>
                <a:gd name="connsiteY5" fmla="*/ 0 h 323111"/>
                <a:gd name="connsiteX6" fmla="*/ 113931 w 227842"/>
                <a:gd name="connsiteY6" fmla="*/ 153776 h 323111"/>
                <a:gd name="connsiteX7" fmla="*/ 72009 w 227842"/>
                <a:gd name="connsiteY7" fmla="*/ 111854 h 323111"/>
                <a:gd name="connsiteX8" fmla="*/ 113931 w 227842"/>
                <a:gd name="connsiteY8" fmla="*/ 69948 h 323111"/>
                <a:gd name="connsiteX9" fmla="*/ 155853 w 227842"/>
                <a:gd name="connsiteY9" fmla="*/ 111854 h 323111"/>
                <a:gd name="connsiteX10" fmla="*/ 113931 w 227842"/>
                <a:gd name="connsiteY10" fmla="*/ 153776 h 32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7842" h="323111">
                  <a:moveTo>
                    <a:pt x="113931" y="0"/>
                  </a:moveTo>
                  <a:cubicBezTo>
                    <a:pt x="51007" y="0"/>
                    <a:pt x="0" y="51007"/>
                    <a:pt x="0" y="113915"/>
                  </a:cubicBezTo>
                  <a:cubicBezTo>
                    <a:pt x="0" y="163145"/>
                    <a:pt x="69762" y="271136"/>
                    <a:pt x="100097" y="315778"/>
                  </a:cubicBezTo>
                  <a:cubicBezTo>
                    <a:pt x="106730" y="325556"/>
                    <a:pt x="121112" y="325556"/>
                    <a:pt x="127761" y="315778"/>
                  </a:cubicBezTo>
                  <a:cubicBezTo>
                    <a:pt x="158100" y="271136"/>
                    <a:pt x="227842" y="163149"/>
                    <a:pt x="227842" y="113915"/>
                  </a:cubicBezTo>
                  <a:cubicBezTo>
                    <a:pt x="227846" y="51007"/>
                    <a:pt x="176855" y="0"/>
                    <a:pt x="113931" y="0"/>
                  </a:cubicBezTo>
                  <a:close/>
                  <a:moveTo>
                    <a:pt x="113931" y="153776"/>
                  </a:moveTo>
                  <a:cubicBezTo>
                    <a:pt x="90777" y="153776"/>
                    <a:pt x="72009" y="135008"/>
                    <a:pt x="72009" y="111854"/>
                  </a:cubicBezTo>
                  <a:cubicBezTo>
                    <a:pt x="72009" y="88716"/>
                    <a:pt x="90777" y="69948"/>
                    <a:pt x="113931" y="69948"/>
                  </a:cubicBezTo>
                  <a:cubicBezTo>
                    <a:pt x="137085" y="69948"/>
                    <a:pt x="155853" y="88716"/>
                    <a:pt x="155853" y="111854"/>
                  </a:cubicBezTo>
                  <a:cubicBezTo>
                    <a:pt x="155853" y="135008"/>
                    <a:pt x="137085" y="153776"/>
                    <a:pt x="113931" y="153776"/>
                  </a:cubicBezTo>
                  <a:close/>
                </a:path>
              </a:pathLst>
            </a:custGeom>
            <a:solidFill>
              <a:srgbClr val="E1E6EB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A1FADF55-FBED-5806-1D7F-8D763DF7441F}"/>
                </a:ext>
              </a:extLst>
            </p:cNvPr>
            <p:cNvSpPr/>
            <p:nvPr/>
          </p:nvSpPr>
          <p:spPr>
            <a:xfrm>
              <a:off x="8897293" y="5884603"/>
              <a:ext cx="47804" cy="16995"/>
            </a:xfrm>
            <a:custGeom>
              <a:avLst/>
              <a:gdLst>
                <a:gd name="connsiteX0" fmla="*/ 104941 w 104940"/>
                <a:gd name="connsiteY0" fmla="*/ 18654 h 37307"/>
                <a:gd name="connsiteX1" fmla="*/ 52470 w 104940"/>
                <a:gd name="connsiteY1" fmla="*/ 37307 h 37307"/>
                <a:gd name="connsiteX2" fmla="*/ 0 w 104940"/>
                <a:gd name="connsiteY2" fmla="*/ 18654 h 37307"/>
                <a:gd name="connsiteX3" fmla="*/ 52470 w 104940"/>
                <a:gd name="connsiteY3" fmla="*/ 0 h 37307"/>
                <a:gd name="connsiteX4" fmla="*/ 104941 w 104940"/>
                <a:gd name="connsiteY4" fmla="*/ 18654 h 3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940" h="37307">
                  <a:moveTo>
                    <a:pt x="104941" y="18654"/>
                  </a:moveTo>
                  <a:cubicBezTo>
                    <a:pt x="104941" y="28957"/>
                    <a:pt x="81450" y="37307"/>
                    <a:pt x="52470" y="37307"/>
                  </a:cubicBezTo>
                  <a:cubicBezTo>
                    <a:pt x="23490" y="37307"/>
                    <a:pt x="0" y="28957"/>
                    <a:pt x="0" y="18654"/>
                  </a:cubicBezTo>
                  <a:cubicBezTo>
                    <a:pt x="0" y="8350"/>
                    <a:pt x="23490" y="0"/>
                    <a:pt x="52470" y="0"/>
                  </a:cubicBezTo>
                  <a:cubicBezTo>
                    <a:pt x="81450" y="0"/>
                    <a:pt x="104941" y="8350"/>
                    <a:pt x="104941" y="18654"/>
                  </a:cubicBezTo>
                  <a:close/>
                </a:path>
              </a:pathLst>
            </a:custGeom>
            <a:solidFill>
              <a:srgbClr val="1F4168">
                <a:alpha val="33000"/>
              </a:srgbClr>
            </a:solidFill>
            <a:ln w="32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317" name="Graphic 8">
              <a:extLst>
                <a:ext uri="{FF2B5EF4-FFF2-40B4-BE49-F238E27FC236}">
                  <a16:creationId xmlns:a16="http://schemas.microsoft.com/office/drawing/2014/main" id="{1A3311FC-67D9-8F6A-7472-CA3C9FDD975B}"/>
                </a:ext>
              </a:extLst>
            </p:cNvPr>
            <p:cNvGrpSpPr/>
            <p:nvPr/>
          </p:nvGrpSpPr>
          <p:grpSpPr>
            <a:xfrm>
              <a:off x="8901139" y="6206492"/>
              <a:ext cx="700977" cy="92058"/>
              <a:chOff x="10719741" y="7370110"/>
              <a:chExt cx="1538798" cy="202088"/>
            </a:xfrm>
            <a:solidFill>
              <a:srgbClr val="E1E6EB">
                <a:alpha val="33000"/>
              </a:srgbClr>
            </a:solidFill>
          </p:grpSpPr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1E8F8B4C-2C54-D4A2-28D2-132B4001AA74}"/>
                  </a:ext>
                </a:extLst>
              </p:cNvPr>
              <p:cNvSpPr/>
              <p:nvPr/>
            </p:nvSpPr>
            <p:spPr>
              <a:xfrm>
                <a:off x="10719741" y="7370110"/>
                <a:ext cx="1538798" cy="82681"/>
              </a:xfrm>
              <a:custGeom>
                <a:avLst/>
                <a:gdLst>
                  <a:gd name="connsiteX0" fmla="*/ 0 w 1538798"/>
                  <a:gd name="connsiteY0" fmla="*/ 0 h 82681"/>
                  <a:gd name="connsiteX1" fmla="*/ 1538798 w 1538798"/>
                  <a:gd name="connsiteY1" fmla="*/ 0 h 82681"/>
                  <a:gd name="connsiteX2" fmla="*/ 1538798 w 1538798"/>
                  <a:gd name="connsiteY2" fmla="*/ 82681 h 82681"/>
                  <a:gd name="connsiteX3" fmla="*/ 0 w 1538798"/>
                  <a:gd name="connsiteY3" fmla="*/ 82681 h 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8798" h="82681">
                    <a:moveTo>
                      <a:pt x="0" y="0"/>
                    </a:moveTo>
                    <a:lnTo>
                      <a:pt x="1538798" y="0"/>
                    </a:lnTo>
                    <a:lnTo>
                      <a:pt x="1538798" y="82681"/>
                    </a:lnTo>
                    <a:lnTo>
                      <a:pt x="0" y="82681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4E8CADB6-D862-F088-FE7A-07233484C711}"/>
                  </a:ext>
                </a:extLst>
              </p:cNvPr>
              <p:cNvSpPr/>
              <p:nvPr/>
            </p:nvSpPr>
            <p:spPr>
              <a:xfrm>
                <a:off x="10719741" y="7489518"/>
                <a:ext cx="1055900" cy="82681"/>
              </a:xfrm>
              <a:custGeom>
                <a:avLst/>
                <a:gdLst>
                  <a:gd name="connsiteX0" fmla="*/ 0 w 1055900"/>
                  <a:gd name="connsiteY0" fmla="*/ 0 h 82681"/>
                  <a:gd name="connsiteX1" fmla="*/ 1055900 w 1055900"/>
                  <a:gd name="connsiteY1" fmla="*/ 0 h 82681"/>
                  <a:gd name="connsiteX2" fmla="*/ 1055900 w 1055900"/>
                  <a:gd name="connsiteY2" fmla="*/ 82681 h 82681"/>
                  <a:gd name="connsiteX3" fmla="*/ 0 w 1055900"/>
                  <a:gd name="connsiteY3" fmla="*/ 82681 h 8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900" h="82681">
                    <a:moveTo>
                      <a:pt x="0" y="0"/>
                    </a:moveTo>
                    <a:lnTo>
                      <a:pt x="1055900" y="0"/>
                    </a:lnTo>
                    <a:lnTo>
                      <a:pt x="1055900" y="82681"/>
                    </a:lnTo>
                    <a:lnTo>
                      <a:pt x="0" y="82681"/>
                    </a:lnTo>
                    <a:close/>
                  </a:path>
                </a:pathLst>
              </a:custGeom>
              <a:grpFill/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6418F6-B7CE-1A0B-42D6-F2FDEC0854BA}"/>
              </a:ext>
            </a:extLst>
          </p:cNvPr>
          <p:cNvSpPr txBox="1"/>
          <p:nvPr/>
        </p:nvSpPr>
        <p:spPr>
          <a:xfrm>
            <a:off x="522640" y="1484926"/>
            <a:ext cx="619716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Blinkit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552BFD-67BA-AF31-26C7-4639126A5A48}"/>
              </a:ext>
            </a:extLst>
          </p:cNvPr>
          <p:cNvSpPr txBox="1"/>
          <p:nvPr/>
        </p:nvSpPr>
        <p:spPr>
          <a:xfrm>
            <a:off x="123108" y="3793333"/>
            <a:ext cx="7345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spc="600" dirty="0">
                <a:solidFill>
                  <a:schemeClr val="accent1">
                    <a:lumMod val="75000"/>
                  </a:schemeClr>
                </a:solidFill>
                <a:latin typeface="Questrial" pitchFamily="2" charset="0"/>
              </a:rPr>
              <a:t>Sales Data Analysis</a:t>
            </a:r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4C019A98-7E1A-F109-9C4B-B5E79EA3BCAB}"/>
              </a:ext>
            </a:extLst>
          </p:cNvPr>
          <p:cNvGrpSpPr/>
          <p:nvPr/>
        </p:nvGrpSpPr>
        <p:grpSpPr>
          <a:xfrm>
            <a:off x="8181672" y="3572399"/>
            <a:ext cx="1384687" cy="361854"/>
            <a:chOff x="8036979" y="3239794"/>
            <a:chExt cx="1433699" cy="378408"/>
          </a:xfrm>
        </p:grpSpPr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19E34982-D542-7B3D-C63D-7024EDA27D0C}"/>
                </a:ext>
              </a:extLst>
            </p:cNvPr>
            <p:cNvSpPr/>
            <p:nvPr/>
          </p:nvSpPr>
          <p:spPr>
            <a:xfrm>
              <a:off x="8036979" y="3239794"/>
              <a:ext cx="306253" cy="378408"/>
            </a:xfrm>
            <a:custGeom>
              <a:avLst/>
              <a:gdLst>
                <a:gd name="connsiteX0" fmla="*/ 180271 w 306253"/>
                <a:gd name="connsiteY0" fmla="*/ 90640 h 378408"/>
                <a:gd name="connsiteX1" fmla="*/ 245211 w 306253"/>
                <a:gd name="connsiteY1" fmla="*/ 108822 h 378408"/>
                <a:gd name="connsiteX2" fmla="*/ 290408 w 306253"/>
                <a:gd name="connsiteY2" fmla="*/ 159724 h 378408"/>
                <a:gd name="connsiteX3" fmla="*/ 306254 w 306253"/>
                <a:gd name="connsiteY3" fmla="*/ 234267 h 378408"/>
                <a:gd name="connsiteX4" fmla="*/ 290408 w 306253"/>
                <a:gd name="connsiteY4" fmla="*/ 308547 h 378408"/>
                <a:gd name="connsiteX5" fmla="*/ 245730 w 306253"/>
                <a:gd name="connsiteY5" fmla="*/ 359711 h 378408"/>
                <a:gd name="connsiteX6" fmla="*/ 180271 w 306253"/>
                <a:gd name="connsiteY6" fmla="*/ 378409 h 378408"/>
                <a:gd name="connsiteX7" fmla="*/ 130398 w 306253"/>
                <a:gd name="connsiteY7" fmla="*/ 367502 h 378408"/>
                <a:gd name="connsiteX8" fmla="*/ 90396 w 306253"/>
                <a:gd name="connsiteY8" fmla="*/ 336853 h 378408"/>
                <a:gd name="connsiteX9" fmla="*/ 90396 w 306253"/>
                <a:gd name="connsiteY9" fmla="*/ 371806 h 378408"/>
                <a:gd name="connsiteX10" fmla="*/ 0 w 306253"/>
                <a:gd name="connsiteY10" fmla="*/ 371806 h 378408"/>
                <a:gd name="connsiteX11" fmla="*/ 0 w 306253"/>
                <a:gd name="connsiteY11" fmla="*/ 0 h 378408"/>
                <a:gd name="connsiteX12" fmla="*/ 90396 w 306253"/>
                <a:gd name="connsiteY12" fmla="*/ 0 h 378408"/>
                <a:gd name="connsiteX13" fmla="*/ 90396 w 306253"/>
                <a:gd name="connsiteY13" fmla="*/ 131938 h 378408"/>
                <a:gd name="connsiteX14" fmla="*/ 130398 w 306253"/>
                <a:gd name="connsiteY14" fmla="*/ 101551 h 378408"/>
                <a:gd name="connsiteX15" fmla="*/ 180271 w 306253"/>
                <a:gd name="connsiteY15" fmla="*/ 90640 h 378408"/>
                <a:gd name="connsiteX16" fmla="*/ 153257 w 306253"/>
                <a:gd name="connsiteY16" fmla="*/ 303351 h 378408"/>
                <a:gd name="connsiteX17" fmla="*/ 187545 w 306253"/>
                <a:gd name="connsiteY17" fmla="*/ 294520 h 378408"/>
                <a:gd name="connsiteX18" fmla="*/ 211182 w 306253"/>
                <a:gd name="connsiteY18" fmla="*/ 269849 h 378408"/>
                <a:gd name="connsiteX19" fmla="*/ 219754 w 306253"/>
                <a:gd name="connsiteY19" fmla="*/ 234267 h 378408"/>
                <a:gd name="connsiteX20" fmla="*/ 211182 w 306253"/>
                <a:gd name="connsiteY20" fmla="*/ 198942 h 378408"/>
                <a:gd name="connsiteX21" fmla="*/ 187545 w 306253"/>
                <a:gd name="connsiteY21" fmla="*/ 174271 h 378408"/>
                <a:gd name="connsiteX22" fmla="*/ 153257 w 306253"/>
                <a:gd name="connsiteY22" fmla="*/ 165440 h 378408"/>
                <a:gd name="connsiteX23" fmla="*/ 120787 w 306253"/>
                <a:gd name="connsiteY23" fmla="*/ 174271 h 378408"/>
                <a:gd name="connsiteX24" fmla="*/ 98448 w 306253"/>
                <a:gd name="connsiteY24" fmla="*/ 198422 h 378408"/>
                <a:gd name="connsiteX25" fmla="*/ 90396 w 306253"/>
                <a:gd name="connsiteY25" fmla="*/ 234267 h 378408"/>
                <a:gd name="connsiteX26" fmla="*/ 98448 w 306253"/>
                <a:gd name="connsiteY26" fmla="*/ 270107 h 378408"/>
                <a:gd name="connsiteX27" fmla="*/ 120787 w 306253"/>
                <a:gd name="connsiteY27" fmla="*/ 294520 h 378408"/>
                <a:gd name="connsiteX28" fmla="*/ 153257 w 306253"/>
                <a:gd name="connsiteY28" fmla="*/ 303351 h 3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253" h="378408">
                  <a:moveTo>
                    <a:pt x="180271" y="90640"/>
                  </a:moveTo>
                  <a:cubicBezTo>
                    <a:pt x="204516" y="90640"/>
                    <a:pt x="226162" y="96702"/>
                    <a:pt x="245211" y="108822"/>
                  </a:cubicBezTo>
                  <a:cubicBezTo>
                    <a:pt x="264432" y="120769"/>
                    <a:pt x="279498" y="137738"/>
                    <a:pt x="290408" y="159724"/>
                  </a:cubicBezTo>
                  <a:cubicBezTo>
                    <a:pt x="300972" y="180849"/>
                    <a:pt x="306254" y="205698"/>
                    <a:pt x="306254" y="234267"/>
                  </a:cubicBezTo>
                  <a:cubicBezTo>
                    <a:pt x="306254" y="261969"/>
                    <a:pt x="300972" y="286729"/>
                    <a:pt x="290408" y="308547"/>
                  </a:cubicBezTo>
                  <a:cubicBezTo>
                    <a:pt x="279845" y="330360"/>
                    <a:pt x="264952" y="347418"/>
                    <a:pt x="245730" y="359711"/>
                  </a:cubicBezTo>
                  <a:cubicBezTo>
                    <a:pt x="226335" y="372178"/>
                    <a:pt x="204516" y="378409"/>
                    <a:pt x="180271" y="378409"/>
                  </a:cubicBezTo>
                  <a:cubicBezTo>
                    <a:pt x="162608" y="378409"/>
                    <a:pt x="145984" y="374773"/>
                    <a:pt x="130398" y="367502"/>
                  </a:cubicBezTo>
                  <a:cubicBezTo>
                    <a:pt x="114812" y="360226"/>
                    <a:pt x="101478" y="350013"/>
                    <a:pt x="90396" y="336853"/>
                  </a:cubicBezTo>
                  <a:lnTo>
                    <a:pt x="90396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6" y="0"/>
                  </a:lnTo>
                  <a:lnTo>
                    <a:pt x="90396" y="131938"/>
                  </a:lnTo>
                  <a:cubicBezTo>
                    <a:pt x="101478" y="118778"/>
                    <a:pt x="114812" y="108649"/>
                    <a:pt x="130398" y="101551"/>
                  </a:cubicBezTo>
                  <a:cubicBezTo>
                    <a:pt x="145984" y="94275"/>
                    <a:pt x="162608" y="90640"/>
                    <a:pt x="180271" y="90640"/>
                  </a:cubicBezTo>
                  <a:close/>
                  <a:moveTo>
                    <a:pt x="153257" y="303351"/>
                  </a:moveTo>
                  <a:cubicBezTo>
                    <a:pt x="166071" y="303351"/>
                    <a:pt x="177500" y="300409"/>
                    <a:pt x="187545" y="294520"/>
                  </a:cubicBezTo>
                  <a:cubicBezTo>
                    <a:pt x="197588" y="288631"/>
                    <a:pt x="205468" y="280409"/>
                    <a:pt x="211182" y="269849"/>
                  </a:cubicBezTo>
                  <a:cubicBezTo>
                    <a:pt x="216897" y="259458"/>
                    <a:pt x="219754" y="247595"/>
                    <a:pt x="219754" y="234267"/>
                  </a:cubicBezTo>
                  <a:cubicBezTo>
                    <a:pt x="219754" y="221280"/>
                    <a:pt x="216897" y="209507"/>
                    <a:pt x="211182" y="198942"/>
                  </a:cubicBezTo>
                  <a:cubicBezTo>
                    <a:pt x="205468" y="188382"/>
                    <a:pt x="197588" y="180155"/>
                    <a:pt x="187545" y="174271"/>
                  </a:cubicBezTo>
                  <a:cubicBezTo>
                    <a:pt x="177500" y="168382"/>
                    <a:pt x="166071" y="165440"/>
                    <a:pt x="153257" y="165440"/>
                  </a:cubicBezTo>
                  <a:cubicBezTo>
                    <a:pt x="141135" y="165440"/>
                    <a:pt x="130311" y="168382"/>
                    <a:pt x="120787" y="174271"/>
                  </a:cubicBezTo>
                  <a:cubicBezTo>
                    <a:pt x="111263" y="179987"/>
                    <a:pt x="103816" y="188035"/>
                    <a:pt x="98448" y="198422"/>
                  </a:cubicBezTo>
                  <a:cubicBezTo>
                    <a:pt x="93080" y="208987"/>
                    <a:pt x="90396" y="220933"/>
                    <a:pt x="90396" y="234267"/>
                  </a:cubicBezTo>
                  <a:cubicBezTo>
                    <a:pt x="90396" y="247595"/>
                    <a:pt x="93080" y="259547"/>
                    <a:pt x="98448" y="270107"/>
                  </a:cubicBezTo>
                  <a:cubicBezTo>
                    <a:pt x="103816" y="280493"/>
                    <a:pt x="111263" y="288631"/>
                    <a:pt x="120787" y="294520"/>
                  </a:cubicBezTo>
                  <a:cubicBezTo>
                    <a:pt x="130311" y="300409"/>
                    <a:pt x="141135" y="303351"/>
                    <a:pt x="153257" y="303351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B2478511-8EE5-6E14-2112-EFA3CFF57258}"/>
                </a:ext>
              </a:extLst>
            </p:cNvPr>
            <p:cNvSpPr/>
            <p:nvPr/>
          </p:nvSpPr>
          <p:spPr>
            <a:xfrm>
              <a:off x="8355608" y="3239794"/>
              <a:ext cx="90394" cy="371806"/>
            </a:xfrm>
            <a:custGeom>
              <a:avLst/>
              <a:gdLst>
                <a:gd name="connsiteX0" fmla="*/ 0 w 90394"/>
                <a:gd name="connsiteY0" fmla="*/ 371806 h 371806"/>
                <a:gd name="connsiteX1" fmla="*/ 0 w 90394"/>
                <a:gd name="connsiteY1" fmla="*/ 0 h 371806"/>
                <a:gd name="connsiteX2" fmla="*/ 90395 w 90394"/>
                <a:gd name="connsiteY2" fmla="*/ 0 h 371806"/>
                <a:gd name="connsiteX3" fmla="*/ 90395 w 90394"/>
                <a:gd name="connsiteY3" fmla="*/ 371806 h 371806"/>
                <a:gd name="connsiteX4" fmla="*/ 0 w 90394"/>
                <a:gd name="connsiteY4" fmla="*/ 371806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4" h="371806">
                  <a:moveTo>
                    <a:pt x="0" y="371806"/>
                  </a:moveTo>
                  <a:lnTo>
                    <a:pt x="0" y="0"/>
                  </a:lnTo>
                  <a:lnTo>
                    <a:pt x="90395" y="0"/>
                  </a:lnTo>
                  <a:lnTo>
                    <a:pt x="90395" y="371806"/>
                  </a:lnTo>
                  <a:lnTo>
                    <a:pt x="0" y="371806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42C71F24-D1C0-671F-7E69-C9524FC02FA6}"/>
                </a:ext>
              </a:extLst>
            </p:cNvPr>
            <p:cNvSpPr/>
            <p:nvPr/>
          </p:nvSpPr>
          <p:spPr>
            <a:xfrm>
              <a:off x="8471624" y="3336595"/>
              <a:ext cx="89877" cy="275005"/>
            </a:xfrm>
            <a:custGeom>
              <a:avLst/>
              <a:gdLst>
                <a:gd name="connsiteX0" fmla="*/ 0 w 89877"/>
                <a:gd name="connsiteY0" fmla="*/ 275005 h 275005"/>
                <a:gd name="connsiteX1" fmla="*/ 0 w 89877"/>
                <a:gd name="connsiteY1" fmla="*/ 0 h 275005"/>
                <a:gd name="connsiteX2" fmla="*/ 89877 w 89877"/>
                <a:gd name="connsiteY2" fmla="*/ 0 h 275005"/>
                <a:gd name="connsiteX3" fmla="*/ 89877 w 89877"/>
                <a:gd name="connsiteY3" fmla="*/ 275005 h 275005"/>
                <a:gd name="connsiteX4" fmla="*/ 0 w 89877"/>
                <a:gd name="connsiteY4" fmla="*/ 275005 h 2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7" h="275005">
                  <a:moveTo>
                    <a:pt x="0" y="275005"/>
                  </a:moveTo>
                  <a:lnTo>
                    <a:pt x="0" y="0"/>
                  </a:lnTo>
                  <a:lnTo>
                    <a:pt x="89877" y="0"/>
                  </a:lnTo>
                  <a:lnTo>
                    <a:pt x="89877" y="275005"/>
                  </a:lnTo>
                  <a:lnTo>
                    <a:pt x="0" y="275005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099F6205-1BAD-4B1F-9601-459BC3DE9210}"/>
                </a:ext>
              </a:extLst>
            </p:cNvPr>
            <p:cNvSpPr/>
            <p:nvPr/>
          </p:nvSpPr>
          <p:spPr>
            <a:xfrm>
              <a:off x="8586083" y="3330434"/>
              <a:ext cx="271706" cy="281166"/>
            </a:xfrm>
            <a:custGeom>
              <a:avLst/>
              <a:gdLst>
                <a:gd name="connsiteX0" fmla="*/ 170660 w 271706"/>
                <a:gd name="connsiteY0" fmla="*/ 0 h 281166"/>
                <a:gd name="connsiteX1" fmla="*/ 222612 w 271706"/>
                <a:gd name="connsiteY1" fmla="*/ 13507 h 281166"/>
                <a:gd name="connsiteX2" fmla="*/ 258977 w 271706"/>
                <a:gd name="connsiteY2" fmla="*/ 50907 h 281166"/>
                <a:gd name="connsiteX3" fmla="*/ 271706 w 271706"/>
                <a:gd name="connsiteY3" fmla="*/ 106227 h 281166"/>
                <a:gd name="connsiteX4" fmla="*/ 271706 w 271706"/>
                <a:gd name="connsiteY4" fmla="*/ 281167 h 281166"/>
                <a:gd name="connsiteX5" fmla="*/ 185470 w 271706"/>
                <a:gd name="connsiteY5" fmla="*/ 281167 h 281166"/>
                <a:gd name="connsiteX6" fmla="*/ 185470 w 271706"/>
                <a:gd name="connsiteY6" fmla="*/ 126485 h 281166"/>
                <a:gd name="connsiteX7" fmla="*/ 179492 w 271706"/>
                <a:gd name="connsiteY7" fmla="*/ 99733 h 281166"/>
                <a:gd name="connsiteX8" fmla="*/ 163127 w 271706"/>
                <a:gd name="connsiteY8" fmla="*/ 81294 h 281166"/>
                <a:gd name="connsiteX9" fmla="*/ 138714 w 271706"/>
                <a:gd name="connsiteY9" fmla="*/ 74800 h 281166"/>
                <a:gd name="connsiteX10" fmla="*/ 114295 w 271706"/>
                <a:gd name="connsiteY10" fmla="*/ 81294 h 281166"/>
                <a:gd name="connsiteX11" fmla="*/ 96890 w 271706"/>
                <a:gd name="connsiteY11" fmla="*/ 98436 h 281166"/>
                <a:gd name="connsiteX12" fmla="*/ 90397 w 271706"/>
                <a:gd name="connsiteY12" fmla="*/ 122849 h 281166"/>
                <a:gd name="connsiteX13" fmla="*/ 89877 w 271706"/>
                <a:gd name="connsiteY13" fmla="*/ 281167 h 281166"/>
                <a:gd name="connsiteX14" fmla="*/ 0 w 271706"/>
                <a:gd name="connsiteY14" fmla="*/ 281167 h 281166"/>
                <a:gd name="connsiteX15" fmla="*/ 0 w 271706"/>
                <a:gd name="connsiteY15" fmla="*/ 6236 h 281166"/>
                <a:gd name="connsiteX16" fmla="*/ 89877 w 271706"/>
                <a:gd name="connsiteY16" fmla="*/ 6236 h 281166"/>
                <a:gd name="connsiteX17" fmla="*/ 89877 w 271706"/>
                <a:gd name="connsiteY17" fmla="*/ 37663 h 281166"/>
                <a:gd name="connsiteX18" fmla="*/ 123904 w 271706"/>
                <a:gd name="connsiteY18" fmla="*/ 10129 h 281166"/>
                <a:gd name="connsiteX19" fmla="*/ 170660 w 271706"/>
                <a:gd name="connsiteY19" fmla="*/ 0 h 28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06" h="281166">
                  <a:moveTo>
                    <a:pt x="170660" y="0"/>
                  </a:moveTo>
                  <a:cubicBezTo>
                    <a:pt x="189883" y="0"/>
                    <a:pt x="207204" y="4502"/>
                    <a:pt x="222612" y="13507"/>
                  </a:cubicBezTo>
                  <a:cubicBezTo>
                    <a:pt x="238026" y="22338"/>
                    <a:pt x="250146" y="34805"/>
                    <a:pt x="258977" y="50907"/>
                  </a:cubicBezTo>
                  <a:cubicBezTo>
                    <a:pt x="267467" y="67182"/>
                    <a:pt x="271706" y="85622"/>
                    <a:pt x="271706" y="106227"/>
                  </a:cubicBezTo>
                  <a:lnTo>
                    <a:pt x="271706" y="281167"/>
                  </a:lnTo>
                  <a:lnTo>
                    <a:pt x="185470" y="281167"/>
                  </a:lnTo>
                  <a:lnTo>
                    <a:pt x="185470" y="126485"/>
                  </a:lnTo>
                  <a:cubicBezTo>
                    <a:pt x="185470" y="116440"/>
                    <a:pt x="183479" y="107525"/>
                    <a:pt x="179492" y="99733"/>
                  </a:cubicBezTo>
                  <a:cubicBezTo>
                    <a:pt x="175683" y="91769"/>
                    <a:pt x="170229" y="85622"/>
                    <a:pt x="163127" y="81294"/>
                  </a:cubicBezTo>
                  <a:cubicBezTo>
                    <a:pt x="156203" y="76965"/>
                    <a:pt x="148065" y="74800"/>
                    <a:pt x="138714" y="74800"/>
                  </a:cubicBezTo>
                  <a:cubicBezTo>
                    <a:pt x="129882" y="74800"/>
                    <a:pt x="121740" y="76965"/>
                    <a:pt x="114295" y="81294"/>
                  </a:cubicBezTo>
                  <a:cubicBezTo>
                    <a:pt x="106846" y="85449"/>
                    <a:pt x="101046" y="91165"/>
                    <a:pt x="96890" y="98436"/>
                  </a:cubicBezTo>
                  <a:cubicBezTo>
                    <a:pt x="92562" y="105360"/>
                    <a:pt x="90397" y="113498"/>
                    <a:pt x="90397" y="122849"/>
                  </a:cubicBezTo>
                  <a:lnTo>
                    <a:pt x="89877" y="281167"/>
                  </a:lnTo>
                  <a:lnTo>
                    <a:pt x="0" y="281167"/>
                  </a:lnTo>
                  <a:lnTo>
                    <a:pt x="0" y="6236"/>
                  </a:lnTo>
                  <a:lnTo>
                    <a:pt x="89877" y="6236"/>
                  </a:lnTo>
                  <a:lnTo>
                    <a:pt x="89877" y="37663"/>
                  </a:lnTo>
                  <a:cubicBezTo>
                    <a:pt x="98362" y="25889"/>
                    <a:pt x="109704" y="16711"/>
                    <a:pt x="123904" y="10129"/>
                  </a:cubicBezTo>
                  <a:cubicBezTo>
                    <a:pt x="138104" y="3378"/>
                    <a:pt x="153691" y="0"/>
                    <a:pt x="170660" y="0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725369B4-714A-C956-949A-05688B9C33EC}"/>
                </a:ext>
              </a:extLst>
            </p:cNvPr>
            <p:cNvSpPr/>
            <p:nvPr/>
          </p:nvSpPr>
          <p:spPr>
            <a:xfrm>
              <a:off x="8878736" y="3239794"/>
              <a:ext cx="279651" cy="371806"/>
            </a:xfrm>
            <a:custGeom>
              <a:avLst/>
              <a:gdLst>
                <a:gd name="connsiteX0" fmla="*/ 177674 w 279651"/>
                <a:gd name="connsiteY0" fmla="*/ 217124 h 371806"/>
                <a:gd name="connsiteX1" fmla="*/ 279651 w 279651"/>
                <a:gd name="connsiteY1" fmla="*/ 371806 h 371806"/>
                <a:gd name="connsiteX2" fmla="*/ 177570 w 279651"/>
                <a:gd name="connsiteY2" fmla="*/ 371806 h 371806"/>
                <a:gd name="connsiteX3" fmla="*/ 117931 w 279651"/>
                <a:gd name="connsiteY3" fmla="*/ 274520 h 371806"/>
                <a:gd name="connsiteX4" fmla="*/ 90397 w 279651"/>
                <a:gd name="connsiteY4" fmla="*/ 306467 h 371806"/>
                <a:gd name="connsiteX5" fmla="*/ 90397 w 279651"/>
                <a:gd name="connsiteY5" fmla="*/ 371806 h 371806"/>
                <a:gd name="connsiteX6" fmla="*/ 0 w 279651"/>
                <a:gd name="connsiteY6" fmla="*/ 371806 h 371806"/>
                <a:gd name="connsiteX7" fmla="*/ 0 w 279651"/>
                <a:gd name="connsiteY7" fmla="*/ 0 h 371806"/>
                <a:gd name="connsiteX8" fmla="*/ 90397 w 279651"/>
                <a:gd name="connsiteY8" fmla="*/ 0 h 371806"/>
                <a:gd name="connsiteX9" fmla="*/ 90397 w 279651"/>
                <a:gd name="connsiteY9" fmla="*/ 205435 h 371806"/>
                <a:gd name="connsiteX10" fmla="*/ 177302 w 279651"/>
                <a:gd name="connsiteY10" fmla="*/ 96732 h 371806"/>
                <a:gd name="connsiteX11" fmla="*/ 279314 w 279651"/>
                <a:gd name="connsiteY11" fmla="*/ 96801 h 371806"/>
                <a:gd name="connsiteX12" fmla="*/ 177674 w 279651"/>
                <a:gd name="connsiteY12" fmla="*/ 217124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651" h="371806">
                  <a:moveTo>
                    <a:pt x="177674" y="217124"/>
                  </a:moveTo>
                  <a:lnTo>
                    <a:pt x="279651" y="371806"/>
                  </a:lnTo>
                  <a:lnTo>
                    <a:pt x="177570" y="371806"/>
                  </a:lnTo>
                  <a:lnTo>
                    <a:pt x="117931" y="274520"/>
                  </a:lnTo>
                  <a:lnTo>
                    <a:pt x="90397" y="306467"/>
                  </a:lnTo>
                  <a:lnTo>
                    <a:pt x="90397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7" y="0"/>
                  </a:lnTo>
                  <a:lnTo>
                    <a:pt x="90397" y="205435"/>
                  </a:lnTo>
                  <a:lnTo>
                    <a:pt x="177302" y="96732"/>
                  </a:lnTo>
                  <a:lnTo>
                    <a:pt x="279314" y="96801"/>
                  </a:lnTo>
                  <a:lnTo>
                    <a:pt x="177674" y="217124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90CF00D2-C271-625C-A03E-97DF90F8941E}"/>
                </a:ext>
              </a:extLst>
            </p:cNvPr>
            <p:cNvSpPr/>
            <p:nvPr/>
          </p:nvSpPr>
          <p:spPr>
            <a:xfrm>
              <a:off x="8471575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2B6F3896-90A0-4C01-F7F6-385ED9AB7664}"/>
                </a:ext>
              </a:extLst>
            </p:cNvPr>
            <p:cNvSpPr/>
            <p:nvPr/>
          </p:nvSpPr>
          <p:spPr>
            <a:xfrm>
              <a:off x="9172126" y="3336595"/>
              <a:ext cx="90174" cy="275024"/>
            </a:xfrm>
            <a:custGeom>
              <a:avLst/>
              <a:gdLst>
                <a:gd name="connsiteX0" fmla="*/ 0 w 90174"/>
                <a:gd name="connsiteY0" fmla="*/ 275025 h 275024"/>
                <a:gd name="connsiteX1" fmla="*/ 0 w 90174"/>
                <a:gd name="connsiteY1" fmla="*/ 0 h 275024"/>
                <a:gd name="connsiteX2" fmla="*/ 90174 w 90174"/>
                <a:gd name="connsiteY2" fmla="*/ 0 h 275024"/>
                <a:gd name="connsiteX3" fmla="*/ 90174 w 90174"/>
                <a:gd name="connsiteY3" fmla="*/ 275025 h 275024"/>
                <a:gd name="connsiteX4" fmla="*/ 0 w 90174"/>
                <a:gd name="connsiteY4" fmla="*/ 275025 h 2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275024">
                  <a:moveTo>
                    <a:pt x="0" y="275025"/>
                  </a:moveTo>
                  <a:lnTo>
                    <a:pt x="0" y="0"/>
                  </a:lnTo>
                  <a:lnTo>
                    <a:pt x="90174" y="0"/>
                  </a:lnTo>
                  <a:lnTo>
                    <a:pt x="90174" y="275025"/>
                  </a:lnTo>
                  <a:lnTo>
                    <a:pt x="0" y="275025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9C3DE4CC-4123-7BBA-48DB-2C18E64418FA}"/>
                </a:ext>
              </a:extLst>
            </p:cNvPr>
            <p:cNvSpPr/>
            <p:nvPr/>
          </p:nvSpPr>
          <p:spPr>
            <a:xfrm>
              <a:off x="9279760" y="3239824"/>
              <a:ext cx="190918" cy="377556"/>
            </a:xfrm>
            <a:custGeom>
              <a:avLst/>
              <a:gdLst>
                <a:gd name="connsiteX0" fmla="*/ 172998 w 190918"/>
                <a:gd name="connsiteY0" fmla="*/ 293405 h 377556"/>
                <a:gd name="connsiteX1" fmla="*/ 190918 w 190918"/>
                <a:gd name="connsiteY1" fmla="*/ 351321 h 377556"/>
                <a:gd name="connsiteX2" fmla="*/ 160007 w 190918"/>
                <a:gd name="connsiteY2" fmla="*/ 370281 h 377556"/>
                <a:gd name="connsiteX3" fmla="*/ 123904 w 190918"/>
                <a:gd name="connsiteY3" fmla="*/ 377557 h 377556"/>
                <a:gd name="connsiteX4" fmla="*/ 78446 w 190918"/>
                <a:gd name="connsiteY4" fmla="*/ 366388 h 377556"/>
                <a:gd name="connsiteX5" fmla="*/ 47271 w 190918"/>
                <a:gd name="connsiteY5" fmla="*/ 334699 h 377556"/>
                <a:gd name="connsiteX6" fmla="*/ 36102 w 190918"/>
                <a:gd name="connsiteY6" fmla="*/ 289250 h 377556"/>
                <a:gd name="connsiteX7" fmla="*/ 36102 w 190918"/>
                <a:gd name="connsiteY7" fmla="*/ 167907 h 377556"/>
                <a:gd name="connsiteX8" fmla="*/ 0 w 190918"/>
                <a:gd name="connsiteY8" fmla="*/ 167907 h 377556"/>
                <a:gd name="connsiteX9" fmla="*/ 0 w 190918"/>
                <a:gd name="connsiteY9" fmla="*/ 96772 h 377556"/>
                <a:gd name="connsiteX10" fmla="*/ 36102 w 190918"/>
                <a:gd name="connsiteY10" fmla="*/ 96772 h 377556"/>
                <a:gd name="connsiteX11" fmla="*/ 36102 w 190918"/>
                <a:gd name="connsiteY11" fmla="*/ 0 h 377556"/>
                <a:gd name="connsiteX12" fmla="*/ 122344 w 190918"/>
                <a:gd name="connsiteY12" fmla="*/ 0 h 377556"/>
                <a:gd name="connsiteX13" fmla="*/ 122344 w 190918"/>
                <a:gd name="connsiteY13" fmla="*/ 96772 h 377556"/>
                <a:gd name="connsiteX14" fmla="*/ 179229 w 190918"/>
                <a:gd name="connsiteY14" fmla="*/ 96772 h 377556"/>
                <a:gd name="connsiteX15" fmla="*/ 179229 w 190918"/>
                <a:gd name="connsiteY15" fmla="*/ 167907 h 377556"/>
                <a:gd name="connsiteX16" fmla="*/ 122344 w 190918"/>
                <a:gd name="connsiteY16" fmla="*/ 167907 h 377556"/>
                <a:gd name="connsiteX17" fmla="*/ 122344 w 190918"/>
                <a:gd name="connsiteY17" fmla="*/ 272628 h 377556"/>
                <a:gd name="connsiteX18" fmla="*/ 129357 w 190918"/>
                <a:gd name="connsiteY18" fmla="*/ 294183 h 377556"/>
                <a:gd name="connsiteX19" fmla="*/ 147282 w 190918"/>
                <a:gd name="connsiteY19" fmla="*/ 302494 h 377556"/>
                <a:gd name="connsiteX20" fmla="*/ 161824 w 190918"/>
                <a:gd name="connsiteY20" fmla="*/ 300156 h 377556"/>
                <a:gd name="connsiteX21" fmla="*/ 172998 w 190918"/>
                <a:gd name="connsiteY21" fmla="*/ 293405 h 3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918" h="377556">
                  <a:moveTo>
                    <a:pt x="172998" y="293405"/>
                  </a:moveTo>
                  <a:lnTo>
                    <a:pt x="190918" y="351321"/>
                  </a:lnTo>
                  <a:cubicBezTo>
                    <a:pt x="182780" y="359117"/>
                    <a:pt x="172478" y="365432"/>
                    <a:pt x="160007" y="370281"/>
                  </a:cubicBezTo>
                  <a:cubicBezTo>
                    <a:pt x="147713" y="375130"/>
                    <a:pt x="135677" y="377557"/>
                    <a:pt x="123904" y="377557"/>
                  </a:cubicBezTo>
                  <a:cubicBezTo>
                    <a:pt x="106930" y="377557"/>
                    <a:pt x="91779" y="373832"/>
                    <a:pt x="78446" y="366388"/>
                  </a:cubicBezTo>
                  <a:cubicBezTo>
                    <a:pt x="65112" y="358770"/>
                    <a:pt x="54721" y="348205"/>
                    <a:pt x="47271" y="334699"/>
                  </a:cubicBezTo>
                  <a:cubicBezTo>
                    <a:pt x="39827" y="321543"/>
                    <a:pt x="36102" y="306392"/>
                    <a:pt x="36102" y="289250"/>
                  </a:cubicBezTo>
                  <a:lnTo>
                    <a:pt x="36102" y="167907"/>
                  </a:lnTo>
                  <a:lnTo>
                    <a:pt x="0" y="167907"/>
                  </a:lnTo>
                  <a:lnTo>
                    <a:pt x="0" y="96772"/>
                  </a:lnTo>
                  <a:lnTo>
                    <a:pt x="36102" y="96772"/>
                  </a:lnTo>
                  <a:lnTo>
                    <a:pt x="36102" y="0"/>
                  </a:lnTo>
                  <a:lnTo>
                    <a:pt x="122344" y="0"/>
                  </a:lnTo>
                  <a:lnTo>
                    <a:pt x="122344" y="96772"/>
                  </a:lnTo>
                  <a:lnTo>
                    <a:pt x="179229" y="96772"/>
                  </a:lnTo>
                  <a:lnTo>
                    <a:pt x="179229" y="167907"/>
                  </a:lnTo>
                  <a:lnTo>
                    <a:pt x="122344" y="167907"/>
                  </a:lnTo>
                  <a:lnTo>
                    <a:pt x="122344" y="272628"/>
                  </a:lnTo>
                  <a:cubicBezTo>
                    <a:pt x="122344" y="281459"/>
                    <a:pt x="124682" y="288646"/>
                    <a:pt x="129357" y="294183"/>
                  </a:cubicBezTo>
                  <a:cubicBezTo>
                    <a:pt x="134033" y="299725"/>
                    <a:pt x="140006" y="302494"/>
                    <a:pt x="147282" y="302494"/>
                  </a:cubicBezTo>
                  <a:cubicBezTo>
                    <a:pt x="152473" y="302494"/>
                    <a:pt x="157322" y="301717"/>
                    <a:pt x="161824" y="300156"/>
                  </a:cubicBezTo>
                  <a:cubicBezTo>
                    <a:pt x="166327" y="298601"/>
                    <a:pt x="170051" y="296348"/>
                    <a:pt x="172998" y="293405"/>
                  </a:cubicBez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472DBE01-F022-EAAB-5D11-6934DE58D704}"/>
                </a:ext>
              </a:extLst>
            </p:cNvPr>
            <p:cNvSpPr/>
            <p:nvPr/>
          </p:nvSpPr>
          <p:spPr>
            <a:xfrm>
              <a:off x="9172126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23" name="TextBox 1022">
            <a:extLst>
              <a:ext uri="{FF2B5EF4-FFF2-40B4-BE49-F238E27FC236}">
                <a16:creationId xmlns:a16="http://schemas.microsoft.com/office/drawing/2014/main" id="{D7C358CF-235F-3BF6-2EA1-C29BEEFD6350}"/>
              </a:ext>
            </a:extLst>
          </p:cNvPr>
          <p:cNvSpPr txBox="1"/>
          <p:nvPr/>
        </p:nvSpPr>
        <p:spPr>
          <a:xfrm>
            <a:off x="8060967" y="3942846"/>
            <a:ext cx="1626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Questrial" pitchFamily="2" charset="0"/>
              </a:rPr>
              <a:t>India's Last  Minute App</a:t>
            </a:r>
          </a:p>
        </p:txBody>
      </p:sp>
      <p:sp>
        <p:nvSpPr>
          <p:cNvPr id="1293" name="Freeform: Shape 1292">
            <a:extLst>
              <a:ext uri="{FF2B5EF4-FFF2-40B4-BE49-F238E27FC236}">
                <a16:creationId xmlns:a16="http://schemas.microsoft.com/office/drawing/2014/main" id="{763C2F8E-0434-09D6-1A4F-2A628F928679}"/>
              </a:ext>
            </a:extLst>
          </p:cNvPr>
          <p:cNvSpPr/>
          <p:nvPr/>
        </p:nvSpPr>
        <p:spPr>
          <a:xfrm>
            <a:off x="8635146" y="5594714"/>
            <a:ext cx="185170" cy="262591"/>
          </a:xfrm>
          <a:custGeom>
            <a:avLst/>
            <a:gdLst>
              <a:gd name="connsiteX0" fmla="*/ 203258 w 406489"/>
              <a:gd name="connsiteY0" fmla="*/ 0 h 576443"/>
              <a:gd name="connsiteX1" fmla="*/ 0 w 406489"/>
              <a:gd name="connsiteY1" fmla="*/ 203229 h 576443"/>
              <a:gd name="connsiteX2" fmla="*/ 178579 w 406489"/>
              <a:gd name="connsiteY2" fmla="*/ 563362 h 576443"/>
              <a:gd name="connsiteX3" fmla="*/ 227937 w 406489"/>
              <a:gd name="connsiteY3" fmla="*/ 563362 h 576443"/>
              <a:gd name="connsiteX4" fmla="*/ 406490 w 406489"/>
              <a:gd name="connsiteY4" fmla="*/ 203229 h 576443"/>
              <a:gd name="connsiteX5" fmla="*/ 203258 w 406489"/>
              <a:gd name="connsiteY5" fmla="*/ 0 h 576443"/>
              <a:gd name="connsiteX6" fmla="*/ 203258 w 406489"/>
              <a:gd name="connsiteY6" fmla="*/ 274350 h 576443"/>
              <a:gd name="connsiteX7" fmla="*/ 128467 w 406489"/>
              <a:gd name="connsiteY7" fmla="*/ 199558 h 576443"/>
              <a:gd name="connsiteX8" fmla="*/ 203258 w 406489"/>
              <a:gd name="connsiteY8" fmla="*/ 124796 h 576443"/>
              <a:gd name="connsiteX9" fmla="*/ 278049 w 406489"/>
              <a:gd name="connsiteY9" fmla="*/ 199558 h 576443"/>
              <a:gd name="connsiteX10" fmla="*/ 203258 w 406489"/>
              <a:gd name="connsiteY10" fmla="*/ 274350 h 57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489" h="576443">
                <a:moveTo>
                  <a:pt x="203258" y="0"/>
                </a:moveTo>
                <a:cubicBezTo>
                  <a:pt x="91002" y="0"/>
                  <a:pt x="0" y="90999"/>
                  <a:pt x="0" y="203229"/>
                </a:cubicBezTo>
                <a:cubicBezTo>
                  <a:pt x="0" y="291060"/>
                  <a:pt x="124456" y="483718"/>
                  <a:pt x="178579" y="563362"/>
                </a:cubicBezTo>
                <a:cubicBezTo>
                  <a:pt x="190414" y="580804"/>
                  <a:pt x="216073" y="580804"/>
                  <a:pt x="227937" y="563362"/>
                </a:cubicBezTo>
                <a:cubicBezTo>
                  <a:pt x="282060" y="483721"/>
                  <a:pt x="406490" y="291063"/>
                  <a:pt x="406490" y="203229"/>
                </a:cubicBezTo>
                <a:cubicBezTo>
                  <a:pt x="406490" y="91002"/>
                  <a:pt x="315517" y="0"/>
                  <a:pt x="203258" y="0"/>
                </a:cubicBezTo>
                <a:close/>
                <a:moveTo>
                  <a:pt x="203258" y="274350"/>
                </a:moveTo>
                <a:cubicBezTo>
                  <a:pt x="161950" y="274350"/>
                  <a:pt x="128467" y="240866"/>
                  <a:pt x="128467" y="199558"/>
                </a:cubicBezTo>
                <a:cubicBezTo>
                  <a:pt x="128467" y="158280"/>
                  <a:pt x="161950" y="124796"/>
                  <a:pt x="203258" y="124796"/>
                </a:cubicBezTo>
                <a:cubicBezTo>
                  <a:pt x="244566" y="124796"/>
                  <a:pt x="278049" y="158280"/>
                  <a:pt x="278049" y="199558"/>
                </a:cubicBezTo>
                <a:cubicBezTo>
                  <a:pt x="278049" y="240866"/>
                  <a:pt x="244566" y="274350"/>
                  <a:pt x="203258" y="27435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326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1023" grpId="0"/>
      <p:bldP spid="12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051249-EA77-0BF6-4915-149CEDAA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05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IN" sz="3600" i="1" dirty="0">
                <a:latin typeface="Lovelo Black"/>
              </a:rPr>
              <a:t>Monthly Stock Received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C6AD0-2424-6CBB-BECD-38712492D313}"/>
              </a:ext>
            </a:extLst>
          </p:cNvPr>
          <p:cNvSpPr txBox="1"/>
          <p:nvPr/>
        </p:nvSpPr>
        <p:spPr>
          <a:xfrm>
            <a:off x="175036" y="5100300"/>
            <a:ext cx="1033040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analyze the trend of stock received across months and years.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98249E-58FA-656E-AF0A-613191BC761C}"/>
              </a:ext>
            </a:extLst>
          </p:cNvPr>
          <p:cNvSpPr txBox="1"/>
          <p:nvPr/>
        </p:nvSpPr>
        <p:spPr>
          <a:xfrm>
            <a:off x="8128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112299-FA8E-C0DD-12E5-9A464216065A}"/>
              </a:ext>
            </a:extLst>
          </p:cNvPr>
          <p:cNvCxnSpPr>
            <a:cxnSpLocks/>
          </p:cNvCxnSpPr>
          <p:nvPr/>
        </p:nvCxnSpPr>
        <p:spPr>
          <a:xfrm>
            <a:off x="6431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63108-E969-FA25-069C-DB8EABB5467A}"/>
              </a:ext>
            </a:extLst>
          </p:cNvPr>
          <p:cNvGrpSpPr/>
          <p:nvPr/>
        </p:nvGrpSpPr>
        <p:grpSpPr>
          <a:xfrm rot="16200000">
            <a:off x="6771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A2094C8-5B06-4BD6-1058-7518B054966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225D5E-E7F9-29B0-BE38-6EFF0F5EF6B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179B9D-9DB1-4ECC-6B79-02AF5D993F4F}"/>
              </a:ext>
            </a:extLst>
          </p:cNvPr>
          <p:cNvSpPr txBox="1"/>
          <p:nvPr/>
        </p:nvSpPr>
        <p:spPr>
          <a:xfrm>
            <a:off x="7559906" y="2287037"/>
            <a:ext cx="367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stock receipts occurred between April and September 2023.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FD916B-94D8-CAC9-6B6A-57D8DF140ACA}"/>
              </a:ext>
            </a:extLst>
          </p:cNvPr>
          <p:cNvGrpSpPr/>
          <p:nvPr/>
        </p:nvGrpSpPr>
        <p:grpSpPr>
          <a:xfrm rot="16200000">
            <a:off x="6771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38223D-6507-BABB-11BC-997F5C367D8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B941363-8762-8418-C69E-4F49F2FF27F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A60A8A8-6A56-D32B-1B45-A7780C6E9AEF}"/>
              </a:ext>
            </a:extLst>
          </p:cNvPr>
          <p:cNvSpPr txBox="1"/>
          <p:nvPr/>
        </p:nvSpPr>
        <p:spPr>
          <a:xfrm>
            <a:off x="7559906" y="311718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is a noticeable drop in stock receipts during late 2024 and early 2025.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C6BAA-A0FA-3AE5-7A23-78DEF912EAA0}"/>
              </a:ext>
            </a:extLst>
          </p:cNvPr>
          <p:cNvGrpSpPr/>
          <p:nvPr/>
        </p:nvGrpSpPr>
        <p:grpSpPr>
          <a:xfrm rot="16200000">
            <a:off x="6781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436A18-3B05-EC97-C1BA-FE5FA7285989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FA09D23-8C61-835B-B888-8E266AE95287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0D3483F-0E84-C49B-3CD0-3D8CC9B62530}"/>
              </a:ext>
            </a:extLst>
          </p:cNvPr>
          <p:cNvSpPr txBox="1"/>
          <p:nvPr/>
        </p:nvSpPr>
        <p:spPr>
          <a:xfrm>
            <a:off x="7143016" y="401003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Helps assess supply chain consistency and seasonal restocking trends.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01BF1F-73BA-9CFF-CA04-9F087490F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6" y="1651127"/>
            <a:ext cx="6016609" cy="35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DDFDA1-2BC2-03DC-C698-D4340631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05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Damaged Stock Ratio per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2215-7091-2B35-12C7-0910E322970A}"/>
              </a:ext>
            </a:extLst>
          </p:cNvPr>
          <p:cNvSpPr txBox="1"/>
          <p:nvPr/>
        </p:nvSpPr>
        <p:spPr>
          <a:xfrm>
            <a:off x="175035" y="5100300"/>
            <a:ext cx="11072083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measure product quality issues through damaged stock reporting.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8AB02-8824-E73E-95EA-4261D1247E01}"/>
              </a:ext>
            </a:extLst>
          </p:cNvPr>
          <p:cNvSpPr txBox="1"/>
          <p:nvPr/>
        </p:nvSpPr>
        <p:spPr>
          <a:xfrm>
            <a:off x="8128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970891-E40F-E433-F061-056B79FA1D29}"/>
              </a:ext>
            </a:extLst>
          </p:cNvPr>
          <p:cNvCxnSpPr>
            <a:cxnSpLocks/>
          </p:cNvCxnSpPr>
          <p:nvPr/>
        </p:nvCxnSpPr>
        <p:spPr>
          <a:xfrm>
            <a:off x="6431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C99A511-F580-834E-F348-86295FD526A0}"/>
              </a:ext>
            </a:extLst>
          </p:cNvPr>
          <p:cNvGrpSpPr/>
          <p:nvPr/>
        </p:nvGrpSpPr>
        <p:grpSpPr>
          <a:xfrm rot="16200000">
            <a:off x="6771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72A164-522F-ABCD-4A2D-38FF6ACBDAA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1B15526-DB4D-5146-CE12-3B67E7F93AD7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515CD1-EFCF-D5DC-0ACF-689291061BAB}"/>
              </a:ext>
            </a:extLst>
          </p:cNvPr>
          <p:cNvSpPr txBox="1"/>
          <p:nvPr/>
        </p:nvSpPr>
        <p:spPr>
          <a:xfrm>
            <a:off x="7559905" y="2287037"/>
            <a:ext cx="4178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Some product entries (e.g., product_id 4452 and 6405) show up to </a:t>
            </a:r>
            <a:r>
              <a:rPr lang="en-US" b="1" dirty="0"/>
              <a:t>100% damage</a:t>
            </a:r>
            <a:r>
              <a:rPr lang="en-US" dirty="0"/>
              <a:t> in certain batches.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4BC285-DC25-5702-96DB-B5A024F4481C}"/>
              </a:ext>
            </a:extLst>
          </p:cNvPr>
          <p:cNvGrpSpPr/>
          <p:nvPr/>
        </p:nvGrpSpPr>
        <p:grpSpPr>
          <a:xfrm rot="16200000">
            <a:off x="6771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F0690D-7CD5-DCE1-292B-2964E3C368A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C6FB75A-07B3-85C3-F71D-A62C6CF40F6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CCFF4C3-1077-3282-EBFC-3A622072C603}"/>
              </a:ext>
            </a:extLst>
          </p:cNvPr>
          <p:cNvSpPr txBox="1"/>
          <p:nvPr/>
        </p:nvSpPr>
        <p:spPr>
          <a:xfrm>
            <a:off x="7559906" y="3249264"/>
            <a:ext cx="376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few batches have </a:t>
            </a:r>
            <a:r>
              <a:rPr lang="en-US" b="1" dirty="0"/>
              <a:t>0% damage</a:t>
            </a:r>
            <a:r>
              <a:rPr lang="en-US" dirty="0"/>
              <a:t>, indicating batch or vendor variability.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8D013F1-B22C-5040-DEF8-419070593698}"/>
              </a:ext>
            </a:extLst>
          </p:cNvPr>
          <p:cNvGrpSpPr/>
          <p:nvPr/>
        </p:nvGrpSpPr>
        <p:grpSpPr>
          <a:xfrm rot="16200000">
            <a:off x="6781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0C26716-4426-A8EA-5034-85A4978EBB9E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E617DAB-5F87-E029-8201-9F6FA821140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2B0D828-7CF6-9C40-0992-F46411563EF0}"/>
              </a:ext>
            </a:extLst>
          </p:cNvPr>
          <p:cNvSpPr txBox="1"/>
          <p:nvPr/>
        </p:nvSpPr>
        <p:spPr>
          <a:xfrm>
            <a:off x="7082056" y="3684914"/>
            <a:ext cx="3761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These metrics help identify products or suppliers that may require quality control checks.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999096-A46C-6ACC-C405-C3EDF40D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45" y="1551021"/>
            <a:ext cx="4966018" cy="354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8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924AAC-70F5-CBD8-D870-D6D82BBA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05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IN" sz="3600" dirty="0">
                <a:latin typeface="Lovelo Black"/>
              </a:rPr>
              <a:t>Campaign-wise Spend vs Revenue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CC092-93E9-9E41-27E7-91429871BDFE}"/>
              </a:ext>
            </a:extLst>
          </p:cNvPr>
          <p:cNvSpPr txBox="1"/>
          <p:nvPr/>
        </p:nvSpPr>
        <p:spPr>
          <a:xfrm>
            <a:off x="175036" y="5100300"/>
            <a:ext cx="1033040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evaluate the effectiveness of different marketing campaigns.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756F-2A35-BEB1-E55E-807F59B1F515}"/>
              </a:ext>
            </a:extLst>
          </p:cNvPr>
          <p:cNvSpPr txBox="1"/>
          <p:nvPr/>
        </p:nvSpPr>
        <p:spPr>
          <a:xfrm>
            <a:off x="8128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25D1A4-65C0-8FB2-F039-5F4BA057C2FA}"/>
              </a:ext>
            </a:extLst>
          </p:cNvPr>
          <p:cNvCxnSpPr>
            <a:cxnSpLocks/>
          </p:cNvCxnSpPr>
          <p:nvPr/>
        </p:nvCxnSpPr>
        <p:spPr>
          <a:xfrm>
            <a:off x="6431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FB50BCE-2162-CD52-FDB6-6C43A06D3C01}"/>
              </a:ext>
            </a:extLst>
          </p:cNvPr>
          <p:cNvGrpSpPr/>
          <p:nvPr/>
        </p:nvGrpSpPr>
        <p:grpSpPr>
          <a:xfrm rot="16200000">
            <a:off x="6771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25AAD5-36B6-DDB6-69A3-800BC852C21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65EFA76-FCC8-7E3C-2B10-7B83347251A2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CFA9B7-C7B7-95A1-EFDE-33CCDBF854B9}"/>
              </a:ext>
            </a:extLst>
          </p:cNvPr>
          <p:cNvSpPr txBox="1"/>
          <p:nvPr/>
        </p:nvSpPr>
        <p:spPr>
          <a:xfrm>
            <a:off x="7559905" y="2287037"/>
            <a:ext cx="41785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Referral Program” and “Weekend Special” generated the highest revenue (~36M and ~37M respectively).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0A25C-68FF-9AD2-6AEC-87F16C938BC6}"/>
              </a:ext>
            </a:extLst>
          </p:cNvPr>
          <p:cNvGrpSpPr/>
          <p:nvPr/>
        </p:nvGrpSpPr>
        <p:grpSpPr>
          <a:xfrm rot="16200000">
            <a:off x="6771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F871100-10C6-12A3-AEC5-82BDA0F3280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EBE255-1D4B-694D-AFE3-6E80D90BAC9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0A7EBD-51C7-98FC-F276-A095ACB22801}"/>
              </a:ext>
            </a:extLst>
          </p:cNvPr>
          <p:cNvSpPr txBox="1"/>
          <p:nvPr/>
        </p:nvSpPr>
        <p:spPr>
          <a:xfrm>
            <a:off x="7559906" y="3249264"/>
            <a:ext cx="376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campaigns have a positive ROI, showing strong marketing impact.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04C504-0452-3559-D87A-3511DFEBB689}"/>
              </a:ext>
            </a:extLst>
          </p:cNvPr>
          <p:cNvGrpSpPr/>
          <p:nvPr/>
        </p:nvGrpSpPr>
        <p:grpSpPr>
          <a:xfrm rot="16200000">
            <a:off x="6781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63774B-E864-A399-53A9-F118D4967558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00BBC02-15B9-794D-2063-88F05C1D3DB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BFF0A6-D4EF-1DB8-D7E7-87661A874625}"/>
              </a:ext>
            </a:extLst>
          </p:cNvPr>
          <p:cNvSpPr txBox="1"/>
          <p:nvPr/>
        </p:nvSpPr>
        <p:spPr>
          <a:xfrm>
            <a:off x="7082056" y="3684914"/>
            <a:ext cx="37616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Insights can guide future budget allocation to high-performing campaigns.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EB057B-0608-14A0-D5A6-7C97514B7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3" y="1841704"/>
            <a:ext cx="5401429" cy="309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5EF33A2-6ACF-C661-F002-7C93FA44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05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Average Order Value (KPI Card)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E2A52-B9BF-DDE6-33A5-98F82364D455}"/>
              </a:ext>
            </a:extLst>
          </p:cNvPr>
          <p:cNvSpPr txBox="1"/>
          <p:nvPr/>
        </p:nvSpPr>
        <p:spPr>
          <a:xfrm>
            <a:off x="964937" y="5134181"/>
            <a:ext cx="11072083" cy="1321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altLang="en-US" sz="2400" dirty="0">
                <a:latin typeface="Times New Roman" panose="02020603050405020304" pitchFamily="18" charset="0"/>
              </a:rPr>
              <a:t>To display the average monetary value of each order across all transactions.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037EC-B263-9E52-D2BA-78A7BCF96159}"/>
              </a:ext>
            </a:extLst>
          </p:cNvPr>
          <p:cNvSpPr txBox="1"/>
          <p:nvPr/>
        </p:nvSpPr>
        <p:spPr>
          <a:xfrm>
            <a:off x="8128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EBC655-6944-FB1C-4F96-8CD1E31A0682}"/>
              </a:ext>
            </a:extLst>
          </p:cNvPr>
          <p:cNvCxnSpPr>
            <a:cxnSpLocks/>
          </p:cNvCxnSpPr>
          <p:nvPr/>
        </p:nvCxnSpPr>
        <p:spPr>
          <a:xfrm>
            <a:off x="6431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5712D6E-224D-58CB-8098-7515E7B1D08A}"/>
              </a:ext>
            </a:extLst>
          </p:cNvPr>
          <p:cNvGrpSpPr/>
          <p:nvPr/>
        </p:nvGrpSpPr>
        <p:grpSpPr>
          <a:xfrm rot="16200000">
            <a:off x="6771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6712F5-EE86-5185-9A40-E4C336E5C65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C53A2A7-E501-E9DF-6F89-78D73BD57F2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C2F385-F9EF-56D6-24E7-9FEA67119DF4}"/>
              </a:ext>
            </a:extLst>
          </p:cNvPr>
          <p:cNvSpPr txBox="1"/>
          <p:nvPr/>
        </p:nvSpPr>
        <p:spPr>
          <a:xfrm>
            <a:off x="7559906" y="2287037"/>
            <a:ext cx="3283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average order value of ₹2000 indicates a healthy transaction size.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3FB85-5F20-D40A-A73A-82AF347FEEB1}"/>
              </a:ext>
            </a:extLst>
          </p:cNvPr>
          <p:cNvGrpSpPr/>
          <p:nvPr/>
        </p:nvGrpSpPr>
        <p:grpSpPr>
          <a:xfrm rot="16200000">
            <a:off x="6771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9A69BA-E3F7-2026-5E21-8D02F656649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4D9B52-F6F8-E922-2650-218B81501DA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049CAA-8D54-B045-04DB-D06F574962A2}"/>
              </a:ext>
            </a:extLst>
          </p:cNvPr>
          <p:cNvSpPr txBox="1"/>
          <p:nvPr/>
        </p:nvSpPr>
        <p:spPr>
          <a:xfrm>
            <a:off x="7559906" y="3249264"/>
            <a:ext cx="376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metric helps identify pricing strategies and bundling opportunities.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3B3BB2-A7D0-B5E8-33AD-81D6778296D9}"/>
              </a:ext>
            </a:extLst>
          </p:cNvPr>
          <p:cNvGrpSpPr/>
          <p:nvPr/>
        </p:nvGrpSpPr>
        <p:grpSpPr>
          <a:xfrm rot="16200000">
            <a:off x="6781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BD628E-B643-78F2-96F3-D37781E0B4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472BDC-7AE7-89EF-F5AB-92A83196B24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DED7A5-F149-A61C-CF5C-E76B22A77553}"/>
              </a:ext>
            </a:extLst>
          </p:cNvPr>
          <p:cNvSpPr txBox="1"/>
          <p:nvPr/>
        </p:nvSpPr>
        <p:spPr>
          <a:xfrm>
            <a:off x="7559905" y="3937381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combined with product-category analysis, can help increase AOV through upselling.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3A95E15-BDCA-4BC2-3F5E-B022D59D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02" y="1621120"/>
            <a:ext cx="4384478" cy="35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EAF291C-E101-9A3A-2242-1CDC30E7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71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Total Revenue from All Campaigns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CA2D-4BFB-811B-7469-C6A5F22E5230}"/>
              </a:ext>
            </a:extLst>
          </p:cNvPr>
          <p:cNvSpPr txBox="1"/>
          <p:nvPr/>
        </p:nvSpPr>
        <p:spPr>
          <a:xfrm>
            <a:off x="531803" y="5134181"/>
            <a:ext cx="11916870" cy="187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altLang="en-US" sz="2400" dirty="0">
                <a:latin typeface="Times New Roman" panose="02020603050405020304" pitchFamily="18" charset="0"/>
              </a:rPr>
              <a:t>To display the total revenue generated from all sales or marketing campaigns.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7E2EB-A9C3-F3C5-7063-B1BF78F4B06F}"/>
              </a:ext>
            </a:extLst>
          </p:cNvPr>
          <p:cNvSpPr txBox="1"/>
          <p:nvPr/>
        </p:nvSpPr>
        <p:spPr>
          <a:xfrm>
            <a:off x="769573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CE28A-463D-D50A-4720-8FADABA77DF9}"/>
              </a:ext>
            </a:extLst>
          </p:cNvPr>
          <p:cNvCxnSpPr>
            <a:cxnSpLocks/>
          </p:cNvCxnSpPr>
          <p:nvPr/>
        </p:nvCxnSpPr>
        <p:spPr>
          <a:xfrm>
            <a:off x="599855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A261DD0-A6FE-4F12-EB25-F3939F9BFC32}"/>
              </a:ext>
            </a:extLst>
          </p:cNvPr>
          <p:cNvGrpSpPr/>
          <p:nvPr/>
        </p:nvGrpSpPr>
        <p:grpSpPr>
          <a:xfrm rot="16200000">
            <a:off x="6325128" y="241970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53DDBC5-0586-E085-3EE1-2CE16A47408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26EBF4-B9DD-10D0-47A4-1C1C9034B61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B41C5B-3A3D-3EAE-440F-11647DDE880B}"/>
              </a:ext>
            </a:extLst>
          </p:cNvPr>
          <p:cNvSpPr txBox="1"/>
          <p:nvPr/>
        </p:nvSpPr>
        <p:spPr>
          <a:xfrm>
            <a:off x="7008757" y="2444249"/>
            <a:ext cx="3858427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The cumulative revenue is 4.97 million, showcasing a successful overall campaign performance.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D7EFB3-5253-D20D-0D85-57AA3F357266}"/>
              </a:ext>
            </a:extLst>
          </p:cNvPr>
          <p:cNvGrpSpPr/>
          <p:nvPr/>
        </p:nvGrpSpPr>
        <p:grpSpPr>
          <a:xfrm rot="16200000">
            <a:off x="6338546" y="3524393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4ED6B3-89EC-CEB7-711D-373974B744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87F4AC8-07C9-6AAA-7C79-FED020D382B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F17CBA-9AA6-8BBE-EC45-A3DBCB726E5E}"/>
              </a:ext>
            </a:extLst>
          </p:cNvPr>
          <p:cNvSpPr txBox="1"/>
          <p:nvPr/>
        </p:nvSpPr>
        <p:spPr>
          <a:xfrm>
            <a:off x="7062604" y="3584532"/>
            <a:ext cx="2771208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5875"/>
              </a:spcAft>
            </a:pPr>
            <a:r>
              <a:rPr lang="en-US" altLang="en-US" dirty="0">
                <a:latin typeface="Arial" panose="020B0604020202020204" pitchFamily="34" charset="0"/>
              </a:rPr>
              <a:t>Can be used as a benchmark for future targets.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62748B-3719-AA8B-4902-73DCA720B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653" y="1946895"/>
            <a:ext cx="4353684" cy="2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674D15-AE96-A5C0-2CF5-FBA9323C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51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Product-wise Order Quantity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B050E6-65A4-5055-8F95-07A252E57ED7}"/>
              </a:ext>
            </a:extLst>
          </p:cNvPr>
          <p:cNvSpPr txBox="1"/>
          <p:nvPr/>
        </p:nvSpPr>
        <p:spPr>
          <a:xfrm>
            <a:off x="371382" y="5134181"/>
            <a:ext cx="12350003" cy="1075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altLang="en-US" sz="2400" dirty="0">
                <a:latin typeface="Times New Roman" panose="02020603050405020304" pitchFamily="18" charset="0"/>
              </a:rPr>
              <a:t>To compare how many times each product was ordered.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3227-0E91-76A3-FE79-9C64926E7C45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D618E2-D295-7FE8-A258-69D695649910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F511D-A53C-9E78-24E1-5E2A6FFC3B22}"/>
              </a:ext>
            </a:extLst>
          </p:cNvPr>
          <p:cNvGrpSpPr/>
          <p:nvPr/>
        </p:nvGrpSpPr>
        <p:grpSpPr>
          <a:xfrm rot="16200000">
            <a:off x="6178126" y="2512868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27A78C-D770-D303-0D61-E9E3F6A932C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5CE66-4697-96E5-D4F1-FE1EEC6B3FC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34A7A7-39F3-76CF-EEF8-BA34C172868A}"/>
              </a:ext>
            </a:extLst>
          </p:cNvPr>
          <p:cNvSpPr txBox="1"/>
          <p:nvPr/>
        </p:nvSpPr>
        <p:spPr>
          <a:xfrm>
            <a:off x="6858497" y="2490999"/>
            <a:ext cx="2622386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</a:pPr>
            <a:r>
              <a:rPr lang="en-US" altLang="en-US" dirty="0">
                <a:latin typeface="Arial" panose="020B0604020202020204" pitchFamily="34" charset="0"/>
              </a:rPr>
              <a:t>Products like 992178 and 991443 have the highest order quantities.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DA505-A9E9-CAC5-B96E-9B4FBB67B2CC}"/>
              </a:ext>
            </a:extLst>
          </p:cNvPr>
          <p:cNvGrpSpPr/>
          <p:nvPr/>
        </p:nvGrpSpPr>
        <p:grpSpPr>
          <a:xfrm rot="16200000">
            <a:off x="6188286" y="3708484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DF27B9-AD22-A112-562A-4B0D1FD747B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0FD8C93-D42A-DD9E-CAC0-7306D400420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E500A5-06E6-6FCA-069D-8CE4504F28F5}"/>
              </a:ext>
            </a:extLst>
          </p:cNvPr>
          <p:cNvSpPr txBox="1"/>
          <p:nvPr/>
        </p:nvSpPr>
        <p:spPr>
          <a:xfrm>
            <a:off x="6886142" y="3680709"/>
            <a:ext cx="2771208" cy="130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375"/>
              </a:lnSpc>
              <a:spcAft>
                <a:spcPts val="3150"/>
              </a:spcAft>
            </a:pPr>
            <a:r>
              <a:rPr lang="en-US" altLang="en-US" dirty="0">
                <a:latin typeface="Arial" panose="020B0604020202020204" pitchFamily="34" charset="0"/>
              </a:rPr>
              <a:t>A few products show relatively low order numbers, indicating low demand or visibility.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6AA52C-9894-B773-82B3-110215354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0" y="1956463"/>
            <a:ext cx="507400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1F02DF-B561-9516-E7CC-3C1DC5E1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51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Sales Revenue by Product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EBBE2-A867-1D41-7B30-13E6A0B0AA97}"/>
              </a:ext>
            </a:extLst>
          </p:cNvPr>
          <p:cNvSpPr txBox="1"/>
          <p:nvPr/>
        </p:nvSpPr>
        <p:spPr>
          <a:xfrm>
            <a:off x="371382" y="5134181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altLang="en-US" sz="2400" dirty="0">
                <a:latin typeface="Times New Roman" panose="02020603050405020304" pitchFamily="18" charset="0"/>
              </a:rPr>
              <a:t>To calculate and display revenue generated by individual products.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9D7D4-0FD4-A8CC-31C9-E924855F2E66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A3F3F4-A686-D9F7-1B36-7F99DF720208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E8FA73F-61F1-2389-98CC-A5DF9EA1136B}"/>
              </a:ext>
            </a:extLst>
          </p:cNvPr>
          <p:cNvGrpSpPr/>
          <p:nvPr/>
        </p:nvGrpSpPr>
        <p:grpSpPr>
          <a:xfrm rot="16200000">
            <a:off x="6178126" y="2512868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64842F0-FB35-9CD2-D85D-EF13990D7C1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18D432D-6BF6-06A9-848D-F02B91EF51E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9F4CD8E-2971-E13A-2919-00250D224E1E}"/>
              </a:ext>
            </a:extLst>
          </p:cNvPr>
          <p:cNvSpPr txBox="1"/>
          <p:nvPr/>
        </p:nvSpPr>
        <p:spPr>
          <a:xfrm>
            <a:off x="6858497" y="2490999"/>
            <a:ext cx="2622386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675"/>
              </a:spcAft>
            </a:pPr>
            <a:r>
              <a:rPr lang="en-US" altLang="en-US" dirty="0">
                <a:latin typeface="Arial" panose="020B0604020202020204" pitchFamily="34" charset="0"/>
              </a:rPr>
              <a:t>Product 51036 alone generated over 65K in revenue.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5DAB0D-6885-B075-7F1D-6A58EC809EFF}"/>
              </a:ext>
            </a:extLst>
          </p:cNvPr>
          <p:cNvGrpSpPr/>
          <p:nvPr/>
        </p:nvGrpSpPr>
        <p:grpSpPr>
          <a:xfrm rot="16200000">
            <a:off x="6188286" y="3708484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024741-467E-CA27-29DF-BE31BA37647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D61CFC-5BED-A48C-DBA6-33CEC8B9EBE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448D24-C21E-169B-DC1B-04F7363E91EF}"/>
              </a:ext>
            </a:extLst>
          </p:cNvPr>
          <p:cNvSpPr txBox="1"/>
          <p:nvPr/>
        </p:nvSpPr>
        <p:spPr>
          <a:xfrm>
            <a:off x="6868657" y="3456271"/>
            <a:ext cx="3364763" cy="160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  <a:spcAft>
                <a:spcPts val="1675"/>
              </a:spcAft>
            </a:pPr>
            <a:r>
              <a:rPr lang="en-US" altLang="en-US" dirty="0">
                <a:latin typeface="Arial" panose="020B0604020202020204" pitchFamily="34" charset="0"/>
              </a:rPr>
              <a:t>Top 5 products contribute a significant portion of overall revenue, indicating their importance in inventory decisions.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F31B1-1A39-6BF7-6A05-6ED42F5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50" y="1349926"/>
            <a:ext cx="3719515" cy="3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DE5E308-93DD-3213-B969-32ABC5FC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51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Total Delivery Time(Card)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78A6D-1ED0-2A69-D3E9-050AC5BD8086}"/>
              </a:ext>
            </a:extLst>
          </p:cNvPr>
          <p:cNvSpPr txBox="1"/>
          <p:nvPr/>
        </p:nvSpPr>
        <p:spPr>
          <a:xfrm>
            <a:off x="371382" y="5134181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calculate the cumulative delivery time using actual_time -promised_time.</a:t>
            </a:r>
          </a:p>
          <a:p>
            <a:pPr>
              <a:lnSpc>
                <a:spcPts val="29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5AA0E-96E9-6C26-D922-60BC675EECC7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F81E0C-633F-49E4-917A-94E819D4B9B4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A2B3A9C-C93A-664D-CDF4-C220B648DF8C}"/>
              </a:ext>
            </a:extLst>
          </p:cNvPr>
          <p:cNvGrpSpPr/>
          <p:nvPr/>
        </p:nvGrpSpPr>
        <p:grpSpPr>
          <a:xfrm rot="16200000">
            <a:off x="6178126" y="2512868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BDF47A-3C6B-A517-33A5-1A0ED6D6956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23C9B8-E5DE-9EDE-BB4F-306FB66A389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0370A5-B394-F8EB-044A-D57D8728EC07}"/>
              </a:ext>
            </a:extLst>
          </p:cNvPr>
          <p:cNvSpPr txBox="1"/>
          <p:nvPr/>
        </p:nvSpPr>
        <p:spPr>
          <a:xfrm>
            <a:off x="6858497" y="2490999"/>
            <a:ext cx="2622386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1888"/>
              </a:spcBef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Total delivery time logged is 10 hours and 15 minutes.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5645A-2675-A24D-80A0-9FFF04DB70FF}"/>
              </a:ext>
            </a:extLst>
          </p:cNvPr>
          <p:cNvGrpSpPr/>
          <p:nvPr/>
        </p:nvGrpSpPr>
        <p:grpSpPr>
          <a:xfrm rot="16200000">
            <a:off x="6188286" y="3708484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CE7800-14DF-7C6D-3C71-AD880EDC3E3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3159DB7-D106-13F4-BE34-F5925E1FD1B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C5C3902-8D33-ED28-8487-564CD763BB9C}"/>
              </a:ext>
            </a:extLst>
          </p:cNvPr>
          <p:cNvSpPr txBox="1"/>
          <p:nvPr/>
        </p:nvSpPr>
        <p:spPr>
          <a:xfrm>
            <a:off x="6858497" y="3648794"/>
            <a:ext cx="3364763" cy="9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375"/>
              </a:lnSpc>
              <a:spcBef>
                <a:spcPts val="1475"/>
              </a:spcBef>
              <a:spcAft>
                <a:spcPts val="4825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in analyzing efficiency and identifying time delays in logistics.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B64D3C-A265-EACD-9D37-F3F945A96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79" y="1760189"/>
            <a:ext cx="3657929" cy="32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9F0520-C026-18DC-1FE2-1A298C79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51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Customer Segment Distribution</a:t>
            </a:r>
            <a:endParaRPr lang="en-US" sz="3600" dirty="0">
              <a:latin typeface="Lovelo Black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87676-C132-00D1-9927-CE82EA08F16B}"/>
              </a:ext>
            </a:extLst>
          </p:cNvPr>
          <p:cNvSpPr txBox="1"/>
          <p:nvPr/>
        </p:nvSpPr>
        <p:spPr>
          <a:xfrm>
            <a:off x="371382" y="5134181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visualize how customers are segmented based on behavior or purchase history.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E75C1-44D3-97C7-F702-4C25F2EE2B09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51169A-72DE-BFB1-2DA1-57B50AC4FCFC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CC1F98-38ED-AF33-466F-42C39678EA5C}"/>
              </a:ext>
            </a:extLst>
          </p:cNvPr>
          <p:cNvGrpSpPr/>
          <p:nvPr/>
        </p:nvGrpSpPr>
        <p:grpSpPr>
          <a:xfrm rot="16200000">
            <a:off x="6178126" y="1951394"/>
            <a:ext cx="330220" cy="1010200"/>
            <a:chOff x="1336225" y="1283843"/>
            <a:chExt cx="330220" cy="10102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C541377-3456-8CD3-C0D4-7CA8791C4BE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E602B6-F486-2405-4700-D3B03B0FDFB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BFE757-455E-14E0-493A-9548A8B494F2}"/>
              </a:ext>
            </a:extLst>
          </p:cNvPr>
          <p:cNvSpPr txBox="1"/>
          <p:nvPr/>
        </p:nvSpPr>
        <p:spPr>
          <a:xfrm>
            <a:off x="6858496" y="2025782"/>
            <a:ext cx="4385124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Segments are fairly balanced: Regular (25.56%), Inactive (24%),Premium(25.32%), New(25.12%).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6C64FF-63EB-6413-0E3E-1290A6BDE31A}"/>
              </a:ext>
            </a:extLst>
          </p:cNvPr>
          <p:cNvGrpSpPr/>
          <p:nvPr/>
        </p:nvGrpSpPr>
        <p:grpSpPr>
          <a:xfrm rot="16200000">
            <a:off x="6188286" y="2970549"/>
            <a:ext cx="330220" cy="1010200"/>
            <a:chOff x="1336225" y="1283843"/>
            <a:chExt cx="330220" cy="10102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2223F9-7F5D-43C9-10E6-7B139ECF76E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BCA98F-A475-E628-0C2F-C069DD25C9D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7A4D17D-B83D-5343-A836-FD0D1F05B9AC}"/>
              </a:ext>
            </a:extLst>
          </p:cNvPr>
          <p:cNvSpPr txBox="1"/>
          <p:nvPr/>
        </p:nvSpPr>
        <p:spPr>
          <a:xfrm>
            <a:off x="6858497" y="2975030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</a:pPr>
            <a:r>
              <a:rPr lang="en-US" altLang="en-US" dirty="0">
                <a:latin typeface="Arial" panose="020B0604020202020204" pitchFamily="34" charset="0"/>
              </a:rPr>
              <a:t>The Premium segment is almost equal in size to Regular and New.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75D2A-A5A9-ED8A-F7ED-0B219EE032AE}"/>
              </a:ext>
            </a:extLst>
          </p:cNvPr>
          <p:cNvSpPr txBox="1"/>
          <p:nvPr/>
        </p:nvSpPr>
        <p:spPr>
          <a:xfrm>
            <a:off x="6882561" y="4089955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88"/>
              </a:lnSpc>
              <a:spcAft>
                <a:spcPts val="838"/>
              </a:spcAft>
            </a:pPr>
            <a:r>
              <a:rPr lang="en-US" altLang="en-US" dirty="0">
                <a:latin typeface="Arial" panose="020B0604020202020204" pitchFamily="34" charset="0"/>
              </a:rPr>
              <a:t>Helps in tailoring marketing strategies for each group.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DC6A2B0-635B-DCD1-07F8-D4A30DC663F1}"/>
              </a:ext>
            </a:extLst>
          </p:cNvPr>
          <p:cNvGrpSpPr/>
          <p:nvPr/>
        </p:nvGrpSpPr>
        <p:grpSpPr>
          <a:xfrm rot="16200000">
            <a:off x="6196307" y="3989223"/>
            <a:ext cx="330220" cy="1010200"/>
            <a:chOff x="1336225" y="1283843"/>
            <a:chExt cx="330220" cy="10102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6FED78-E940-AA9C-40D4-F0AD83E69C6B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045F786-EF90-A533-0F53-97283789868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75CBE50-53BD-7021-935F-19879D42A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44" y="2140091"/>
            <a:ext cx="4946000" cy="26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71B42A-47E8-6792-EAD8-266A156D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36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Pincode Heatmap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9FAB9-BB85-D905-4A31-34EEE1D5A8C4}"/>
              </a:ext>
            </a:extLst>
          </p:cNvPr>
          <p:cNvSpPr txBox="1"/>
          <p:nvPr/>
        </p:nvSpPr>
        <p:spPr>
          <a:xfrm>
            <a:off x="371382" y="5134181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analyze which locations (pincodes) have the most customer orders.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A05EF-3B37-B387-015B-06E9295E2ED7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D5F806-0CE8-2F14-E2B4-51DB2FF981A5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E0DE6B9-933B-A87A-A672-5698386AAC95}"/>
              </a:ext>
            </a:extLst>
          </p:cNvPr>
          <p:cNvGrpSpPr/>
          <p:nvPr/>
        </p:nvGrpSpPr>
        <p:grpSpPr>
          <a:xfrm rot="16200000">
            <a:off x="6178126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154F47-F60B-93BD-9CBC-2931AAC347C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2361AB-5A9F-3DF8-D5BA-D639A5636C2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B1C7D72-F818-2D24-00F4-F0DD598FB2B1}"/>
              </a:ext>
            </a:extLst>
          </p:cNvPr>
          <p:cNvSpPr txBox="1"/>
          <p:nvPr/>
        </p:nvSpPr>
        <p:spPr>
          <a:xfrm>
            <a:off x="6858496" y="2089950"/>
            <a:ext cx="4385124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Pincode 1489 has the highest number of orders (5).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913E62-939C-C48E-681E-EBE91E3C5D6D}"/>
              </a:ext>
            </a:extLst>
          </p:cNvPr>
          <p:cNvGrpSpPr/>
          <p:nvPr/>
        </p:nvGrpSpPr>
        <p:grpSpPr>
          <a:xfrm rot="16200000">
            <a:off x="6188286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10B0CB-8E0F-6477-89CF-9FB6FA9A507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A93728A-939B-42DB-BBC8-F0DD0502C2C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D99F72-5D35-8B75-8B09-93CB7E30ADFC}"/>
              </a:ext>
            </a:extLst>
          </p:cNvPr>
          <p:cNvSpPr txBox="1"/>
          <p:nvPr/>
        </p:nvSpPr>
        <p:spPr>
          <a:xfrm>
            <a:off x="6858497" y="3087324"/>
            <a:ext cx="3364763" cy="68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Most pincodes have 2-3 orders indicating distributed demand.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8C4001-5D93-CC03-D3BD-962E33776413}"/>
              </a:ext>
            </a:extLst>
          </p:cNvPr>
          <p:cNvSpPr txBox="1"/>
          <p:nvPr/>
        </p:nvSpPr>
        <p:spPr>
          <a:xfrm>
            <a:off x="6882561" y="4089955"/>
            <a:ext cx="3364763" cy="9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en-US" dirty="0">
                <a:latin typeface="Arial" panose="020B0604020202020204" pitchFamily="34" charset="0"/>
              </a:rPr>
              <a:t>Helps target areas with higher engagement for local promotions.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71085A-695A-A670-E7C8-50B02F0F7EB6}"/>
              </a:ext>
            </a:extLst>
          </p:cNvPr>
          <p:cNvGrpSpPr/>
          <p:nvPr/>
        </p:nvGrpSpPr>
        <p:grpSpPr>
          <a:xfrm rot="16200000">
            <a:off x="6196307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030A74-E7AD-282E-50D3-20EAC1B5082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8F1F174-829B-D77D-580A-D051551DBBE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18A8E78-32C3-B748-F765-30AB4477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06" y="1763081"/>
            <a:ext cx="4006678" cy="32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E5E9A-97ED-3770-D8EB-675E3CFA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C67F0F3F-8EF3-3E96-5CC8-B7142D762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120" y="4519613"/>
            <a:ext cx="567944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1263"/>
              </a:spcAft>
            </a:pPr>
            <a:r>
              <a:rPr lang="en-US" altLang="en-US" sz="3200" b="1" dirty="0">
                <a:solidFill>
                  <a:srgbClr val="303031"/>
                </a:solidFill>
                <a:latin typeface="Arial" panose="020B0604020202020204" pitchFamily="34" charset="0"/>
              </a:rPr>
              <a:t>Internship Under: Classroom Tech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D6908EF9-00D3-AC48-6909-3D636F09C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773" y="5148580"/>
            <a:ext cx="641032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3213"/>
              </a:lnSpc>
            </a:pPr>
            <a:r>
              <a:rPr lang="en-US" altLang="en-US" dirty="0">
                <a:solidFill>
                  <a:srgbClr val="303031"/>
                </a:solidFill>
                <a:latin typeface="Arial" panose="020B0604020202020204" pitchFamily="34" charset="0"/>
              </a:rPr>
              <a:t>Phone: 8981838547 Website: </a:t>
            </a:r>
            <a:r>
              <a:rPr lang="en-US" altLang="en-US" dirty="0">
                <a:solidFill>
                  <a:srgbClr val="303031"/>
                </a:solidFill>
                <a:latin typeface="Arial" panose="020B0604020202020204" pitchFamily="34" charset="0"/>
                <a:hlinkClick r:id="rId2"/>
              </a:rPr>
              <a:t>https://classroomtech.in</a:t>
            </a:r>
            <a:r>
              <a:rPr lang="en-US" altLang="en-US" dirty="0">
                <a:solidFill>
                  <a:srgbClr val="303031"/>
                </a:solidFill>
                <a:latin typeface="Arial" panose="020B0604020202020204" pitchFamily="34" charset="0"/>
              </a:rPr>
              <a:t> LinkedIn: </a:t>
            </a:r>
            <a:r>
              <a:rPr lang="en-US" altLang="en-US" dirty="0">
                <a:solidFill>
                  <a:srgbClr val="303031"/>
                </a:solidFill>
                <a:latin typeface="Arial" panose="020B0604020202020204" pitchFamily="34" charset="0"/>
                <a:hlinkClick r:id="rId3"/>
              </a:rPr>
              <a:t>https://www.linkedin.com/company/classroom-tech/</a:t>
            </a:r>
            <a:r>
              <a:rPr lang="en-US" altLang="en-US" dirty="0">
                <a:solidFill>
                  <a:srgbClr val="303031"/>
                </a:solidFill>
                <a:latin typeface="Arial" panose="020B0604020202020204" pitchFamily="34" charset="0"/>
              </a:rPr>
              <a:t> Duration: 1st April 2025 - 30th June 2025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4AE5E9-8C7F-101B-289B-BED1B9C6EFC2}"/>
              </a:ext>
            </a:extLst>
          </p:cNvPr>
          <p:cNvSpPr txBox="1"/>
          <p:nvPr/>
        </p:nvSpPr>
        <p:spPr>
          <a:xfrm>
            <a:off x="1956000" y="1799557"/>
            <a:ext cx="9169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5038"/>
              </a:spcBef>
              <a:spcAft>
                <a:spcPts val="1263"/>
              </a:spcAft>
            </a:pPr>
            <a:r>
              <a:rPr lang="en-US" altLang="en-US" sz="4000" b="1" dirty="0">
                <a:latin typeface="Times New Roman" panose="02020603050405020304" pitchFamily="18" charset="0"/>
              </a:rPr>
              <a:t>Name</a:t>
            </a:r>
            <a:r>
              <a:rPr lang="en-US" altLang="en-US" sz="4000" dirty="0">
                <a:latin typeface="Times New Roman" panose="02020603050405020304" pitchFamily="18" charset="0"/>
              </a:rPr>
              <a:t>: Arpan Bhattacharya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471A09-45EF-9CD6-3995-F545D7A54A54}"/>
              </a:ext>
            </a:extLst>
          </p:cNvPr>
          <p:cNvSpPr txBox="1"/>
          <p:nvPr/>
        </p:nvSpPr>
        <p:spPr>
          <a:xfrm>
            <a:off x="1854400" y="2433679"/>
            <a:ext cx="10937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ts val="5038"/>
              </a:spcBef>
              <a:spcAft>
                <a:spcPts val="1263"/>
              </a:spcAft>
            </a:pPr>
            <a:r>
              <a:rPr lang="en-US" altLang="en-US" sz="3600" b="1" dirty="0">
                <a:latin typeface="Times New Roman" panose="02020603050405020304" pitchFamily="18" charset="0"/>
              </a:rPr>
              <a:t>College Name</a:t>
            </a:r>
            <a:r>
              <a:rPr lang="en-US" altLang="en-US" sz="3600" dirty="0">
                <a:latin typeface="Times New Roman" panose="02020603050405020304" pitchFamily="18" charset="0"/>
              </a:rPr>
              <a:t>: Guru Nanak Institute Of Technology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2A8C83-848F-B8D0-F0A7-BA08DB53D9F7}"/>
              </a:ext>
            </a:extLst>
          </p:cNvPr>
          <p:cNvSpPr txBox="1"/>
          <p:nvPr/>
        </p:nvSpPr>
        <p:spPr>
          <a:xfrm>
            <a:off x="1854400" y="2977203"/>
            <a:ext cx="829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38"/>
              </a:spcBef>
              <a:spcAft>
                <a:spcPts val="1263"/>
              </a:spcAft>
            </a:pPr>
            <a:r>
              <a:rPr lang="en-US" altLang="en-US" sz="3600" b="1" dirty="0">
                <a:latin typeface="Times New Roman" panose="02020603050405020304" pitchFamily="18" charset="0"/>
              </a:rPr>
              <a:t>Department </a:t>
            </a:r>
            <a:r>
              <a:rPr lang="en-US" altLang="en-US" sz="3600" dirty="0">
                <a:latin typeface="Times New Roman" panose="02020603050405020304" pitchFamily="18" charset="0"/>
              </a:rPr>
              <a:t>: Information Technology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BC34BD-877E-8A91-C142-C0874A762A17}"/>
              </a:ext>
            </a:extLst>
          </p:cNvPr>
          <p:cNvSpPr txBox="1"/>
          <p:nvPr/>
        </p:nvSpPr>
        <p:spPr>
          <a:xfrm>
            <a:off x="1854400" y="3519367"/>
            <a:ext cx="829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38"/>
              </a:spcBef>
              <a:spcAft>
                <a:spcPts val="1263"/>
              </a:spcAft>
            </a:pPr>
            <a:r>
              <a:rPr lang="en-US" altLang="en-US" sz="3600" b="1" dirty="0">
                <a:latin typeface="Times New Roman" panose="02020603050405020304" pitchFamily="18" charset="0"/>
              </a:rPr>
              <a:t>Semester </a:t>
            </a:r>
            <a:r>
              <a:rPr lang="en-US" altLang="en-US" sz="3600" dirty="0">
                <a:latin typeface="Times New Roman" panose="02020603050405020304" pitchFamily="18" charset="0"/>
              </a:rPr>
              <a:t>: 7th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FFA9C-BA96-B11F-6F36-8057512E8E05}"/>
              </a:ext>
            </a:extLst>
          </p:cNvPr>
          <p:cNvSpPr txBox="1"/>
          <p:nvPr/>
        </p:nvSpPr>
        <p:spPr>
          <a:xfrm>
            <a:off x="-119379" y="-96449"/>
            <a:ext cx="129108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Blinkit Sales </a:t>
            </a:r>
            <a:r>
              <a:rPr lang="en-US" sz="8000" b="1" dirty="0">
                <a:solidFill>
                  <a:schemeClr val="accent2"/>
                </a:solidFill>
                <a:latin typeface="Questrial" pitchFamily="2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839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BA8E6-9D8C-09D0-FE71-D88E9A50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36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Delivery Delay Analysis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4CED3-E9FE-0A26-03D3-C362BA0D404F}"/>
              </a:ext>
            </a:extLst>
          </p:cNvPr>
          <p:cNvSpPr txBox="1"/>
          <p:nvPr/>
        </p:nvSpPr>
        <p:spPr>
          <a:xfrm>
            <a:off x="351525" y="5279820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visualize and categorize orders based on their delivery status: 0 = On Time, 1 = Late, -1 = Arrived Early.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8BB77-5388-1C32-B5B4-3C7B351826B8}"/>
              </a:ext>
            </a:extLst>
          </p:cNvPr>
          <p:cNvSpPr txBox="1"/>
          <p:nvPr/>
        </p:nvSpPr>
        <p:spPr>
          <a:xfrm>
            <a:off x="7535313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6581F-8132-211A-DA5A-2AAFEC840EE9}"/>
              </a:ext>
            </a:extLst>
          </p:cNvPr>
          <p:cNvCxnSpPr>
            <a:cxnSpLocks/>
          </p:cNvCxnSpPr>
          <p:nvPr/>
        </p:nvCxnSpPr>
        <p:spPr>
          <a:xfrm>
            <a:off x="5838136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9466C86-C37D-01EF-8E86-450CD0F19104}"/>
              </a:ext>
            </a:extLst>
          </p:cNvPr>
          <p:cNvGrpSpPr/>
          <p:nvPr/>
        </p:nvGrpSpPr>
        <p:grpSpPr>
          <a:xfrm rot="16200000">
            <a:off x="6178126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2111010-921A-722A-749B-45D8B875DD65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720482A-49A2-7F3B-D623-2B90760F68A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85BD80-D0B6-87A9-1BFF-EC0AAD49DA4B}"/>
              </a:ext>
            </a:extLst>
          </p:cNvPr>
          <p:cNvSpPr txBox="1"/>
          <p:nvPr/>
        </p:nvSpPr>
        <p:spPr>
          <a:xfrm>
            <a:off x="6858496" y="2250370"/>
            <a:ext cx="4385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100"/>
              </a:spcAft>
            </a:pPr>
            <a:r>
              <a:rPr lang="en-US" altLang="en-US" dirty="0">
                <a:latin typeface="Arial" panose="020B0604020202020204" pitchFamily="34" charset="0"/>
              </a:rPr>
              <a:t>Majority of deliveries are on time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42ED26-DFE6-826A-C56A-4C7B397E7358}"/>
              </a:ext>
            </a:extLst>
          </p:cNvPr>
          <p:cNvGrpSpPr/>
          <p:nvPr/>
        </p:nvGrpSpPr>
        <p:grpSpPr>
          <a:xfrm rot="16200000">
            <a:off x="6188286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8D7F8D-6C34-0312-82D4-3142F48E171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ECE76B2-C74E-DE36-5CE2-240F2A4793F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4681AC1-C48A-D946-9F1E-39DA6A4C0809}"/>
              </a:ext>
            </a:extLst>
          </p:cNvPr>
          <p:cNvSpPr txBox="1"/>
          <p:nvPr/>
        </p:nvSpPr>
        <p:spPr>
          <a:xfrm>
            <a:off x="6858497" y="3087324"/>
            <a:ext cx="3364763" cy="68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675"/>
              </a:spcAft>
            </a:pPr>
            <a:r>
              <a:rPr lang="en-US" altLang="en-US" dirty="0">
                <a:latin typeface="Arial" panose="020B0604020202020204" pitchFamily="34" charset="0"/>
              </a:rPr>
              <a:t>A small fraction arrived early, while late deliveries are rare.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DDA51-EC5D-5838-3914-8420BE93C3D1}"/>
              </a:ext>
            </a:extLst>
          </p:cNvPr>
          <p:cNvSpPr txBox="1"/>
          <p:nvPr/>
        </p:nvSpPr>
        <p:spPr>
          <a:xfrm>
            <a:off x="6882561" y="4089955"/>
            <a:ext cx="3364763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2938"/>
              </a:spcAft>
            </a:pPr>
            <a:r>
              <a:rPr lang="en-US" altLang="en-US" dirty="0">
                <a:latin typeface="Arial" panose="020B0604020202020204" pitchFamily="34" charset="0"/>
              </a:rPr>
              <a:t>Demonstrates strong operational efficiency.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524D96-1E38-3C2F-197B-3593A9BD4464}"/>
              </a:ext>
            </a:extLst>
          </p:cNvPr>
          <p:cNvGrpSpPr/>
          <p:nvPr/>
        </p:nvGrpSpPr>
        <p:grpSpPr>
          <a:xfrm rot="16200000">
            <a:off x="6196307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694E99-4226-4994-0FEF-A5E6F037835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C963910-8E7D-EF0D-7C9C-55D182A5AF1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4908F05-05B5-16F8-A3E9-DBD904B2D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49" y="2281207"/>
            <a:ext cx="5409780" cy="23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6CDDD8C-F730-DE26-F71C-BF0B018A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788" y="47689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Campaign ROAS Comparison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009A7-0342-EE15-7A9B-F35753524D60}"/>
              </a:ext>
            </a:extLst>
          </p:cNvPr>
          <p:cNvSpPr txBox="1"/>
          <p:nvPr/>
        </p:nvSpPr>
        <p:spPr>
          <a:xfrm>
            <a:off x="447777" y="5279820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measure and compare the Return on Ad Spend across multiple marketing campaigns.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52C88-69FC-5FE9-3306-DDCB13369BD8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671A5-2A1B-9C38-06B2-6C33447DC8DB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212140F-EEC2-0A74-4796-54DD0B952727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6A89C1-4C9C-32DB-4714-AF748563F99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C98E5B-F996-120E-4387-5B16CAE70A0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6F82B7-91B9-0C8C-CF5A-C38688F93EBC}"/>
              </a:ext>
            </a:extLst>
          </p:cNvPr>
          <p:cNvSpPr txBox="1"/>
          <p:nvPr/>
        </p:nvSpPr>
        <p:spPr>
          <a:xfrm>
            <a:off x="6954748" y="2250370"/>
            <a:ext cx="4385124" cy="68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Referral Program has the highest ROAS (2.03), indicating great efficiency.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AD2013-6871-FD3C-506F-F0A6EF075589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46D93B8-7977-07B0-282A-C8333147292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DDCCA1C-FE44-ED28-276D-84EC3F4E8D4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B1AF066-592B-03BA-5599-C98CF6B21D9F}"/>
              </a:ext>
            </a:extLst>
          </p:cNvPr>
          <p:cNvSpPr txBox="1"/>
          <p:nvPr/>
        </p:nvSpPr>
        <p:spPr>
          <a:xfrm>
            <a:off x="6954749" y="3087324"/>
            <a:ext cx="3364763" cy="9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Most campaigns have ROAS around 1.95-2.00, reflecting consistent performance.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AA3A1-EF91-4E9C-7998-9B77064E7F8C}"/>
              </a:ext>
            </a:extLst>
          </p:cNvPr>
          <p:cNvSpPr txBox="1"/>
          <p:nvPr/>
        </p:nvSpPr>
        <p:spPr>
          <a:xfrm>
            <a:off x="6978813" y="4089955"/>
            <a:ext cx="3364763" cy="9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Can be used to optimize budget allocation in future campaigns.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E63CF93-5977-CCD0-7283-19BCF365DB28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0AF543-4A14-4D9D-EDDC-3AE2E680629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AC862E5-69EB-4B9D-A26B-49FE864EDD2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582D7B3-E25E-FF7F-F778-FE79A5011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46" y="1503834"/>
            <a:ext cx="4311330" cy="36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7E70F36-70F7-7C0D-8522-D739450E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155" y="214734"/>
            <a:ext cx="11434885" cy="1200329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Delivery Efficiency Analysis (Scatter Plot)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22574-E89D-A006-1E76-1E7A3CEB1BA4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analyze the relationship between delivery distance and delivery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AAFAF-54F5-8F6C-864B-2F0F58A74A1F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235219-5622-0508-76D8-0D283E7F13C0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CAFB5-9344-D369-0B18-2ACA8A4382C7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FE35257-0923-28AC-5C85-4D2AD874464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4FD7CA1-858B-AA12-956B-8D86242AFD9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C2589E-19B6-60B6-1FCD-91C183740A1D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No strong correlation: delivery time fluctuates regardless of distance.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FFBEE-E456-2E47-496F-030A6DA02522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FBA4DB-6AD7-5468-674D-5A163C3C7DD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EC67572-D06F-805E-520F-40981C43CFE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696FC3-3A32-C347-351B-C5EFE90FA909}"/>
              </a:ext>
            </a:extLst>
          </p:cNvPr>
          <p:cNvSpPr txBox="1"/>
          <p:nvPr/>
        </p:nvSpPr>
        <p:spPr>
          <a:xfrm>
            <a:off x="6954749" y="3087324"/>
            <a:ext cx="3364763" cy="120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Indicates other factors (traffic, time of day, logistics) may influence delivery time more than distance.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2EDA5-9AC9-DDE5-D8B6-6A2E2E9DD817}"/>
              </a:ext>
            </a:extLst>
          </p:cNvPr>
          <p:cNvSpPr txBox="1"/>
          <p:nvPr/>
        </p:nvSpPr>
        <p:spPr>
          <a:xfrm>
            <a:off x="6978813" y="4234333"/>
            <a:ext cx="3364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725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for performance optimization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67FDC5-480A-A2A0-FDCC-564E76B71C8B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63A4209-CCE6-FC68-092C-DA56BFFFD5F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2231C77-8E5D-746C-E445-E1F0AC847EB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F6793B0-01A6-1758-E443-A9DC93C2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8" y="1875415"/>
            <a:ext cx="4846354" cy="2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5B9DA7-6665-276A-408C-307FD005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86" y="555768"/>
            <a:ext cx="11434885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Arial"/>
              </a:rPr>
              <a:t>Customer Retention Rate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3EE71-A07F-A83E-D3DB-4704484E096E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measure how many customers return to place another order.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DE2D1-9D8B-6B23-D2F9-013F31275972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808FD-876C-20E5-71E3-785993E4CD91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825C07B-1F91-4A8D-A41D-35C503534EE0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879601-92E4-A93E-51E8-4278AB9C02E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66D076-4A27-6090-0CBF-F9DFB18F2BD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117EFE-3E5B-794A-F351-8F9C70405A2B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Retention rate is 94.20%, indicating excellent customer loyalty.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B7E244-1478-2841-9F69-7E81185F9854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49AE54-A21D-6A72-45C4-78E66A22BC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2A2E5A9-3BE6-2BF4-A448-656461DEC852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0501DE0-EE74-4A71-AA8A-F44AA6D295BA}"/>
              </a:ext>
            </a:extLst>
          </p:cNvPr>
          <p:cNvSpPr txBox="1"/>
          <p:nvPr/>
        </p:nvSpPr>
        <p:spPr>
          <a:xfrm>
            <a:off x="6954749" y="3087324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Suggests successful user experience and repeat engagement.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AA1BF-3DD6-986A-E274-9F6D15B84F6D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for projecting future revenue and customer lifetime value.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D8EDEB-FDC5-4BAB-786B-5A29062D14A6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0D24F-FAB7-5B84-054F-ACCE7805D58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B83947C-72E5-EC83-B6F7-A499C063F1C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4F35C15-CFB5-0EED-E267-FE21177CA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25" y="2043938"/>
            <a:ext cx="3719639" cy="2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F22CFA5-A531-C458-1778-2686E330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67" y="598097"/>
            <a:ext cx="12730043" cy="6463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50" dirty="0">
                <a:latin typeface="Lovelo Black"/>
              </a:rPr>
              <a:t>Total Stock Received Over Time with Forecast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F1B38-B244-B546-83B5-02ABB61714C7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forecast future stock needs using trends from past received stock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9136A-822E-5167-A6FA-2FA1C3D96972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7B5672-D211-4194-5F38-D93FCC4233E5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3C02B5A-0A58-A1F6-39FC-AAD1680EDE61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9F9976-D938-696E-E616-E0728EF92C6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6E7EAF0-480C-774F-4440-5DCD30587466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4BB5A3-19A6-61D9-0F83-88DA808D5EE6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Stock received increases sharply from early 2025.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D35FAC-D48B-1C1F-2620-ED31A47581D2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B5A96B-D31C-53B7-EF2F-8721A21CE79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257ABEC-0FE0-219B-2C91-D6C90EC1644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4AFF173-033E-5970-6860-670071EEBD70}"/>
              </a:ext>
            </a:extLst>
          </p:cNvPr>
          <p:cNvSpPr txBox="1"/>
          <p:nvPr/>
        </p:nvSpPr>
        <p:spPr>
          <a:xfrm>
            <a:off x="6954749" y="3087324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The dotted trendline suggests a continued upward movement in demand.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34FC55-3750-6373-3EC3-936A8985497F}"/>
              </a:ext>
            </a:extLst>
          </p:cNvPr>
          <p:cNvSpPr txBox="1"/>
          <p:nvPr/>
        </p:nvSpPr>
        <p:spPr>
          <a:xfrm>
            <a:off x="6978813" y="4105997"/>
            <a:ext cx="33647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838"/>
              </a:spcAft>
            </a:pPr>
            <a:r>
              <a:rPr lang="en-US" altLang="en-US" dirty="0">
                <a:latin typeface="Arial" panose="020B0604020202020204" pitchFamily="34" charset="0"/>
              </a:rPr>
              <a:t>Important for procurement and warehouse planning.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2DC52B-A4A9-7C2E-7316-F4967EF4619D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94ACF2-7466-1DD4-E654-F4B9E7CD024D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E537B73-69A7-F490-4EBD-ABABE1FBD2B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67937020-86A6-7E56-707E-82E02888F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7" y="1914762"/>
            <a:ext cx="5237745" cy="3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DB8DE3-91D4-0D48-767E-0633D5D0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06" y="598097"/>
            <a:ext cx="12730043" cy="6463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Lovelo Black"/>
              </a:rPr>
              <a:t>Top 5 Best-Selling Products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9F72F-097F-BC1A-8701-A10C299A2723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identify the most frequently ordered products.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6EE7C-7228-E416-8D3C-824DE7B65683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3DAFD1-63AC-C605-F684-134AB618BF2C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7A8E70A-A3C6-8C2E-44FB-07C641F4FCA2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99AF18-A2B8-2252-C006-D5D3C4CD39BA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EE4377-A988-F9A3-6B25-985F1F4006C6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D05A181-AB64-222B-47FE-2576D8E2F142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Pet Treats and Toilet Cleaner are top sellers.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718F0-E48B-503D-98DD-9D8F4FD4C48E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4FC3CD-E217-750A-94F5-BA179D43526A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83B417D-EECB-A478-DD3B-9C765DC432C2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DD01670-2219-F0EA-C3BE-C5DC101A80B5}"/>
              </a:ext>
            </a:extLst>
          </p:cNvPr>
          <p:cNvSpPr txBox="1"/>
          <p:nvPr/>
        </p:nvSpPr>
        <p:spPr>
          <a:xfrm>
            <a:off x="6954749" y="3087324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All top 5 products have over 350 units sold.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DB3FA-4914-76C3-8D02-A7D5DB62DADA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88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Indicates where inventory priority and promotions should focus.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7916C8-89D1-AEEA-A3E5-06DFDCE64084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E1B59A-0F69-0183-5F27-8565AAFB395A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B4D44D-24BB-35CA-17B3-826D3B516EA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0C85D98-80CC-FD72-D2D0-D7D193D8C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15" y="1864815"/>
            <a:ext cx="4966263" cy="32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191A48C-AD91-4650-C26B-757C762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36" y="295417"/>
            <a:ext cx="11797364" cy="121047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30"/>
              </a:spcAft>
              <a:defRPr/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Lovelo Black"/>
              </a:rPr>
              <a:t>Order Trends Across Different Categories</a:t>
            </a:r>
            <a:br>
              <a:rPr lang="en-US" sz="3600" spc="-100" dirty="0">
                <a:latin typeface="Arial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43517-A36A-E97E-3BE8-832FCEB970BA}"/>
              </a:ext>
            </a:extLst>
          </p:cNvPr>
          <p:cNvSpPr txBox="1"/>
          <p:nvPr/>
        </p:nvSpPr>
        <p:spPr>
          <a:xfrm>
            <a:off x="447777" y="5279820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analyze how different product categories perform over the months.</a:t>
            </a:r>
          </a:p>
          <a:p>
            <a:pPr>
              <a:lnSpc>
                <a:spcPts val="29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E6084-C8AC-479B-A5B8-7009A0E536D9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099FF4-7324-9B5F-14D8-B49919896992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492C3-1F44-0DCF-D380-91AF044A25B8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89CE20-DEC4-C520-F535-3A18D81240D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E51F13-360A-0CC2-724E-45EAA095DE4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B0735D-A38F-3751-F41E-7CD3AA98DF3F}"/>
              </a:ext>
            </a:extLst>
          </p:cNvPr>
          <p:cNvSpPr txBox="1"/>
          <p:nvPr/>
        </p:nvSpPr>
        <p:spPr>
          <a:xfrm>
            <a:off x="6954748" y="2250370"/>
            <a:ext cx="4385124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Baby Care consistently has the highest order volume (~30 orders monthly).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6FD2A3-0739-A96C-82F3-6FFF47635724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881B7C-C535-4356-AF71-7E0AA8D567BA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10AFC7F-6F04-6F48-064A-466493A81E8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F571B5-617E-D0E6-3227-9CDF33A3E4EB}"/>
              </a:ext>
            </a:extLst>
          </p:cNvPr>
          <p:cNvSpPr txBox="1"/>
          <p:nvPr/>
        </p:nvSpPr>
        <p:spPr>
          <a:xfrm>
            <a:off x="6954749" y="3087324"/>
            <a:ext cx="3364763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25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Pharmacy and Instant &amp; Frozen Food see relatively lower order volumes.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D05A-C81A-2CBE-8168-D82C452ADE2D}"/>
              </a:ext>
            </a:extLst>
          </p:cNvPr>
          <p:cNvSpPr txBox="1"/>
          <p:nvPr/>
        </p:nvSpPr>
        <p:spPr>
          <a:xfrm>
            <a:off x="6978813" y="4105997"/>
            <a:ext cx="3364763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25"/>
              </a:lnSpc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Trends remain stable over the year— suggesting consistent customer preference.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17D82D-7065-C1BB-962F-314C4A6A1F13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693980-5538-9ECD-F35C-ADC4F1B3FD4F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5EAE26-E146-4352-E5F1-853B324EE50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BBF90F2F-080F-E0A8-1D89-D47219856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7" y="1930503"/>
            <a:ext cx="5268672" cy="30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6603DA-DF53-9E9C-0003-4A810EF6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236" y="295417"/>
            <a:ext cx="11797364" cy="121047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30"/>
              </a:spcAft>
              <a:defRPr/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Lovelo Black"/>
              </a:rPr>
              <a:t>Time-Series Order Analysis</a:t>
            </a:r>
            <a:br>
              <a:rPr lang="en-US" sz="3600" spc="-100" dirty="0">
                <a:latin typeface="Arial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E952B-8C51-71B7-33BB-F4DF3B3CBA82}"/>
              </a:ext>
            </a:extLst>
          </p:cNvPr>
          <p:cNvSpPr txBox="1"/>
          <p:nvPr/>
        </p:nvSpPr>
        <p:spPr>
          <a:xfrm>
            <a:off x="447777" y="5279820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observe daily order volume fluctuations and trends over 2023-2024.</a:t>
            </a:r>
          </a:p>
          <a:p>
            <a:pPr>
              <a:lnSpc>
                <a:spcPts val="2900"/>
              </a:lnSpc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E0854-540B-B56E-32A2-AB18CD15F2B4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E6BA0E-E2B3-28D7-FE9A-E4B70EC0C4E9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E411538-9BD8-FB68-9015-07F503003D53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8192AE-D521-E867-E263-7D3AFDE7AD04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2E8AD4-82EF-0005-5B3F-67AC706EB4F6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6D7F7CC-CB59-2FAC-55F8-67F5F2793150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Orders remain steady, with minor peaks and troughs.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CAC1DF-05B9-3801-7499-4AD754A3291F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BE7C6F-36B3-5968-66A8-D157EED0B3A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6643B5F-EAA1-3CF1-780A-3A605169402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A7C99A9-A68C-14DB-2352-1CA4246F053E}"/>
              </a:ext>
            </a:extLst>
          </p:cNvPr>
          <p:cNvSpPr txBox="1"/>
          <p:nvPr/>
        </p:nvSpPr>
        <p:spPr>
          <a:xfrm>
            <a:off x="6954749" y="3087324"/>
            <a:ext cx="3364763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925"/>
              </a:lnSpc>
            </a:pPr>
            <a:r>
              <a:rPr lang="en-US" altLang="en-US" dirty="0">
                <a:latin typeface="Arial" panose="020B0604020202020204" pitchFamily="34" charset="0"/>
              </a:rPr>
              <a:t>Some short-term spikes might align with campaigns or holidays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EBB39-EE6A-891A-9CF6-F13B00DAF099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No major long-term increase/decrease—indicates market stability.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C63567-F045-9306-457F-4CF19D45E01A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2E1C07-FD5D-2A18-C92D-A3AC2CD2490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16E7C30-1709-F0FE-90A6-D125DE17AC02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5FEAB04-53EF-2A80-4328-01167FF7B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67" y="1587781"/>
            <a:ext cx="4618978" cy="35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5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D1F49E-B240-AEED-AF1E-809FDBC7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201" y="211212"/>
            <a:ext cx="9722268" cy="1200329"/>
          </a:xfrm>
        </p:spPr>
        <p:txBody>
          <a:bodyPr/>
          <a:lstStyle/>
          <a:p>
            <a:pPr>
              <a:spcAft>
                <a:spcPts val="838"/>
              </a:spcAft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altLang="en-US" sz="3600" dirty="0">
                <a:latin typeface="Lovelo Black"/>
              </a:rPr>
              <a:t>Product Category vs Order Quantity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7700-C7BB-A4AA-3B6C-EFF908E3158F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display which categories have the highest cumulative product orders.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9218F-321E-8FB4-CB50-DE0BFE16CEA5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839B62-CFBE-759B-7AC3-1297B33D5788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0F6299-D897-B83D-2000-456EC7689D72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57D389-C6A5-2FD1-E725-457548D6D94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DDAA4C-5996-2D27-CC2A-DA582A3E747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898694A-8231-9AA7-1167-644710906C83}"/>
              </a:ext>
            </a:extLst>
          </p:cNvPr>
          <p:cNvSpPr txBox="1"/>
          <p:nvPr/>
        </p:nvSpPr>
        <p:spPr>
          <a:xfrm>
            <a:off x="6954748" y="2250370"/>
            <a:ext cx="4385124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Dairy &amp; Breakfast leads with 566 units, followed by Household Care and Pet Care.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6AD849-797A-54C9-D3C6-B5D28CE87834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D7A4DD-1E0F-0162-498B-0305540F0264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DFA837-E5D1-F03F-DDA5-89996D5D2F3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E5FBDF9-4F59-AE9F-5D84-0F0C41E22E7F}"/>
              </a:ext>
            </a:extLst>
          </p:cNvPr>
          <p:cNvSpPr txBox="1"/>
          <p:nvPr/>
        </p:nvSpPr>
        <p:spPr>
          <a:xfrm>
            <a:off x="6954749" y="3087324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Lower quantities in Baby Care and Cold Drinks indicate seasonal or niche demand.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7C51A-4DB9-15B3-0F95-62BA93D6A38B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88"/>
              </a:lnSpc>
              <a:spcAft>
                <a:spcPts val="2938"/>
              </a:spcAft>
            </a:pPr>
            <a:r>
              <a:rPr lang="en-US" altLang="en-US" dirty="0">
                <a:latin typeface="Arial" panose="020B0604020202020204" pitchFamily="34" charset="0"/>
              </a:rPr>
              <a:t>Ideal for inventory planning and j category-specific promotions.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D7F44A-D2A2-0FFF-2DD0-EA1AA9B49A3D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08A9F6-5F83-50F3-2D80-BCFC4C9379C4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71BDDE-0488-A332-236B-3FEDCE32F497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D2D4292-CBFD-C606-1C72-C8C38190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28" y="1323133"/>
            <a:ext cx="4550141" cy="3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AE709E-BDE0-F658-E688-9C3DC540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625" y="321098"/>
            <a:ext cx="9722268" cy="1200329"/>
          </a:xfrm>
        </p:spPr>
        <p:txBody>
          <a:bodyPr/>
          <a:lstStyle/>
          <a:p>
            <a:pPr>
              <a:spcAft>
                <a:spcPts val="838"/>
              </a:spcAft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50" dirty="0">
                <a:latin typeface="Lovelo Black"/>
              </a:rPr>
              <a:t>Customer Lifetime Value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2F3C9-08C7-E054-DC7E-1CB8D3EF878F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calculate lifetime value based on avg_order_value X total orders.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84A2F-5C98-3F6A-B97E-60B927F48520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8BB040-5AC9-60E9-D9C7-6B343B911474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95D73C1-EB72-B17E-CD1E-CC6D83C86533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BC357D-C409-1747-A4DF-C363FA23F3A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C0C1EB6-E94F-E298-50D1-8296B91900B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4F2BF1-16C0-1CA9-DC5A-FD7981F5CD2F}"/>
              </a:ext>
            </a:extLst>
          </p:cNvPr>
          <p:cNvSpPr txBox="1"/>
          <p:nvPr/>
        </p:nvSpPr>
        <p:spPr>
          <a:xfrm>
            <a:off x="6954748" y="2250370"/>
            <a:ext cx="4385124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Top customers show lifetime values over 39,000, with a longterm revenue potential.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DB43B3-4FF2-357B-C623-D4A4BB2BE365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7967DC-877A-7ED2-3A51-C1057ACD65E0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DA8B4B-BCF2-EFE7-B248-2B780107A1D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E27B647-FFDB-CDB9-D2C8-FE451EF0877D}"/>
              </a:ext>
            </a:extLst>
          </p:cNvPr>
          <p:cNvSpPr txBox="1"/>
          <p:nvPr/>
        </p:nvSpPr>
        <p:spPr>
          <a:xfrm>
            <a:off x="6944589" y="3214303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LTV distribution helps segment premium vs casual buyers.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F0968-0EC5-5C0D-8890-9D10821FEB1C}"/>
              </a:ext>
            </a:extLst>
          </p:cNvPr>
          <p:cNvSpPr txBox="1"/>
          <p:nvPr/>
        </p:nvSpPr>
        <p:spPr>
          <a:xfrm>
            <a:off x="6978813" y="4105997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Crucial for targeted loyalty campaigns.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6D7A6C-D2A3-4982-648A-049FCAD2ED76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D9BB88-1A1E-BB4E-D181-AC32CFD65AE4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F0CD5D-D263-5F78-FF79-76B158B629B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33803A7-EF2E-448A-B80F-5FE3E6C6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1" y="1357437"/>
            <a:ext cx="4362332" cy="390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4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23065-C018-4D88-FF4A-5622EB7AB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CA84CC56-A21D-8E8C-3275-B0C32029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61" y="454590"/>
            <a:ext cx="8569759" cy="1015663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6300"/>
              </a:spcAft>
              <a:defRPr/>
            </a:pPr>
            <a:r>
              <a:rPr lang="en-US" sz="6000" spc="-100" dirty="0">
                <a:latin typeface="Arial"/>
              </a:rPr>
              <a:t>Acknowledgement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6BE49-E464-36CB-275B-170A998B61C4}"/>
              </a:ext>
            </a:extLst>
          </p:cNvPr>
          <p:cNvSpPr/>
          <p:nvPr/>
        </p:nvSpPr>
        <p:spPr>
          <a:xfrm>
            <a:off x="2816225" y="325438"/>
            <a:ext cx="3633788" cy="427037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6300"/>
              </a:spcAft>
              <a:defRPr/>
            </a:pPr>
            <a:endParaRPr lang="en-US" sz="2900" b="1" spc="-100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7B6F2-A6FB-4561-A9D1-070EBF6B1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7" y="2084784"/>
            <a:ext cx="675957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363"/>
              </a:lnSpc>
              <a:spcAft>
                <a:spcPts val="213"/>
              </a:spcAft>
            </a:pPr>
            <a:r>
              <a:rPr lang="en-US" altLang="en-US" sz="2800" dirty="0">
                <a:latin typeface="Times New Roman" panose="02020603050405020304" pitchFamily="18" charset="0"/>
              </a:rPr>
              <a:t>I would like to express my heartfelt gratitude to Classroom for providing me with this valuable internship opportunity.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E3784-5AC3-E170-AAE4-4E34190FE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7" y="3477419"/>
            <a:ext cx="79057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363"/>
              </a:lnSpc>
              <a:spcAft>
                <a:spcPts val="213"/>
              </a:spcAft>
            </a:pPr>
            <a:r>
              <a:rPr lang="en-US" altLang="en-US" sz="2800" dirty="0">
                <a:latin typeface="Times New Roman" panose="02020603050405020304" pitchFamily="18" charset="0"/>
              </a:rPr>
              <a:t>I am especially thankful to Satyaki Das for his constant support, feedback, and guidance throughout the project.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D60B234-E9A4-C7C6-1914-8EA87B30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37" y="4874463"/>
            <a:ext cx="7527925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3363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Lastly, I am grateful to my peers and teammates who contributed to discussions and enriched my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99631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4C422A-408E-83C0-1C64-B2842DA9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-232899"/>
            <a:ext cx="11440694" cy="2308324"/>
          </a:xfrm>
        </p:spPr>
        <p:txBody>
          <a:bodyPr/>
          <a:lstStyle/>
          <a:p>
            <a:pPr>
              <a:spcAft>
                <a:spcPts val="838"/>
              </a:spcAft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100" dirty="0">
                <a:latin typeface="Lovelo Black"/>
              </a:rPr>
              <a:t>Filter Orders by Delivery Status(Using Slicer)</a:t>
            </a:r>
            <a:br>
              <a:rPr lang="en-US" sz="3600" spc="-100" dirty="0">
                <a:latin typeface="Lovelo Black"/>
              </a:rPr>
            </a:b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C016E-01E3-8238-86A3-A2198F89E0BA}"/>
              </a:ext>
            </a:extLst>
          </p:cNvPr>
          <p:cNvSpPr txBox="1"/>
          <p:nvPr/>
        </p:nvSpPr>
        <p:spPr>
          <a:xfrm>
            <a:off x="447777" y="5279820"/>
            <a:ext cx="12350003" cy="81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dynamically filter and display orders based on delivery performance (On Time, Slightly Delayed, Significantly Delayed).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6C7DE-36A5-9FF3-DC41-A481DE7CF811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DBE0E3-51EB-79AD-05E3-6BAE025C9413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41758-28C6-2A6D-A5DB-E00F69F1F114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0618AD0-0B80-C367-061F-4D08850DEFE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FFA6BAC-3A59-8555-479B-2475B5B77869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9F3683-E644-2D2C-EF9A-634B755D352E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Bef>
                <a:spcPts val="1888"/>
              </a:spcBef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Interactive slicer allows quick filtering by delivery status.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1755BA-1A83-413F-3B54-0D54BACC596C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48215C-103F-9990-14B1-F467644AE3F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57C0EA1-6422-8D67-6D26-D5D98CE9D817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429171-8CF3-A1E3-51B6-7B8CC79BCE27}"/>
              </a:ext>
            </a:extLst>
          </p:cNvPr>
          <p:cNvSpPr txBox="1"/>
          <p:nvPr/>
        </p:nvSpPr>
        <p:spPr>
          <a:xfrm>
            <a:off x="6944589" y="3214303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Bef>
                <a:spcPts val="1263"/>
              </a:spcBef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Current view shows all selected orders as On Time.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FD551-2FC6-E5A1-1E92-E111F6E92DC8}"/>
              </a:ext>
            </a:extLst>
          </p:cNvPr>
          <p:cNvSpPr txBox="1"/>
          <p:nvPr/>
        </p:nvSpPr>
        <p:spPr>
          <a:xfrm>
            <a:off x="6978813" y="4105997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Great tool for real-time logistics performance tracking.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7B4C66-52F6-F974-E3E2-46E1681604FC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687E380-B184-920B-837F-7E8433FF64F2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6A9B7F5-6943-334D-38A0-9996BF19D2D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A6070-D1D2-089F-A447-DD0CB3A0E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7" y="1882889"/>
            <a:ext cx="5281396" cy="309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0A8DC18-1DE9-3F15-A1C8-F9ABBC69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64" y="534183"/>
            <a:ext cx="11440694" cy="646331"/>
          </a:xfrm>
        </p:spPr>
        <p:txBody>
          <a:bodyPr/>
          <a:lstStyle/>
          <a:p>
            <a:pPr>
              <a:spcAft>
                <a:spcPts val="838"/>
              </a:spcAft>
            </a:pPr>
            <a:r>
              <a:rPr lang="en-US" sz="3600" dirty="0">
                <a:latin typeface="Lovelo Black"/>
              </a:rPr>
              <a:t>Visualization: </a:t>
            </a:r>
            <a:r>
              <a:rPr lang="en-US" sz="3600" spc="-50" dirty="0">
                <a:latin typeface="Lovelo Black"/>
              </a:rPr>
              <a:t>Merged Stock Report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A4E9E-7BE8-D522-0AE8-4E375B16B931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analyze and compare total received stock and damaged stock per product.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EFAC2-69D7-B8B3-BB6E-66D449026F42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270BA1-81B7-C6D1-0085-C7DF9732C507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63C8EE8-CC37-FD2E-476F-5078930E923D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4A5DD4-DD10-9935-181F-10A658DD52BC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4F93138-C376-42E2-1295-0182C13A7BF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28971E-C3CD-75CA-6915-AB4B4AA22B3E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Products like 6405 and 9436 have damage counts over 280 units.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0D7C23-F9F1-D9ED-B01F-4218FB31C935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E8D071-E524-8FFA-76AE-DC297CB2281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BAD33B-E327-9A31-601F-B740AF79C7C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681DC80-DB16-A3A4-3AD0-608AE7D4ABC0}"/>
              </a:ext>
            </a:extLst>
          </p:cNvPr>
          <p:cNvSpPr txBox="1"/>
          <p:nvPr/>
        </p:nvSpPr>
        <p:spPr>
          <a:xfrm>
            <a:off x="6944589" y="3214303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Bef>
                <a:spcPts val="1263"/>
              </a:spcBef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Total Stock Received ranges between 400 and 900 per product.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D403E8-4D89-8E72-7FC4-E964DE8F8C12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2100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for identifying suppliers or SKUs with consistent quality issues.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1D0E53-9201-A5FE-8222-8A752D4BB4E5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1ABB30-0B03-76B1-ACFC-41A34FC0CE0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E661126-50C5-0A69-973A-DCEF3B5B47E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226A09F-1B35-5B32-8E1E-4F41A35F2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9" y="1522574"/>
            <a:ext cx="4487777" cy="3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864A65-DCDB-D76D-C45C-97EE0BC3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64" y="534183"/>
            <a:ext cx="11440694" cy="646331"/>
          </a:xfrm>
        </p:spPr>
        <p:txBody>
          <a:bodyPr/>
          <a:lstStyle/>
          <a:p>
            <a:pPr>
              <a:spcAft>
                <a:spcPts val="838"/>
              </a:spcAft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Daily Order Count by Store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CD32A-9C98-BADB-D7AA-E36002D5452D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track the number of orders processed per store location.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6D58D-B70F-59C1-FE9E-8D7C6CDCE637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D3696B-FEEB-9EE9-F702-2E8D502E3EB6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F2D91FF-E95B-1B45-F9CF-DA923D3F4857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3B69122-27C3-4FA7-498C-4A2BA9F594E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60153D-797F-F4AA-695E-C776C866F54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747AFAF-27A0-B345-25D1-971C69980904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All listed stores have exactly 1 order the dataset (current filtered view).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EDD36-52C8-2FC1-DF49-C0635B80696C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B0A829-454A-63EA-B40D-81DF82F3133E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E7D515C-317E-233B-66CC-A0526C6ABEE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979DC5-91F0-ACF4-F16C-BDA035ED5B8F}"/>
              </a:ext>
            </a:extLst>
          </p:cNvPr>
          <p:cNvSpPr txBox="1"/>
          <p:nvPr/>
        </p:nvSpPr>
        <p:spPr>
          <a:xfrm>
            <a:off x="6944589" y="3214303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Total of 3,470 orders processed— shows high store engagement.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B21B3-1EE6-1E28-81BA-B50351F6F35E}"/>
              </a:ext>
            </a:extLst>
          </p:cNvPr>
          <p:cNvSpPr txBox="1"/>
          <p:nvPr/>
        </p:nvSpPr>
        <p:spPr>
          <a:xfrm>
            <a:off x="6978813" y="4105997"/>
            <a:ext cx="33647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Ideal for evaluating store-wise order fulfillment performance.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57E4E2-1251-B126-3551-84754A88E96B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EC5322-37E4-D7C3-7936-F3957D260106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C10997F-EC9E-E567-22D0-D26C66ED28E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0" name="Picture 1">
            <a:extLst>
              <a:ext uri="{FF2B5EF4-FFF2-40B4-BE49-F238E27FC236}">
                <a16:creationId xmlns:a16="http://schemas.microsoft.com/office/drawing/2014/main" id="{712F9392-E170-1866-A5FF-CDF01C1F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20" y="1697193"/>
            <a:ext cx="4566149" cy="3436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6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BEC370-FB55-6BBE-EDB9-E639B1D6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64" y="534183"/>
            <a:ext cx="11440694" cy="6463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</a:t>
            </a:r>
            <a:r>
              <a:rPr lang="en-US" sz="3600" spc="-100" dirty="0">
                <a:latin typeface="Lovelo Black"/>
              </a:rPr>
              <a:t>Geographic Order Distribution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23F28-42CB-159F-EC1E-638D04CA3733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visualize which regions place the most orders.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306D2-6C6B-3D56-A92E-F13B5014EDFA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36082F-CA0E-84CE-1389-FFD76DE3D5C2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838D689-669C-B644-D296-F56FE22F700B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D2E8F0-54C8-3C6A-D04F-F35A9FCAF91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8441A2D-1606-A76E-88F9-A7C9C4A30F2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1425F7E-DA80-7142-770E-1FB4B6AC2596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38"/>
              </a:lnSpc>
            </a:pPr>
            <a:r>
              <a:rPr lang="en-US" altLang="en-US" dirty="0">
                <a:latin typeface="Arial" panose="020B0604020202020204" pitchFamily="34" charset="0"/>
              </a:rPr>
              <a:t>High order density in metro cities and Tier-1 zones.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490838-2D04-2DE5-7B29-21C36273A36E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B6ED1D-307A-EE00-570D-2113A98B8558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66C52D0-7A47-F85E-C1F0-99EAA9B42D0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EE7605B-9CDF-987B-2C84-BD9D229FD3C7}"/>
              </a:ext>
            </a:extLst>
          </p:cNvPr>
          <p:cNvSpPr txBox="1"/>
          <p:nvPr/>
        </p:nvSpPr>
        <p:spPr>
          <a:xfrm>
            <a:off x="6944589" y="3214303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63"/>
              </a:lnSpc>
            </a:pPr>
            <a:r>
              <a:rPr lang="en-US" altLang="en-US" dirty="0">
                <a:latin typeface="Arial" panose="020B0604020202020204" pitchFamily="34" charset="0"/>
              </a:rPr>
              <a:t>North and South India show more coverage than the Northeast.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0652D-E947-A63D-01AF-7EB4C9EEFFCE}"/>
              </a:ext>
            </a:extLst>
          </p:cNvPr>
          <p:cNvSpPr txBox="1"/>
          <p:nvPr/>
        </p:nvSpPr>
        <p:spPr>
          <a:xfrm>
            <a:off x="6978813" y="4105997"/>
            <a:ext cx="3364763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Supports regional expansion and logistics resource allocation.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141C0C-FC2B-04E6-4879-106CD41D8032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7EF989-0ADD-3361-A4DD-66838E631CD1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C552DC2-7EDA-93E6-01DC-51D27114EF6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0" name="Picture 1">
            <a:extLst>
              <a:ext uri="{FF2B5EF4-FFF2-40B4-BE49-F238E27FC236}">
                <a16:creationId xmlns:a16="http://schemas.microsoft.com/office/drawing/2014/main" id="{10D2A6DB-7314-370D-4DDC-A82643C95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29" y="1738943"/>
            <a:ext cx="4952027" cy="323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22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F3596D-5E59-FFEE-E1CD-DB8D629E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64" y="257184"/>
            <a:ext cx="11440694" cy="120032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</a:t>
            </a:r>
            <a:r>
              <a:rPr lang="en-US" sz="3600" spc="-100" dirty="0">
                <a:latin typeface="Lovelo Black"/>
              </a:rPr>
              <a:t>Product-wise Discount Percentage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B5736-AABA-EC73-0B17-FF9198C6D744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show the calculated discount percentages by comparing Price and MRP.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35068-8497-08F1-CA7A-4DE058970A8D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8245FC-F3C8-4D84-8D44-B878091C6A23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AA03804-4F9D-E613-FFA2-08B6F0244C07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40BBF4-C099-5122-AFD7-6E09D6050EA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79D1A5D-EBC1-7EAD-1FA8-5BEBCC545E4B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3F7FDD-F2E2-8AE4-0D78-A713C81F6E89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Products like Chocolates, Cookies, and Chips offer up to 35% discount.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1E52F7-D9CA-2183-BA52-FB1F8395EDDA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4CEECED-1FB6-0B29-D616-76A4E4AB31E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29EB39-20E2-090B-8A56-0F5C152E13E8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4E1A97C-A9BE-352A-697C-89D963AFA0D5}"/>
              </a:ext>
            </a:extLst>
          </p:cNvPr>
          <p:cNvSpPr txBox="1"/>
          <p:nvPr/>
        </p:nvSpPr>
        <p:spPr>
          <a:xfrm>
            <a:off x="6944589" y="3214303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Majority of items fall in the 20%-30% discount range.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43DA5-5473-750B-C622-599A8D04E982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for identifying top-discounted products to promote.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AE4235-6334-6576-ABD1-3AE83C2076D4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1B3557-EEEF-8943-9345-E158729B4DFB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8359A9E-9F49-0000-0FF0-BEEBC7F0A2B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DB10B55-5DD6-3FB4-7CA9-BB9F4FA9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4" y="1445019"/>
            <a:ext cx="4228215" cy="35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8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20B6E4-44FA-8E44-8D93-53E8A6CC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264" y="257184"/>
            <a:ext cx="11440694" cy="120032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Live Order Delivery Status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71D15-2F08-00D2-8ADF-A981626F4835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75"/>
              </a:lnSpc>
              <a:spcBef>
                <a:spcPts val="2938"/>
              </a:spcBef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track the live status of orders and delivery outcomes.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40ABE-EDD6-664E-89AB-BE74548625C8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A4CDE6-B238-9722-BD6F-51B638504A90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7187DA9-AE01-B6E1-C49C-CD82AA36B322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164FC52-1C07-3568-F86A-6D34CF7D5ECE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0D64BD8-DF5F-C0CB-1EDC-B55D8143613F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5BCDD9B-4E2E-C8AF-6AB1-99E4AC45EFE2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Most deliveries are On Time, with a few marked as Slightly Delayed.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04868C-4535-21DB-A3A6-879C8B50969E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C6956-4A92-8939-3C25-90634C4761C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8BA58-FF2F-05D3-4B9B-CF51C632544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91278CE-814C-AABD-CE1D-DF7378FF6D13}"/>
              </a:ext>
            </a:extLst>
          </p:cNvPr>
          <p:cNvSpPr txBox="1"/>
          <p:nvPr/>
        </p:nvSpPr>
        <p:spPr>
          <a:xfrm>
            <a:off x="6944589" y="3214303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Helps customer service teams monitor exceptions in real time.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6538E-557C-FDD4-0D7F-1C737318F9F0}"/>
              </a:ext>
            </a:extLst>
          </p:cNvPr>
          <p:cNvSpPr txBox="1"/>
          <p:nvPr/>
        </p:nvSpPr>
        <p:spPr>
          <a:xfrm>
            <a:off x="6978813" y="4105997"/>
            <a:ext cx="33647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2525"/>
              </a:spcAft>
            </a:pPr>
            <a:r>
              <a:rPr lang="en-US" altLang="en-US" dirty="0">
                <a:latin typeface="Arial" panose="020B0604020202020204" pitchFamily="34" charset="0"/>
              </a:rPr>
              <a:t>Useful for immediate operational decision-making.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861AA5-D70A-C30F-85F0-FA46B626F1D0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871BEC-9D1E-4974-AEEE-743FAF5E165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49DA99D-0A7E-3360-4FB8-DC8FE3151EF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D5E53F2-ACD4-A964-9C36-8BBB962E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89" y="1623033"/>
            <a:ext cx="4303687" cy="3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7984A9A-B4F1-E813-CA4A-1D257CBE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18" y="272621"/>
            <a:ext cx="12063662" cy="175432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3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</a:t>
            </a:r>
            <a:r>
              <a:rPr lang="en-US" sz="3600" spc="-100" dirty="0">
                <a:latin typeface="Lovelo Black"/>
              </a:rPr>
              <a:t>Order Trends by Customer Segment (Drill-down)</a:t>
            </a:r>
            <a:br>
              <a:rPr lang="en-US" sz="3600" spc="-100" dirty="0">
                <a:latin typeface="Lovelo Black"/>
              </a:rPr>
            </a:b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05E1E-AE46-7D43-C575-650CF42CDE68}"/>
              </a:ext>
            </a:extLst>
          </p:cNvPr>
          <p:cNvSpPr txBox="1"/>
          <p:nvPr/>
        </p:nvSpPr>
        <p:spPr>
          <a:xfrm>
            <a:off x="447777" y="5279820"/>
            <a:ext cx="1235000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25"/>
              </a:spcAft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analyze how order volume trends across segments (Inactive,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New, Premium, Regular) over 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BEE6C-C83E-BE9A-5580-7002FD35D36A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9B2B8C-CE35-C097-DA47-4D4CA3381E92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9305308-EE4D-1899-2B51-6117A201D856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C7DACBD-CB32-4AC8-17A6-D2D41358775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DDFADB-02C2-EF4D-1E95-104DA58AA22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FCD7A5-77A5-9982-7EA7-14A5094108F9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Regular and Premium customers show an upward order trend into 2024.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3AE1EE-A074-4831-BF81-AEAFAC5CBEB3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DB35D6-7AB1-CA62-A317-5A97E7C2252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8EEF222-AAD7-E619-3724-4A33FDB5CA2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554D9CF-F1DE-B342-2D96-F01DE3D67452}"/>
              </a:ext>
            </a:extLst>
          </p:cNvPr>
          <p:cNvSpPr txBox="1"/>
          <p:nvPr/>
        </p:nvSpPr>
        <p:spPr>
          <a:xfrm>
            <a:off x="6944589" y="3214303"/>
            <a:ext cx="3364763" cy="1369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Inactive segment shows a flat trend, indicating limited re-engagement</a:t>
            </a:r>
          </a:p>
          <a:p>
            <a:pPr>
              <a:lnSpc>
                <a:spcPts val="2163"/>
              </a:lnSpc>
              <a:spcAft>
                <a:spcPts val="1263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AA890-19EB-C9F1-4073-3CB8C5F50FB0}"/>
              </a:ext>
            </a:extLst>
          </p:cNvPr>
          <p:cNvSpPr txBox="1"/>
          <p:nvPr/>
        </p:nvSpPr>
        <p:spPr>
          <a:xfrm>
            <a:off x="6978813" y="4105997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88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Drill-down can further reveal trends by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F3C1CA-48B1-0A2D-E91E-7AA6E06DFE52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5B37E-4100-02E1-1119-0FD8B7D151A6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F28D509-5536-67CB-4E29-2CF06B86565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96B680B-5289-1028-9887-A5DC416A2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6" y="2051106"/>
            <a:ext cx="5384920" cy="28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F363B8-D596-A343-6B07-411081B6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18" y="549619"/>
            <a:ext cx="12063662" cy="120032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</a:t>
            </a:r>
            <a:r>
              <a:rPr lang="en-US" sz="3600" spc="-100" dirty="0">
                <a:latin typeface="Lovelo Black"/>
              </a:rPr>
              <a:t>Top 5 ROAS-Performing Campaigns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FD79D-3CA0-4F06-E970-F038E7270ADC}"/>
              </a:ext>
            </a:extLst>
          </p:cNvPr>
          <p:cNvSpPr txBox="1"/>
          <p:nvPr/>
        </p:nvSpPr>
        <p:spPr>
          <a:xfrm>
            <a:off x="447777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identify the most efficient marketing campaigns using ROAS metric.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E7907-26E3-0F2D-08D8-5451C05DA2D6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C18DDD-9254-4599-0AC0-782973910CB8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6AC466C-0690-536B-7A30-4CD97E9ACF63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A749E7-50C3-56E9-32D4-BA54E7BE87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9F4FB8A-6F30-4FD3-5D32-80D9FBD873C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D31257-7EF8-3E27-A722-8D5F246C279D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Bef>
                <a:spcPts val="1475"/>
              </a:spcBef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Referral Program delivers the best return.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0C8EEB-85D7-C87C-CD04-C296BE34D078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835F25-DA5D-F7F6-FB5E-1A313F4BEE6C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18561DA-D433-5194-378F-F559097D739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C9F28E-E86E-6644-68A4-E8D773A7D317}"/>
              </a:ext>
            </a:extLst>
          </p:cNvPr>
          <p:cNvSpPr txBox="1"/>
          <p:nvPr/>
        </p:nvSpPr>
        <p:spPr>
          <a:xfrm>
            <a:off x="6944589" y="3214303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Bef>
                <a:spcPts val="1475"/>
              </a:spcBef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Campaigns like Member Drive underperform in comparison.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FD8C0-60A4-CF2D-D0FE-DA5EBDA403C6}"/>
              </a:ext>
            </a:extLst>
          </p:cNvPr>
          <p:cNvSpPr txBox="1"/>
          <p:nvPr/>
        </p:nvSpPr>
        <p:spPr>
          <a:xfrm>
            <a:off x="6978813" y="4105997"/>
            <a:ext cx="3364763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38"/>
              </a:lnSpc>
              <a:spcAft>
                <a:spcPts val="1475"/>
              </a:spcAft>
            </a:pPr>
            <a:r>
              <a:rPr lang="en-US" altLang="en-US" dirty="0">
                <a:latin typeface="Arial" panose="020B0604020202020204" pitchFamily="34" charset="0"/>
              </a:rPr>
              <a:t>Can inform future ad budget prioritization.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AFA623-B4FB-8304-5CA7-B7409B64E1EE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719305B-98DD-F74F-DB02-217C67F2D0A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70752CE-A7BF-DF72-3851-917247CDF46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4574691-8325-DC2C-1FE7-EE2E0A3DC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18" y="1785004"/>
            <a:ext cx="4480458" cy="32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6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5FABC3-ADF3-353B-F45F-43011458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18" y="549619"/>
            <a:ext cx="12063662" cy="120032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3600" dirty="0">
                <a:latin typeface="Lovelo Black"/>
              </a:rPr>
              <a:t>Visualization</a:t>
            </a:r>
            <a:r>
              <a:rPr lang="en-US" sz="3600" spc="-50" dirty="0">
                <a:latin typeface="Lovelo Black"/>
              </a:rPr>
              <a:t> : </a:t>
            </a:r>
            <a:r>
              <a:rPr lang="en-US" sz="3600" spc="-100" dirty="0">
                <a:latin typeface="Lovelo Black"/>
              </a:rPr>
              <a:t>Decomposition of Product Sales by Category</a:t>
            </a:r>
            <a:br>
              <a:rPr lang="en-US" sz="3600" spc="-100" dirty="0">
                <a:latin typeface="Lovelo Black"/>
              </a:rPr>
            </a:b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C62EA-08BF-D5FD-D29B-A368692E51D5}"/>
              </a:ext>
            </a:extLst>
          </p:cNvPr>
          <p:cNvSpPr txBox="1"/>
          <p:nvPr/>
        </p:nvSpPr>
        <p:spPr>
          <a:xfrm>
            <a:off x="159021" y="5279820"/>
            <a:ext cx="12350003" cy="47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IN" sz="3200" b="1" dirty="0"/>
              <a:t>Purpose</a:t>
            </a:r>
            <a:r>
              <a:rPr lang="en-IN" sz="3200" dirty="0"/>
              <a:t>: </a:t>
            </a:r>
            <a:r>
              <a:rPr lang="en-US" altLang="en-US" sz="2400" dirty="0">
                <a:latin typeface="Times New Roman" panose="02020603050405020304" pitchFamily="18" charset="0"/>
              </a:rPr>
              <a:t>To visually break down total sales into category-wise and product-wise contributions.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821D4-F3D4-0D13-E3B4-3D652D3245C9}"/>
              </a:ext>
            </a:extLst>
          </p:cNvPr>
          <p:cNvSpPr txBox="1"/>
          <p:nvPr/>
        </p:nvSpPr>
        <p:spPr>
          <a:xfrm>
            <a:off x="7631565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E71B6A-BA76-ED1F-5FE4-CE6BC313B5DA}"/>
              </a:ext>
            </a:extLst>
          </p:cNvPr>
          <p:cNvCxnSpPr>
            <a:cxnSpLocks/>
          </p:cNvCxnSpPr>
          <p:nvPr/>
        </p:nvCxnSpPr>
        <p:spPr>
          <a:xfrm>
            <a:off x="5934388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8A0A5-F87D-7D9E-1336-E135E95E1EB0}"/>
              </a:ext>
            </a:extLst>
          </p:cNvPr>
          <p:cNvGrpSpPr/>
          <p:nvPr/>
        </p:nvGrpSpPr>
        <p:grpSpPr>
          <a:xfrm rot="16200000">
            <a:off x="6274378" y="1951394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0406A8-0ABF-5772-25FD-9F242732E03B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5C30C79-17B9-BA0E-0608-B83627990474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13950E8-561A-4E5D-DA27-2F0019C712DE}"/>
              </a:ext>
            </a:extLst>
          </p:cNvPr>
          <p:cNvSpPr txBox="1"/>
          <p:nvPr/>
        </p:nvSpPr>
        <p:spPr>
          <a:xfrm>
            <a:off x="6954748" y="2250370"/>
            <a:ext cx="4385124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Pharmacy and Pet Care are top categories based on quantity sold.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49966B-94A7-A223-EED1-9EA0F20CA230}"/>
              </a:ext>
            </a:extLst>
          </p:cNvPr>
          <p:cNvGrpSpPr/>
          <p:nvPr/>
        </p:nvGrpSpPr>
        <p:grpSpPr>
          <a:xfrm rot="16200000">
            <a:off x="6284538" y="2970549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568CB7-E710-4178-3322-8020F67A019D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734E07E-1857-7A71-9648-84247B3E6A7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162FC5-0CF9-AAFE-A56E-6A0CB01F5D81}"/>
              </a:ext>
            </a:extLst>
          </p:cNvPr>
          <p:cNvSpPr txBox="1"/>
          <p:nvPr/>
        </p:nvSpPr>
        <p:spPr>
          <a:xfrm>
            <a:off x="6944589" y="3214303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88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Within Personal Care, items like Toothpaste and Soap perform well.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673C56-AE8E-FA43-1D5F-E940CC161086}"/>
              </a:ext>
            </a:extLst>
          </p:cNvPr>
          <p:cNvSpPr txBox="1"/>
          <p:nvPr/>
        </p:nvSpPr>
        <p:spPr>
          <a:xfrm>
            <a:off x="6978813" y="4105997"/>
            <a:ext cx="3364763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3"/>
              </a:lnSpc>
              <a:spcAft>
                <a:spcPts val="1263"/>
              </a:spcAft>
            </a:pPr>
            <a:r>
              <a:rPr lang="en-US" altLang="en-US" dirty="0">
                <a:latin typeface="Arial" panose="020B0604020202020204" pitchFamily="34" charset="0"/>
              </a:rPr>
              <a:t>Great for multi-level drill-down analysis and exploring sales hierarchies.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5A1325-E578-9635-ADEE-5259D5471120}"/>
              </a:ext>
            </a:extLst>
          </p:cNvPr>
          <p:cNvGrpSpPr/>
          <p:nvPr/>
        </p:nvGrpSpPr>
        <p:grpSpPr>
          <a:xfrm rot="16200000">
            <a:off x="6292559" y="3989223"/>
            <a:ext cx="330220" cy="1010200"/>
            <a:chOff x="1336225" y="1283843"/>
            <a:chExt cx="330220" cy="10102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82140CE-620D-BF70-7D63-1A84C23F9BA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F58947-E4D2-C940-1B66-90B86A097E64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6EB10EE-FF19-9685-EAA2-0EF96253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18" y="2139369"/>
            <a:ext cx="5028180" cy="27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E9AF0-D43A-96D4-F734-F7C87ECD58B0}"/>
              </a:ext>
            </a:extLst>
          </p:cNvPr>
          <p:cNvSpPr txBox="1"/>
          <p:nvPr/>
        </p:nvSpPr>
        <p:spPr>
          <a:xfrm>
            <a:off x="1435768" y="0"/>
            <a:ext cx="93204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Key </a:t>
            </a:r>
            <a:r>
              <a:rPr lang="en-US" sz="9600" b="1" dirty="0">
                <a:solidFill>
                  <a:schemeClr val="accent2"/>
                </a:solidFill>
                <a:latin typeface="Questrial" pitchFamily="2" charset="0"/>
              </a:rPr>
              <a:t>Findings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0E5482-A111-4B89-58D0-7439414C7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50" y="1984782"/>
            <a:ext cx="80200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1788" indent="-330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ts val="5250"/>
              </a:spcBef>
              <a:spcAft>
                <a:spcPts val="2100"/>
              </a:spcAft>
            </a:pPr>
            <a:r>
              <a:rPr lang="en-US" altLang="en-US" sz="2000" dirty="0">
                <a:solidFill>
                  <a:srgbClr val="303031"/>
                </a:solidFill>
                <a:latin typeface="Times New Roman" panose="02020603050405020304" pitchFamily="18" charset="0"/>
              </a:rPr>
              <a:t>1. Customer retention is high at 94.20%, with Regular and Premium segments placing the most orders.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83C9A5-3DB5-0EE0-45C2-C275D756C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50" y="3056087"/>
            <a:ext cx="66690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2100"/>
              </a:spcBef>
              <a:spcAft>
                <a:spcPts val="2938"/>
              </a:spcAft>
            </a:pPr>
            <a:r>
              <a:rPr lang="en-US" altLang="en-US" sz="2000" dirty="0">
                <a:solidFill>
                  <a:srgbClr val="303031"/>
                </a:solidFill>
                <a:latin typeface="Times New Roman" panose="02020603050405020304" pitchFamily="18" charset="0"/>
              </a:rPr>
              <a:t>2. Pet Treats is both the best-selling and highest-margin product.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1C0883-8205-4E13-7FE9-C195BA50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50" y="3871513"/>
            <a:ext cx="76120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Aft>
                <a:spcPts val="2938"/>
              </a:spcAft>
            </a:pPr>
            <a:r>
              <a:rPr lang="en-US" altLang="en-US" sz="2000" dirty="0">
                <a:solidFill>
                  <a:srgbClr val="303031"/>
                </a:solidFill>
                <a:latin typeface="Times New Roman" panose="02020603050405020304" pitchFamily="18" charset="0"/>
              </a:rPr>
              <a:t>3. The Referral Program delivers the highest ROAS among all campaigns.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E2C030-78BC-FCC1-8BBE-59FBCEE8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50" y="4682726"/>
            <a:ext cx="768667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-330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400"/>
              </a:lnSpc>
              <a:spcAft>
                <a:spcPts val="2100"/>
              </a:spcAft>
            </a:pPr>
            <a:r>
              <a:rPr lang="en-US" altLang="en-US" sz="2000" dirty="0">
                <a:solidFill>
                  <a:srgbClr val="303031"/>
                </a:solidFill>
                <a:latin typeface="Times New Roman" panose="02020603050405020304" pitchFamily="18" charset="0"/>
              </a:rPr>
              <a:t>4.  Most deliveries are on time, but some products show recurring damaged stock.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6C3B36E-8DB1-13BF-CE58-60D348201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50" y="5774110"/>
            <a:ext cx="7831137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-330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375"/>
              </a:lnSpc>
            </a:pPr>
            <a:r>
              <a:rPr lang="en-US" altLang="en-US" sz="2000" dirty="0">
                <a:solidFill>
                  <a:srgbClr val="303031"/>
                </a:solidFill>
                <a:latin typeface="Times New Roman" panose="02020603050405020304" pitchFamily="18" charset="0"/>
              </a:rPr>
              <a:t>5.   Sales trends, order heatmaps, and store-level data support smarter regional planning.</a:t>
            </a:r>
          </a:p>
        </p:txBody>
      </p:sp>
    </p:spTree>
    <p:extLst>
      <p:ext uri="{BB962C8B-B14F-4D97-AF65-F5344CB8AC3E}">
        <p14:creationId xmlns:p14="http://schemas.microsoft.com/office/powerpoint/2010/main" val="686936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E49E9-18E1-58C1-8B68-4D5D1173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TextBox 901">
            <a:extLst>
              <a:ext uri="{FF2B5EF4-FFF2-40B4-BE49-F238E27FC236}">
                <a16:creationId xmlns:a16="http://schemas.microsoft.com/office/drawing/2014/main" id="{F34D8A0E-6F70-A0F6-F6E1-36C476015DA8}"/>
              </a:ext>
            </a:extLst>
          </p:cNvPr>
          <p:cNvSpPr txBox="1"/>
          <p:nvPr/>
        </p:nvSpPr>
        <p:spPr>
          <a:xfrm>
            <a:off x="395353" y="2747914"/>
            <a:ext cx="7067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Questrial" pitchFamily="2" charset="0"/>
              </a:rPr>
              <a:t>Blinkit, formerly known as Grofers, is a leading online grocery delivery service in India. Founded in 2013, it has revolutionized the way people shop for groceries by offering a wide range of products delivered to their doorstep within minutes. With a user-friendly app and website,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FDDBFD2-FD12-1D81-DA3A-5A434BAF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b="1" dirty="0">
                <a:latin typeface="Questrial" pitchFamily="2" charset="0"/>
              </a:rPr>
              <a:t>Introduction</a:t>
            </a:r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67A9A0E9-1AA6-FCE8-E504-02423D79C0FB}"/>
              </a:ext>
            </a:extLst>
          </p:cNvPr>
          <p:cNvGrpSpPr/>
          <p:nvPr/>
        </p:nvGrpSpPr>
        <p:grpSpPr>
          <a:xfrm>
            <a:off x="7308176" y="2431092"/>
            <a:ext cx="4488470" cy="4426908"/>
            <a:chOff x="3136830" y="361137"/>
            <a:chExt cx="5299026" cy="5226346"/>
          </a:xfrm>
        </p:grpSpPr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9CC0B549-F1C6-69F0-C232-D3B7505F64DD}"/>
                </a:ext>
              </a:extLst>
            </p:cNvPr>
            <p:cNvGrpSpPr/>
            <p:nvPr/>
          </p:nvGrpSpPr>
          <p:grpSpPr>
            <a:xfrm>
              <a:off x="3136830" y="2044352"/>
              <a:ext cx="5206957" cy="3543131"/>
              <a:chOff x="3136830" y="2044352"/>
              <a:chExt cx="5206957" cy="3543131"/>
            </a:xfrm>
          </p:grpSpPr>
          <p:grpSp>
            <p:nvGrpSpPr>
              <p:cNvPr id="1125" name="Group 1124">
                <a:extLst>
                  <a:ext uri="{FF2B5EF4-FFF2-40B4-BE49-F238E27FC236}">
                    <a16:creationId xmlns:a16="http://schemas.microsoft.com/office/drawing/2014/main" id="{023DBD5F-E824-A3A5-1287-454779530E83}"/>
                  </a:ext>
                </a:extLst>
              </p:cNvPr>
              <p:cNvGrpSpPr/>
              <p:nvPr/>
            </p:nvGrpSpPr>
            <p:grpSpPr>
              <a:xfrm>
                <a:off x="6826620" y="4313399"/>
                <a:ext cx="1286822" cy="1274082"/>
                <a:chOff x="3136830" y="4313401"/>
                <a:chExt cx="1286822" cy="1274082"/>
              </a:xfrm>
            </p:grpSpPr>
            <p:sp>
              <p:nvSpPr>
                <p:cNvPr id="1286" name="Freeform: Shape 1285">
                  <a:extLst>
                    <a:ext uri="{FF2B5EF4-FFF2-40B4-BE49-F238E27FC236}">
                      <a16:creationId xmlns:a16="http://schemas.microsoft.com/office/drawing/2014/main" id="{0AC18D91-7E6C-DF27-48CE-EF0F3981AB92}"/>
                    </a:ext>
                  </a:extLst>
                </p:cNvPr>
                <p:cNvSpPr/>
                <p:nvPr/>
              </p:nvSpPr>
              <p:spPr>
                <a:xfrm rot="5400000" flipH="1">
                  <a:off x="3143200" y="4307031"/>
                  <a:ext cx="1274082" cy="1286822"/>
                </a:xfrm>
                <a:custGeom>
                  <a:avLst/>
                  <a:gdLst>
                    <a:gd name="connsiteX0" fmla="*/ 455248 w 1274082"/>
                    <a:gd name="connsiteY0" fmla="*/ 643391 h 1286822"/>
                    <a:gd name="connsiteX1" fmla="*/ 431515 w 1274082"/>
                    <a:gd name="connsiteY1" fmla="*/ 758262 h 1286822"/>
                    <a:gd name="connsiteX2" fmla="*/ 363127 w 1274082"/>
                    <a:gd name="connsiteY2" fmla="*/ 916559 h 1286822"/>
                    <a:gd name="connsiteX3" fmla="*/ 317606 w 1274082"/>
                    <a:gd name="connsiteY3" fmla="*/ 860858 h 1286822"/>
                    <a:gd name="connsiteX4" fmla="*/ 251708 w 1274082"/>
                    <a:gd name="connsiteY4" fmla="*/ 643412 h 1286822"/>
                    <a:gd name="connsiteX5" fmla="*/ 317606 w 1274082"/>
                    <a:gd name="connsiteY5" fmla="*/ 425964 h 1286822"/>
                    <a:gd name="connsiteX6" fmla="*/ 363139 w 1274082"/>
                    <a:gd name="connsiteY6" fmla="*/ 370249 h 1286822"/>
                    <a:gd name="connsiteX7" fmla="*/ 431515 w 1274082"/>
                    <a:gd name="connsiteY7" fmla="*/ 528518 h 1286822"/>
                    <a:gd name="connsiteX8" fmla="*/ 455248 w 1274082"/>
                    <a:gd name="connsiteY8" fmla="*/ 643391 h 1286822"/>
                    <a:gd name="connsiteX9" fmla="*/ 602765 w 1274082"/>
                    <a:gd name="connsiteY9" fmla="*/ 821770 h 1286822"/>
                    <a:gd name="connsiteX10" fmla="*/ 597772 w 1274082"/>
                    <a:gd name="connsiteY10" fmla="*/ 845880 h 1286822"/>
                    <a:gd name="connsiteX11" fmla="*/ 580531 w 1274082"/>
                    <a:gd name="connsiteY11" fmla="*/ 885835 h 1286822"/>
                    <a:gd name="connsiteX12" fmla="*/ 501787 w 1274082"/>
                    <a:gd name="connsiteY12" fmla="*/ 917061 h 1286822"/>
                    <a:gd name="connsiteX13" fmla="*/ 465918 w 1274082"/>
                    <a:gd name="connsiteY13" fmla="*/ 861685 h 1286822"/>
                    <a:gd name="connsiteX14" fmla="*/ 470910 w 1274082"/>
                    <a:gd name="connsiteY14" fmla="*/ 837533 h 1286822"/>
                    <a:gd name="connsiteX15" fmla="*/ 488150 w 1274082"/>
                    <a:gd name="connsiteY15" fmla="*/ 797578 h 1286822"/>
                    <a:gd name="connsiteX16" fmla="*/ 521121 w 1274082"/>
                    <a:gd name="connsiteY16" fmla="*/ 765525 h 1286822"/>
                    <a:gd name="connsiteX17" fmla="*/ 532807 w 1274082"/>
                    <a:gd name="connsiteY17" fmla="*/ 763356 h 1286822"/>
                    <a:gd name="connsiteX18" fmla="*/ 574910 w 1274082"/>
                    <a:gd name="connsiteY18" fmla="*/ 792027 h 1286822"/>
                    <a:gd name="connsiteX19" fmla="*/ 595339 w 1274082"/>
                    <a:gd name="connsiteY19" fmla="*/ 796193 h 1286822"/>
                    <a:gd name="connsiteX20" fmla="*/ 602776 w 1274082"/>
                    <a:gd name="connsiteY20" fmla="*/ 464352 h 1286822"/>
                    <a:gd name="connsiteX21" fmla="*/ 595262 w 1274082"/>
                    <a:gd name="connsiteY21" fmla="*/ 491009 h 1286822"/>
                    <a:gd name="connsiteX22" fmla="*/ 574910 w 1274082"/>
                    <a:gd name="connsiteY22" fmla="*/ 495159 h 1286822"/>
                    <a:gd name="connsiteX23" fmla="*/ 534230 w 1274082"/>
                    <a:gd name="connsiteY23" fmla="*/ 522861 h 1286822"/>
                    <a:gd name="connsiteX24" fmla="*/ 510616 w 1274082"/>
                    <a:gd name="connsiteY24" fmla="*/ 515853 h 1286822"/>
                    <a:gd name="connsiteX25" fmla="*/ 488150 w 1274082"/>
                    <a:gd name="connsiteY25" fmla="*/ 489203 h 1286822"/>
                    <a:gd name="connsiteX26" fmla="*/ 470910 w 1274082"/>
                    <a:gd name="connsiteY26" fmla="*/ 449288 h 1286822"/>
                    <a:gd name="connsiteX27" fmla="*/ 501787 w 1274082"/>
                    <a:gd name="connsiteY27" fmla="*/ 369757 h 1286822"/>
                    <a:gd name="connsiteX28" fmla="*/ 525658 w 1274082"/>
                    <a:gd name="connsiteY28" fmla="*/ 364714 h 1286822"/>
                    <a:gd name="connsiteX29" fmla="*/ 580531 w 1274082"/>
                    <a:gd name="connsiteY29" fmla="*/ 400983 h 1286822"/>
                    <a:gd name="connsiteX30" fmla="*/ 597772 w 1274082"/>
                    <a:gd name="connsiteY30" fmla="*/ 440898 h 1286822"/>
                    <a:gd name="connsiteX31" fmla="*/ 602776 w 1274082"/>
                    <a:gd name="connsiteY31" fmla="*/ 464352 h 1286822"/>
                    <a:gd name="connsiteX32" fmla="*/ 930571 w 1274082"/>
                    <a:gd name="connsiteY32" fmla="*/ 643391 h 1286822"/>
                    <a:gd name="connsiteX33" fmla="*/ 913036 w 1274082"/>
                    <a:gd name="connsiteY33" fmla="*/ 686145 h 1286822"/>
                    <a:gd name="connsiteX34" fmla="*/ 870750 w 1274082"/>
                    <a:gd name="connsiteY34" fmla="*/ 703814 h 1286822"/>
                    <a:gd name="connsiteX35" fmla="*/ 827625 w 1274082"/>
                    <a:gd name="connsiteY35" fmla="*/ 703814 h 1286822"/>
                    <a:gd name="connsiteX36" fmla="*/ 804332 w 1274082"/>
                    <a:gd name="connsiteY36" fmla="*/ 699069 h 1286822"/>
                    <a:gd name="connsiteX37" fmla="*/ 787667 w 1274082"/>
                    <a:gd name="connsiteY37" fmla="*/ 687725 h 1286822"/>
                    <a:gd name="connsiteX38" fmla="*/ 796488 w 1274082"/>
                    <a:gd name="connsiteY38" fmla="*/ 643593 h 1286822"/>
                    <a:gd name="connsiteX39" fmla="*/ 787599 w 1274082"/>
                    <a:gd name="connsiteY39" fmla="*/ 599124 h 1286822"/>
                    <a:gd name="connsiteX40" fmla="*/ 804324 w 1274082"/>
                    <a:gd name="connsiteY40" fmla="*/ 587768 h 1286822"/>
                    <a:gd name="connsiteX41" fmla="*/ 827629 w 1274082"/>
                    <a:gd name="connsiteY41" fmla="*/ 583015 h 1286822"/>
                    <a:gd name="connsiteX42" fmla="*/ 870750 w 1274082"/>
                    <a:gd name="connsiteY42" fmla="*/ 583015 h 1286822"/>
                    <a:gd name="connsiteX43" fmla="*/ 870750 w 1274082"/>
                    <a:gd name="connsiteY43" fmla="*/ 583011 h 1286822"/>
                    <a:gd name="connsiteX44" fmla="*/ 930571 w 1274082"/>
                    <a:gd name="connsiteY44" fmla="*/ 643391 h 1286822"/>
                    <a:gd name="connsiteX45" fmla="*/ 999058 w 1274082"/>
                    <a:gd name="connsiteY45" fmla="*/ 514836 h 1286822"/>
                    <a:gd name="connsiteX46" fmla="*/ 889524 w 1274082"/>
                    <a:gd name="connsiteY46" fmla="*/ 514836 h 1286822"/>
                    <a:gd name="connsiteX47" fmla="*/ 628866 w 1274082"/>
                    <a:gd name="connsiteY47" fmla="*/ 342461 h 1286822"/>
                    <a:gd name="connsiteX48" fmla="*/ 592709 w 1274082"/>
                    <a:gd name="connsiteY48" fmla="*/ 258753 h 1286822"/>
                    <a:gd name="connsiteX49" fmla="*/ 637041 w 1274082"/>
                    <a:gd name="connsiteY49" fmla="*/ 254225 h 1286822"/>
                    <a:gd name="connsiteX50" fmla="*/ 992045 w 1274082"/>
                    <a:gd name="connsiteY50" fmla="*/ 492067 h 1286822"/>
                    <a:gd name="connsiteX51" fmla="*/ 999058 w 1274082"/>
                    <a:gd name="connsiteY51" fmla="*/ 771985 h 1286822"/>
                    <a:gd name="connsiteX52" fmla="*/ 992045 w 1274082"/>
                    <a:gd name="connsiteY52" fmla="*/ 794755 h 1286822"/>
                    <a:gd name="connsiteX53" fmla="*/ 637041 w 1274082"/>
                    <a:gd name="connsiteY53" fmla="*/ 1032597 h 1286822"/>
                    <a:gd name="connsiteX54" fmla="*/ 592711 w 1274082"/>
                    <a:gd name="connsiteY54" fmla="*/ 1028070 h 1286822"/>
                    <a:gd name="connsiteX55" fmla="*/ 628866 w 1274082"/>
                    <a:gd name="connsiteY55" fmla="*/ 944365 h 1286822"/>
                    <a:gd name="connsiteX56" fmla="*/ 889524 w 1274082"/>
                    <a:gd name="connsiteY56" fmla="*/ 771985 h 1286822"/>
                    <a:gd name="connsiteX57" fmla="*/ 1022374 w 1274082"/>
                    <a:gd name="connsiteY57" fmla="*/ 643412 h 1286822"/>
                    <a:gd name="connsiteX58" fmla="*/ 1022363 w 1274082"/>
                    <a:gd name="connsiteY58" fmla="*/ 643521 h 1286822"/>
                    <a:gd name="connsiteX59" fmla="*/ 1022363 w 1274082"/>
                    <a:gd name="connsiteY59" fmla="*/ 643302 h 1286822"/>
                    <a:gd name="connsiteX60" fmla="*/ 1274082 w 1274082"/>
                    <a:gd name="connsiteY60" fmla="*/ 643412 h 1286822"/>
                    <a:gd name="connsiteX61" fmla="*/ 637041 w 1274082"/>
                    <a:gd name="connsiteY61" fmla="*/ 0 h 1286822"/>
                    <a:gd name="connsiteX62" fmla="*/ 0 w 1274082"/>
                    <a:gd name="connsiteY62" fmla="*/ 643412 h 1286822"/>
                    <a:gd name="connsiteX63" fmla="*/ 637041 w 1274082"/>
                    <a:gd name="connsiteY63" fmla="*/ 1286822 h 1286822"/>
                    <a:gd name="connsiteX64" fmla="*/ 1274082 w 1274082"/>
                    <a:gd name="connsiteY64" fmla="*/ 643412 h 1286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274082" h="1286822">
                      <a:moveTo>
                        <a:pt x="455248" y="643391"/>
                      </a:moveTo>
                      <a:cubicBezTo>
                        <a:pt x="455248" y="682515"/>
                        <a:pt x="447337" y="721639"/>
                        <a:pt x="431515" y="758262"/>
                      </a:cubicBezTo>
                      <a:lnTo>
                        <a:pt x="363127" y="916559"/>
                      </a:lnTo>
                      <a:lnTo>
                        <a:pt x="317606" y="860858"/>
                      </a:lnTo>
                      <a:cubicBezTo>
                        <a:pt x="276016" y="798734"/>
                        <a:pt x="251708" y="723886"/>
                        <a:pt x="251708" y="643412"/>
                      </a:cubicBezTo>
                      <a:cubicBezTo>
                        <a:pt x="251708" y="562936"/>
                        <a:pt x="276016" y="488088"/>
                        <a:pt x="317606" y="425964"/>
                      </a:cubicBezTo>
                      <a:lnTo>
                        <a:pt x="363139" y="370249"/>
                      </a:lnTo>
                      <a:lnTo>
                        <a:pt x="431515" y="528518"/>
                      </a:lnTo>
                      <a:cubicBezTo>
                        <a:pt x="447337" y="565142"/>
                        <a:pt x="455248" y="604266"/>
                        <a:pt x="455248" y="643391"/>
                      </a:cubicBezTo>
                      <a:close/>
                      <a:moveTo>
                        <a:pt x="602765" y="821770"/>
                      </a:moveTo>
                      <a:cubicBezTo>
                        <a:pt x="602765" y="829819"/>
                        <a:pt x="601172" y="838038"/>
                        <a:pt x="597772" y="845880"/>
                      </a:cubicBezTo>
                      <a:lnTo>
                        <a:pt x="580531" y="885835"/>
                      </a:lnTo>
                      <a:cubicBezTo>
                        <a:pt x="567315" y="916425"/>
                        <a:pt x="532074" y="930369"/>
                        <a:pt x="501787" y="917061"/>
                      </a:cubicBezTo>
                      <a:cubicBezTo>
                        <a:pt x="479302" y="907146"/>
                        <a:pt x="465918" y="884943"/>
                        <a:pt x="465918" y="861685"/>
                      </a:cubicBezTo>
                      <a:cubicBezTo>
                        <a:pt x="465918" y="853591"/>
                        <a:pt x="467511" y="845415"/>
                        <a:pt x="470910" y="837533"/>
                      </a:cubicBezTo>
                      <a:lnTo>
                        <a:pt x="488150" y="797578"/>
                      </a:lnTo>
                      <a:cubicBezTo>
                        <a:pt x="494759" y="782303"/>
                        <a:pt x="506873" y="771171"/>
                        <a:pt x="521121" y="765525"/>
                      </a:cubicBezTo>
                      <a:lnTo>
                        <a:pt x="532807" y="763356"/>
                      </a:lnTo>
                      <a:lnTo>
                        <a:pt x="574910" y="792027"/>
                      </a:lnTo>
                      <a:lnTo>
                        <a:pt x="595339" y="796193"/>
                      </a:lnTo>
                      <a:close/>
                      <a:moveTo>
                        <a:pt x="602776" y="464352"/>
                      </a:moveTo>
                      <a:lnTo>
                        <a:pt x="595262" y="491009"/>
                      </a:lnTo>
                      <a:lnTo>
                        <a:pt x="574910" y="495159"/>
                      </a:lnTo>
                      <a:lnTo>
                        <a:pt x="534230" y="522861"/>
                      </a:lnTo>
                      <a:lnTo>
                        <a:pt x="510616" y="515853"/>
                      </a:lnTo>
                      <a:cubicBezTo>
                        <a:pt x="501009" y="509625"/>
                        <a:pt x="493059" y="500558"/>
                        <a:pt x="488150" y="489203"/>
                      </a:cubicBezTo>
                      <a:lnTo>
                        <a:pt x="470910" y="449288"/>
                      </a:lnTo>
                      <a:cubicBezTo>
                        <a:pt x="457694" y="418698"/>
                        <a:pt x="471539" y="383105"/>
                        <a:pt x="501787" y="369757"/>
                      </a:cubicBezTo>
                      <a:cubicBezTo>
                        <a:pt x="509590" y="366323"/>
                        <a:pt x="517689" y="364714"/>
                        <a:pt x="525658" y="364714"/>
                      </a:cubicBezTo>
                      <a:cubicBezTo>
                        <a:pt x="548730" y="364714"/>
                        <a:pt x="570714" y="378273"/>
                        <a:pt x="580531" y="400983"/>
                      </a:cubicBezTo>
                      <a:lnTo>
                        <a:pt x="597772" y="440898"/>
                      </a:lnTo>
                      <a:cubicBezTo>
                        <a:pt x="601076" y="448545"/>
                        <a:pt x="602689" y="456505"/>
                        <a:pt x="602776" y="464352"/>
                      </a:cubicBezTo>
                      <a:close/>
                      <a:moveTo>
                        <a:pt x="930571" y="643391"/>
                      </a:moveTo>
                      <a:cubicBezTo>
                        <a:pt x="930571" y="660083"/>
                        <a:pt x="923860" y="675212"/>
                        <a:pt x="913036" y="686145"/>
                      </a:cubicBezTo>
                      <a:cubicBezTo>
                        <a:pt x="902212" y="697077"/>
                        <a:pt x="887237" y="703814"/>
                        <a:pt x="870750" y="703814"/>
                      </a:cubicBezTo>
                      <a:lnTo>
                        <a:pt x="827625" y="703814"/>
                      </a:lnTo>
                      <a:cubicBezTo>
                        <a:pt x="819361" y="703814"/>
                        <a:pt x="811490" y="702125"/>
                        <a:pt x="804332" y="699069"/>
                      </a:cubicBezTo>
                      <a:lnTo>
                        <a:pt x="787667" y="687725"/>
                      </a:lnTo>
                      <a:lnTo>
                        <a:pt x="796488" y="643593"/>
                      </a:lnTo>
                      <a:lnTo>
                        <a:pt x="787599" y="599124"/>
                      </a:lnTo>
                      <a:lnTo>
                        <a:pt x="804324" y="587768"/>
                      </a:lnTo>
                      <a:cubicBezTo>
                        <a:pt x="811487" y="584711"/>
                        <a:pt x="819364" y="583015"/>
                        <a:pt x="827629" y="583015"/>
                      </a:cubicBezTo>
                      <a:lnTo>
                        <a:pt x="870750" y="583015"/>
                      </a:lnTo>
                      <a:lnTo>
                        <a:pt x="870750" y="583011"/>
                      </a:lnTo>
                      <a:cubicBezTo>
                        <a:pt x="903764" y="583011"/>
                        <a:pt x="930571" y="610047"/>
                        <a:pt x="930571" y="643391"/>
                      </a:cubicBezTo>
                      <a:close/>
                      <a:moveTo>
                        <a:pt x="999058" y="514836"/>
                      </a:moveTo>
                      <a:lnTo>
                        <a:pt x="889524" y="514836"/>
                      </a:lnTo>
                      <a:cubicBezTo>
                        <a:pt x="776430" y="514836"/>
                        <a:pt x="674085" y="447154"/>
                        <a:pt x="628866" y="342461"/>
                      </a:cubicBezTo>
                      <a:lnTo>
                        <a:pt x="592709" y="258753"/>
                      </a:lnTo>
                      <a:lnTo>
                        <a:pt x="637041" y="254225"/>
                      </a:lnTo>
                      <a:cubicBezTo>
                        <a:pt x="796397" y="254225"/>
                        <a:pt x="933469" y="352430"/>
                        <a:pt x="992045" y="492067"/>
                      </a:cubicBezTo>
                      <a:close/>
                      <a:moveTo>
                        <a:pt x="999058" y="771985"/>
                      </a:moveTo>
                      <a:lnTo>
                        <a:pt x="992045" y="794755"/>
                      </a:lnTo>
                      <a:cubicBezTo>
                        <a:pt x="933469" y="934392"/>
                        <a:pt x="796397" y="1032597"/>
                        <a:pt x="637041" y="1032597"/>
                      </a:cubicBezTo>
                      <a:lnTo>
                        <a:pt x="592711" y="1028070"/>
                      </a:lnTo>
                      <a:lnTo>
                        <a:pt x="628866" y="944365"/>
                      </a:lnTo>
                      <a:cubicBezTo>
                        <a:pt x="674089" y="839667"/>
                        <a:pt x="776430" y="771985"/>
                        <a:pt x="889524" y="771985"/>
                      </a:cubicBezTo>
                      <a:close/>
                      <a:moveTo>
                        <a:pt x="1022374" y="643412"/>
                      </a:moveTo>
                      <a:lnTo>
                        <a:pt x="1022363" y="643521"/>
                      </a:lnTo>
                      <a:lnTo>
                        <a:pt x="1022363" y="643302"/>
                      </a:lnTo>
                      <a:close/>
                      <a:moveTo>
                        <a:pt x="1274082" y="643412"/>
                      </a:moveTo>
                      <a:cubicBezTo>
                        <a:pt x="1274082" y="288066"/>
                        <a:pt x="988868" y="0"/>
                        <a:pt x="637041" y="0"/>
                      </a:cubicBezTo>
                      <a:cubicBezTo>
                        <a:pt x="285214" y="0"/>
                        <a:pt x="0" y="288066"/>
                        <a:pt x="0" y="643412"/>
                      </a:cubicBezTo>
                      <a:cubicBezTo>
                        <a:pt x="0" y="998757"/>
                        <a:pt x="285214" y="1286822"/>
                        <a:pt x="637041" y="1286822"/>
                      </a:cubicBezTo>
                      <a:cubicBezTo>
                        <a:pt x="988868" y="1286822"/>
                        <a:pt x="1274082" y="998757"/>
                        <a:pt x="1274082" y="64341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7" name="Freeform: Shape 1286">
                  <a:extLst>
                    <a:ext uri="{FF2B5EF4-FFF2-40B4-BE49-F238E27FC236}">
                      <a16:creationId xmlns:a16="http://schemas.microsoft.com/office/drawing/2014/main" id="{4910F90C-8CE4-E165-5DEF-91F508C9D192}"/>
                    </a:ext>
                  </a:extLst>
                </p:cNvPr>
                <p:cNvSpPr/>
                <p:nvPr/>
              </p:nvSpPr>
              <p:spPr>
                <a:xfrm flipH="1">
                  <a:off x="3711383" y="4882169"/>
                  <a:ext cx="137922" cy="136556"/>
                </a:xfrm>
                <a:custGeom>
                  <a:avLst/>
                  <a:gdLst>
                    <a:gd name="connsiteX0" fmla="*/ 84978 w 137922"/>
                    <a:gd name="connsiteY0" fmla="*/ 40982 h 136556"/>
                    <a:gd name="connsiteX1" fmla="*/ 100888 w 137922"/>
                    <a:gd name="connsiteY1" fmla="*/ 68273 h 136556"/>
                    <a:gd name="connsiteX2" fmla="*/ 84978 w 137922"/>
                    <a:gd name="connsiteY2" fmla="*/ 95564 h 136556"/>
                    <a:gd name="connsiteX3" fmla="*/ 53148 w 137922"/>
                    <a:gd name="connsiteY3" fmla="*/ 95564 h 136556"/>
                    <a:gd name="connsiteX4" fmla="*/ 37233 w 137922"/>
                    <a:gd name="connsiteY4" fmla="*/ 68273 h 136556"/>
                    <a:gd name="connsiteX5" fmla="*/ 53148 w 137922"/>
                    <a:gd name="connsiteY5" fmla="*/ 40982 h 136556"/>
                    <a:gd name="connsiteX6" fmla="*/ 68961 w 137922"/>
                    <a:gd name="connsiteY6" fmla="*/ 0 h 136556"/>
                    <a:gd name="connsiteX7" fmla="*/ 0 w 137922"/>
                    <a:gd name="connsiteY7" fmla="*/ 68278 h 136556"/>
                    <a:gd name="connsiteX8" fmla="*/ 68961 w 137922"/>
                    <a:gd name="connsiteY8" fmla="*/ 136556 h 136556"/>
                    <a:gd name="connsiteX9" fmla="*/ 137922 w 137922"/>
                    <a:gd name="connsiteY9" fmla="*/ 68278 h 136556"/>
                    <a:gd name="connsiteX10" fmla="*/ 68961 w 137922"/>
                    <a:gd name="connsiteY10" fmla="*/ 0 h 13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922" h="136556">
                      <a:moveTo>
                        <a:pt x="84978" y="40982"/>
                      </a:moveTo>
                      <a:lnTo>
                        <a:pt x="100888" y="68273"/>
                      </a:lnTo>
                      <a:lnTo>
                        <a:pt x="84978" y="95564"/>
                      </a:lnTo>
                      <a:lnTo>
                        <a:pt x="53148" y="95564"/>
                      </a:lnTo>
                      <a:lnTo>
                        <a:pt x="37233" y="68273"/>
                      </a:lnTo>
                      <a:lnTo>
                        <a:pt x="53148" y="40982"/>
                      </a:lnTo>
                      <a:close/>
                      <a:moveTo>
                        <a:pt x="68961" y="0"/>
                      </a:moveTo>
                      <a:cubicBezTo>
                        <a:pt x="30875" y="0"/>
                        <a:pt x="0" y="30569"/>
                        <a:pt x="0" y="68278"/>
                      </a:cubicBezTo>
                      <a:cubicBezTo>
                        <a:pt x="0" y="105987"/>
                        <a:pt x="30875" y="136556"/>
                        <a:pt x="68961" y="136556"/>
                      </a:cubicBezTo>
                      <a:cubicBezTo>
                        <a:pt x="107048" y="136556"/>
                        <a:pt x="137922" y="105987"/>
                        <a:pt x="137922" y="68278"/>
                      </a:cubicBezTo>
                      <a:cubicBezTo>
                        <a:pt x="137922" y="30569"/>
                        <a:pt x="107048" y="0"/>
                        <a:pt x="68961" y="0"/>
                      </a:cubicBezTo>
                      <a:close/>
                    </a:path>
                  </a:pathLst>
                </a:custGeom>
                <a:solidFill>
                  <a:srgbClr val="F9A21B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8" name="Freeform: Shape 1287">
                  <a:extLst>
                    <a:ext uri="{FF2B5EF4-FFF2-40B4-BE49-F238E27FC236}">
                      <a16:creationId xmlns:a16="http://schemas.microsoft.com/office/drawing/2014/main" id="{6784860F-9BAE-D703-4B62-294FFDC857AB}"/>
                    </a:ext>
                  </a:extLst>
                </p:cNvPr>
                <p:cNvSpPr/>
                <p:nvPr/>
              </p:nvSpPr>
              <p:spPr>
                <a:xfrm flipH="1">
                  <a:off x="3160181" y="4336510"/>
                  <a:ext cx="1240133" cy="1227860"/>
                </a:xfrm>
                <a:custGeom>
                  <a:avLst/>
                  <a:gdLst>
                    <a:gd name="connsiteX0" fmla="*/ 599326 w 1240133"/>
                    <a:gd name="connsiteY0" fmla="*/ 1223323 h 1227860"/>
                    <a:gd name="connsiteX1" fmla="*/ 597138 w 1240133"/>
                    <a:gd name="connsiteY1" fmla="*/ 1225351 h 1227860"/>
                    <a:gd name="connsiteX2" fmla="*/ 599188 w 1240133"/>
                    <a:gd name="connsiteY2" fmla="*/ 1227517 h 1227860"/>
                    <a:gd name="connsiteX3" fmla="*/ 620071 w 1240133"/>
                    <a:gd name="connsiteY3" fmla="*/ 1227860 h 1227860"/>
                    <a:gd name="connsiteX4" fmla="*/ 620352 w 1240133"/>
                    <a:gd name="connsiteY4" fmla="*/ 1227860 h 1227860"/>
                    <a:gd name="connsiteX5" fmla="*/ 622328 w 1240133"/>
                    <a:gd name="connsiteY5" fmla="*/ 1225762 h 1227860"/>
                    <a:gd name="connsiteX6" fmla="*/ 620066 w 1240133"/>
                    <a:gd name="connsiteY6" fmla="*/ 1223665 h 1227860"/>
                    <a:gd name="connsiteX7" fmla="*/ 599326 w 1240133"/>
                    <a:gd name="connsiteY7" fmla="*/ 1223323 h 1227860"/>
                    <a:gd name="connsiteX8" fmla="*/ 662368 w 1240133"/>
                    <a:gd name="connsiteY8" fmla="*/ 1222250 h 1227860"/>
                    <a:gd name="connsiteX9" fmla="*/ 641375 w 1240133"/>
                    <a:gd name="connsiteY9" fmla="*/ 1223311 h 1227860"/>
                    <a:gd name="connsiteX10" fmla="*/ 639326 w 1240133"/>
                    <a:gd name="connsiteY10" fmla="*/ 1225476 h 1227860"/>
                    <a:gd name="connsiteX11" fmla="*/ 641444 w 1240133"/>
                    <a:gd name="connsiteY11" fmla="*/ 1227505 h 1227860"/>
                    <a:gd name="connsiteX12" fmla="*/ 641514 w 1240133"/>
                    <a:gd name="connsiteY12" fmla="*/ 1227508 h 1227860"/>
                    <a:gd name="connsiteX13" fmla="*/ 662658 w 1240133"/>
                    <a:gd name="connsiteY13" fmla="*/ 1226440 h 1227860"/>
                    <a:gd name="connsiteX14" fmla="*/ 664630 w 1240133"/>
                    <a:gd name="connsiteY14" fmla="*/ 1224202 h 1227860"/>
                    <a:gd name="connsiteX15" fmla="*/ 662368 w 1240133"/>
                    <a:gd name="connsiteY15" fmla="*/ 1222250 h 1227860"/>
                    <a:gd name="connsiteX16" fmla="*/ 557379 w 1240133"/>
                    <a:gd name="connsiteY16" fmla="*/ 1220548 h 1227860"/>
                    <a:gd name="connsiteX17" fmla="*/ 555057 w 1240133"/>
                    <a:gd name="connsiteY17" fmla="*/ 1222419 h 1227860"/>
                    <a:gd name="connsiteX18" fmla="*/ 556946 w 1240133"/>
                    <a:gd name="connsiteY18" fmla="*/ 1224717 h 1227860"/>
                    <a:gd name="connsiteX19" fmla="*/ 578047 w 1240133"/>
                    <a:gd name="connsiteY19" fmla="*/ 1226476 h 1227860"/>
                    <a:gd name="connsiteX20" fmla="*/ 578189 w 1240133"/>
                    <a:gd name="connsiteY20" fmla="*/ 1226481 h 1227860"/>
                    <a:gd name="connsiteX21" fmla="*/ 580300 w 1240133"/>
                    <a:gd name="connsiteY21" fmla="*/ 1224525 h 1227860"/>
                    <a:gd name="connsiteX22" fmla="*/ 578328 w 1240133"/>
                    <a:gd name="connsiteY22" fmla="*/ 1222291 h 1227860"/>
                    <a:gd name="connsiteX23" fmla="*/ 557379 w 1240133"/>
                    <a:gd name="connsiteY23" fmla="*/ 1220548 h 1227860"/>
                    <a:gd name="connsiteX24" fmla="*/ 704194 w 1240133"/>
                    <a:gd name="connsiteY24" fmla="*/ 1218028 h 1227860"/>
                    <a:gd name="connsiteX25" fmla="*/ 683314 w 1240133"/>
                    <a:gd name="connsiteY25" fmla="*/ 1220495 h 1227860"/>
                    <a:gd name="connsiteX26" fmla="*/ 681423 w 1240133"/>
                    <a:gd name="connsiteY26" fmla="*/ 1222795 h 1227860"/>
                    <a:gd name="connsiteX27" fmla="*/ 683525 w 1240133"/>
                    <a:gd name="connsiteY27" fmla="*/ 1224678 h 1227860"/>
                    <a:gd name="connsiteX28" fmla="*/ 683746 w 1240133"/>
                    <a:gd name="connsiteY28" fmla="*/ 1224666 h 1227860"/>
                    <a:gd name="connsiteX29" fmla="*/ 704764 w 1240133"/>
                    <a:gd name="connsiteY29" fmla="*/ 1222181 h 1227860"/>
                    <a:gd name="connsiteX30" fmla="*/ 706576 w 1240133"/>
                    <a:gd name="connsiteY30" fmla="*/ 1219822 h 1227860"/>
                    <a:gd name="connsiteX31" fmla="*/ 704194 w 1240133"/>
                    <a:gd name="connsiteY31" fmla="*/ 1218028 h 1227860"/>
                    <a:gd name="connsiteX32" fmla="*/ 515717 w 1240133"/>
                    <a:gd name="connsiteY32" fmla="*/ 1214950 h 1227860"/>
                    <a:gd name="connsiteX33" fmla="*/ 513272 w 1240133"/>
                    <a:gd name="connsiteY33" fmla="*/ 1216668 h 1227860"/>
                    <a:gd name="connsiteX34" fmla="*/ 515007 w 1240133"/>
                    <a:gd name="connsiteY34" fmla="*/ 1219087 h 1227860"/>
                    <a:gd name="connsiteX35" fmla="*/ 535932 w 1240133"/>
                    <a:gd name="connsiteY35" fmla="*/ 1222257 h 1227860"/>
                    <a:gd name="connsiteX36" fmla="*/ 536221 w 1240133"/>
                    <a:gd name="connsiteY36" fmla="*/ 1222278 h 1227860"/>
                    <a:gd name="connsiteX37" fmla="*/ 538316 w 1240133"/>
                    <a:gd name="connsiteY37" fmla="*/ 1220463 h 1227860"/>
                    <a:gd name="connsiteX38" fmla="*/ 536503 w 1240133"/>
                    <a:gd name="connsiteY38" fmla="*/ 1218104 h 1227860"/>
                    <a:gd name="connsiteX39" fmla="*/ 515717 w 1240133"/>
                    <a:gd name="connsiteY39" fmla="*/ 1214950 h 1227860"/>
                    <a:gd name="connsiteX40" fmla="*/ 745627 w 1240133"/>
                    <a:gd name="connsiteY40" fmla="*/ 1210986 h 1227860"/>
                    <a:gd name="connsiteX41" fmla="*/ 724972 w 1240133"/>
                    <a:gd name="connsiteY41" fmla="*/ 1214854 h 1227860"/>
                    <a:gd name="connsiteX42" fmla="*/ 723240 w 1240133"/>
                    <a:gd name="connsiteY42" fmla="*/ 1217277 h 1227860"/>
                    <a:gd name="connsiteX43" fmla="*/ 725326 w 1240133"/>
                    <a:gd name="connsiteY43" fmla="*/ 1219019 h 1227860"/>
                    <a:gd name="connsiteX44" fmla="*/ 725693 w 1240133"/>
                    <a:gd name="connsiteY44" fmla="*/ 1218991 h 1227860"/>
                    <a:gd name="connsiteX45" fmla="*/ 746491 w 1240133"/>
                    <a:gd name="connsiteY45" fmla="*/ 1215091 h 1227860"/>
                    <a:gd name="connsiteX46" fmla="*/ 748133 w 1240133"/>
                    <a:gd name="connsiteY46" fmla="*/ 1212611 h 1227860"/>
                    <a:gd name="connsiteX47" fmla="*/ 745627 w 1240133"/>
                    <a:gd name="connsiteY47" fmla="*/ 1210986 h 1227860"/>
                    <a:gd name="connsiteX48" fmla="*/ 474551 w 1240133"/>
                    <a:gd name="connsiteY48" fmla="*/ 1206538 h 1227860"/>
                    <a:gd name="connsiteX49" fmla="*/ 471989 w 1240133"/>
                    <a:gd name="connsiteY49" fmla="*/ 1208081 h 1227860"/>
                    <a:gd name="connsiteX50" fmla="*/ 473549 w 1240133"/>
                    <a:gd name="connsiteY50" fmla="*/ 1210619 h 1227860"/>
                    <a:gd name="connsiteX51" fmla="*/ 494205 w 1240133"/>
                    <a:gd name="connsiteY51" fmla="*/ 1215200 h 1227860"/>
                    <a:gd name="connsiteX52" fmla="*/ 494636 w 1240133"/>
                    <a:gd name="connsiteY52" fmla="*/ 1215244 h 1227860"/>
                    <a:gd name="connsiteX53" fmla="*/ 496702 w 1240133"/>
                    <a:gd name="connsiteY53" fmla="*/ 1213571 h 1227860"/>
                    <a:gd name="connsiteX54" fmla="*/ 495057 w 1240133"/>
                    <a:gd name="connsiteY54" fmla="*/ 1211095 h 1227860"/>
                    <a:gd name="connsiteX55" fmla="*/ 474551 w 1240133"/>
                    <a:gd name="connsiteY55" fmla="*/ 1206538 h 1227860"/>
                    <a:gd name="connsiteX56" fmla="*/ 786479 w 1240133"/>
                    <a:gd name="connsiteY56" fmla="*/ 1201141 h 1227860"/>
                    <a:gd name="connsiteX57" fmla="*/ 766141 w 1240133"/>
                    <a:gd name="connsiteY57" fmla="*/ 1206408 h 1227860"/>
                    <a:gd name="connsiteX58" fmla="*/ 764585 w 1240133"/>
                    <a:gd name="connsiteY58" fmla="*/ 1208941 h 1227860"/>
                    <a:gd name="connsiteX59" fmla="*/ 766642 w 1240133"/>
                    <a:gd name="connsiteY59" fmla="*/ 1210541 h 1227860"/>
                    <a:gd name="connsiteX60" fmla="*/ 767143 w 1240133"/>
                    <a:gd name="connsiteY60" fmla="*/ 1210481 h 1227860"/>
                    <a:gd name="connsiteX61" fmla="*/ 787620 w 1240133"/>
                    <a:gd name="connsiteY61" fmla="*/ 1205182 h 1227860"/>
                    <a:gd name="connsiteX62" fmla="*/ 789089 w 1240133"/>
                    <a:gd name="connsiteY62" fmla="*/ 1202597 h 1227860"/>
                    <a:gd name="connsiteX63" fmla="*/ 786479 w 1240133"/>
                    <a:gd name="connsiteY63" fmla="*/ 1201141 h 1227860"/>
                    <a:gd name="connsiteX64" fmla="*/ 434050 w 1240133"/>
                    <a:gd name="connsiteY64" fmla="*/ 1195361 h 1227860"/>
                    <a:gd name="connsiteX65" fmla="*/ 431394 w 1240133"/>
                    <a:gd name="connsiteY65" fmla="*/ 1196730 h 1227860"/>
                    <a:gd name="connsiteX66" fmla="*/ 432775 w 1240133"/>
                    <a:gd name="connsiteY66" fmla="*/ 1199359 h 1227860"/>
                    <a:gd name="connsiteX67" fmla="*/ 453060 w 1240133"/>
                    <a:gd name="connsiteY67" fmla="*/ 1205335 h 1227860"/>
                    <a:gd name="connsiteX68" fmla="*/ 453630 w 1240133"/>
                    <a:gd name="connsiteY68" fmla="*/ 1205411 h 1227860"/>
                    <a:gd name="connsiteX69" fmla="*/ 455672 w 1240133"/>
                    <a:gd name="connsiteY69" fmla="*/ 1203884 h 1227860"/>
                    <a:gd name="connsiteX70" fmla="*/ 454201 w 1240133"/>
                    <a:gd name="connsiteY70" fmla="*/ 1201298 h 1227860"/>
                    <a:gd name="connsiteX71" fmla="*/ 434050 w 1240133"/>
                    <a:gd name="connsiteY71" fmla="*/ 1195361 h 1227860"/>
                    <a:gd name="connsiteX72" fmla="*/ 826541 w 1240133"/>
                    <a:gd name="connsiteY72" fmla="*/ 1188549 h 1227860"/>
                    <a:gd name="connsiteX73" fmla="*/ 806618 w 1240133"/>
                    <a:gd name="connsiteY73" fmla="*/ 1195189 h 1227860"/>
                    <a:gd name="connsiteX74" fmla="*/ 805241 w 1240133"/>
                    <a:gd name="connsiteY74" fmla="*/ 1197823 h 1227860"/>
                    <a:gd name="connsiteX75" fmla="*/ 807261 w 1240133"/>
                    <a:gd name="connsiteY75" fmla="*/ 1199286 h 1227860"/>
                    <a:gd name="connsiteX76" fmla="*/ 807896 w 1240133"/>
                    <a:gd name="connsiteY76" fmla="*/ 1199185 h 1227860"/>
                    <a:gd name="connsiteX77" fmla="*/ 827961 w 1240133"/>
                    <a:gd name="connsiteY77" fmla="*/ 1192499 h 1227860"/>
                    <a:gd name="connsiteX78" fmla="*/ 829245 w 1240133"/>
                    <a:gd name="connsiteY78" fmla="*/ 1189820 h 1227860"/>
                    <a:gd name="connsiteX79" fmla="*/ 826541 w 1240133"/>
                    <a:gd name="connsiteY79" fmla="*/ 1188549 h 1227860"/>
                    <a:gd name="connsiteX80" fmla="*/ 394311 w 1240133"/>
                    <a:gd name="connsiteY80" fmla="*/ 1181399 h 1227860"/>
                    <a:gd name="connsiteX81" fmla="*/ 391565 w 1240133"/>
                    <a:gd name="connsiteY81" fmla="*/ 1182581 h 1227860"/>
                    <a:gd name="connsiteX82" fmla="*/ 392763 w 1240133"/>
                    <a:gd name="connsiteY82" fmla="*/ 1185300 h 1227860"/>
                    <a:gd name="connsiteX83" fmla="*/ 412641 w 1240133"/>
                    <a:gd name="connsiteY83" fmla="*/ 1192672 h 1227860"/>
                    <a:gd name="connsiteX84" fmla="*/ 413350 w 1240133"/>
                    <a:gd name="connsiteY84" fmla="*/ 1192789 h 1227860"/>
                    <a:gd name="connsiteX85" fmla="*/ 415349 w 1240133"/>
                    <a:gd name="connsiteY85" fmla="*/ 1191389 h 1227860"/>
                    <a:gd name="connsiteX86" fmla="*/ 414058 w 1240133"/>
                    <a:gd name="connsiteY86" fmla="*/ 1188715 h 1227860"/>
                    <a:gd name="connsiteX87" fmla="*/ 394311 w 1240133"/>
                    <a:gd name="connsiteY87" fmla="*/ 1181399 h 1227860"/>
                    <a:gd name="connsiteX88" fmla="*/ 865595 w 1240133"/>
                    <a:gd name="connsiteY88" fmla="*/ 1173280 h 1227860"/>
                    <a:gd name="connsiteX89" fmla="*/ 846238 w 1240133"/>
                    <a:gd name="connsiteY89" fmla="*/ 1181235 h 1227860"/>
                    <a:gd name="connsiteX90" fmla="*/ 845046 w 1240133"/>
                    <a:gd name="connsiteY90" fmla="*/ 1183957 h 1227860"/>
                    <a:gd name="connsiteX91" fmla="*/ 847016 w 1240133"/>
                    <a:gd name="connsiteY91" fmla="*/ 1185283 h 1227860"/>
                    <a:gd name="connsiteX92" fmla="*/ 847795 w 1240133"/>
                    <a:gd name="connsiteY92" fmla="*/ 1185135 h 1227860"/>
                    <a:gd name="connsiteX93" fmla="*/ 867285 w 1240133"/>
                    <a:gd name="connsiteY93" fmla="*/ 1177125 h 1227860"/>
                    <a:gd name="connsiteX94" fmla="*/ 868381 w 1240133"/>
                    <a:gd name="connsiteY94" fmla="*/ 1174366 h 1227860"/>
                    <a:gd name="connsiteX95" fmla="*/ 865595 w 1240133"/>
                    <a:gd name="connsiteY95" fmla="*/ 1173280 h 1227860"/>
                    <a:gd name="connsiteX96" fmla="*/ 355667 w 1240133"/>
                    <a:gd name="connsiteY96" fmla="*/ 1164763 h 1227860"/>
                    <a:gd name="connsiteX97" fmla="*/ 352844 w 1240133"/>
                    <a:gd name="connsiteY97" fmla="*/ 1165756 h 1227860"/>
                    <a:gd name="connsiteX98" fmla="*/ 353846 w 1240133"/>
                    <a:gd name="connsiteY98" fmla="*/ 1168551 h 1227860"/>
                    <a:gd name="connsiteX99" fmla="*/ 373154 w 1240133"/>
                    <a:gd name="connsiteY99" fmla="*/ 1177253 h 1227860"/>
                    <a:gd name="connsiteX100" fmla="*/ 373997 w 1240133"/>
                    <a:gd name="connsiteY100" fmla="*/ 1177427 h 1227860"/>
                    <a:gd name="connsiteX101" fmla="*/ 375939 w 1240133"/>
                    <a:gd name="connsiteY101" fmla="*/ 1176160 h 1227860"/>
                    <a:gd name="connsiteX102" fmla="*/ 374840 w 1240133"/>
                    <a:gd name="connsiteY102" fmla="*/ 1173398 h 1227860"/>
                    <a:gd name="connsiteX103" fmla="*/ 355667 w 1240133"/>
                    <a:gd name="connsiteY103" fmla="*/ 1164763 h 1227860"/>
                    <a:gd name="connsiteX104" fmla="*/ 903448 w 1240133"/>
                    <a:gd name="connsiteY104" fmla="*/ 1155414 h 1227860"/>
                    <a:gd name="connsiteX105" fmla="*/ 884675 w 1240133"/>
                    <a:gd name="connsiteY105" fmla="*/ 1164667 h 1227860"/>
                    <a:gd name="connsiteX106" fmla="*/ 883673 w 1240133"/>
                    <a:gd name="connsiteY106" fmla="*/ 1167461 h 1227860"/>
                    <a:gd name="connsiteX107" fmla="*/ 885583 w 1240133"/>
                    <a:gd name="connsiteY107" fmla="*/ 1168659 h 1227860"/>
                    <a:gd name="connsiteX108" fmla="*/ 886496 w 1240133"/>
                    <a:gd name="connsiteY108" fmla="*/ 1168449 h 1227860"/>
                    <a:gd name="connsiteX109" fmla="*/ 905400 w 1240133"/>
                    <a:gd name="connsiteY109" fmla="*/ 1159133 h 1227860"/>
                    <a:gd name="connsiteX110" fmla="*/ 906304 w 1240133"/>
                    <a:gd name="connsiteY110" fmla="*/ 1156306 h 1227860"/>
                    <a:gd name="connsiteX111" fmla="*/ 903448 w 1240133"/>
                    <a:gd name="connsiteY111" fmla="*/ 1155414 h 1227860"/>
                    <a:gd name="connsiteX112" fmla="*/ 318283 w 1240133"/>
                    <a:gd name="connsiteY112" fmla="*/ 1145562 h 1227860"/>
                    <a:gd name="connsiteX113" fmla="*/ 315398 w 1240133"/>
                    <a:gd name="connsiteY113" fmla="*/ 1146361 h 1227860"/>
                    <a:gd name="connsiteX114" fmla="*/ 316205 w 1240133"/>
                    <a:gd name="connsiteY114" fmla="*/ 1149216 h 1227860"/>
                    <a:gd name="connsiteX115" fmla="*/ 334853 w 1240133"/>
                    <a:gd name="connsiteY115" fmla="*/ 1159202 h 1227860"/>
                    <a:gd name="connsiteX116" fmla="*/ 335830 w 1240133"/>
                    <a:gd name="connsiteY116" fmla="*/ 1159439 h 1227860"/>
                    <a:gd name="connsiteX117" fmla="*/ 337712 w 1240133"/>
                    <a:gd name="connsiteY117" fmla="*/ 1158307 h 1227860"/>
                    <a:gd name="connsiteX118" fmla="*/ 336808 w 1240133"/>
                    <a:gd name="connsiteY118" fmla="*/ 1155480 h 1227860"/>
                    <a:gd name="connsiteX119" fmla="*/ 318283 w 1240133"/>
                    <a:gd name="connsiteY119" fmla="*/ 1145562 h 1227860"/>
                    <a:gd name="connsiteX120" fmla="*/ 940006 w 1240133"/>
                    <a:gd name="connsiteY120" fmla="*/ 1135032 h 1227860"/>
                    <a:gd name="connsiteX121" fmla="*/ 921901 w 1240133"/>
                    <a:gd name="connsiteY121" fmla="*/ 1145534 h 1227860"/>
                    <a:gd name="connsiteX122" fmla="*/ 921095 w 1240133"/>
                    <a:gd name="connsiteY122" fmla="*/ 1148389 h 1227860"/>
                    <a:gd name="connsiteX123" fmla="*/ 922940 w 1240133"/>
                    <a:gd name="connsiteY123" fmla="*/ 1149458 h 1227860"/>
                    <a:gd name="connsiteX124" fmla="*/ 923974 w 1240133"/>
                    <a:gd name="connsiteY124" fmla="*/ 1149193 h 1227860"/>
                    <a:gd name="connsiteX125" fmla="*/ 942207 w 1240133"/>
                    <a:gd name="connsiteY125" fmla="*/ 1138613 h 1227860"/>
                    <a:gd name="connsiteX126" fmla="*/ 942915 w 1240133"/>
                    <a:gd name="connsiteY126" fmla="*/ 1135734 h 1227860"/>
                    <a:gd name="connsiteX127" fmla="*/ 940006 w 1240133"/>
                    <a:gd name="connsiteY127" fmla="*/ 1135032 h 1227860"/>
                    <a:gd name="connsiteX128" fmla="*/ 282334 w 1240133"/>
                    <a:gd name="connsiteY128" fmla="*/ 1123881 h 1227860"/>
                    <a:gd name="connsiteX129" fmla="*/ 279402 w 1240133"/>
                    <a:gd name="connsiteY129" fmla="*/ 1124481 h 1227860"/>
                    <a:gd name="connsiteX130" fmla="*/ 280009 w 1240133"/>
                    <a:gd name="connsiteY130" fmla="*/ 1127386 h 1227860"/>
                    <a:gd name="connsiteX131" fmla="*/ 297916 w 1240133"/>
                    <a:gd name="connsiteY131" fmla="*/ 1138602 h 1227860"/>
                    <a:gd name="connsiteX132" fmla="*/ 299014 w 1240133"/>
                    <a:gd name="connsiteY132" fmla="*/ 1138908 h 1227860"/>
                    <a:gd name="connsiteX133" fmla="*/ 300828 w 1240133"/>
                    <a:gd name="connsiteY133" fmla="*/ 1137904 h 1227860"/>
                    <a:gd name="connsiteX134" fmla="*/ 300118 w 1240133"/>
                    <a:gd name="connsiteY134" fmla="*/ 1135024 h 1227860"/>
                    <a:gd name="connsiteX135" fmla="*/ 282334 w 1240133"/>
                    <a:gd name="connsiteY135" fmla="*/ 1123881 h 1227860"/>
                    <a:gd name="connsiteX136" fmla="*/ 975087 w 1240133"/>
                    <a:gd name="connsiteY136" fmla="*/ 1112206 h 1227860"/>
                    <a:gd name="connsiteX137" fmla="*/ 957742 w 1240133"/>
                    <a:gd name="connsiteY137" fmla="*/ 1123910 h 1227860"/>
                    <a:gd name="connsiteX138" fmla="*/ 957134 w 1240133"/>
                    <a:gd name="connsiteY138" fmla="*/ 1126813 h 1227860"/>
                    <a:gd name="connsiteX139" fmla="*/ 958907 w 1240133"/>
                    <a:gd name="connsiteY139" fmla="*/ 1127760 h 1227860"/>
                    <a:gd name="connsiteX140" fmla="*/ 960063 w 1240133"/>
                    <a:gd name="connsiteY140" fmla="*/ 1127414 h 1227860"/>
                    <a:gd name="connsiteX141" fmla="*/ 977534 w 1240133"/>
                    <a:gd name="connsiteY141" fmla="*/ 1115629 h 1227860"/>
                    <a:gd name="connsiteX142" fmla="*/ 978039 w 1240133"/>
                    <a:gd name="connsiteY142" fmla="*/ 1112706 h 1227860"/>
                    <a:gd name="connsiteX143" fmla="*/ 975087 w 1240133"/>
                    <a:gd name="connsiteY143" fmla="*/ 1112206 h 1227860"/>
                    <a:gd name="connsiteX144" fmla="*/ 247972 w 1240133"/>
                    <a:gd name="connsiteY144" fmla="*/ 1099821 h 1227860"/>
                    <a:gd name="connsiteX145" fmla="*/ 245003 w 1240133"/>
                    <a:gd name="connsiteY145" fmla="*/ 1100223 h 1227860"/>
                    <a:gd name="connsiteX146" fmla="*/ 245405 w 1240133"/>
                    <a:gd name="connsiteY146" fmla="*/ 1103164 h 1227860"/>
                    <a:gd name="connsiteX147" fmla="*/ 262490 w 1240133"/>
                    <a:gd name="connsiteY147" fmla="*/ 1115561 h 1227860"/>
                    <a:gd name="connsiteX148" fmla="*/ 263716 w 1240133"/>
                    <a:gd name="connsiteY148" fmla="*/ 1115944 h 1227860"/>
                    <a:gd name="connsiteX149" fmla="*/ 265447 w 1240133"/>
                    <a:gd name="connsiteY149" fmla="*/ 1115057 h 1227860"/>
                    <a:gd name="connsiteX150" fmla="*/ 264942 w 1240133"/>
                    <a:gd name="connsiteY150" fmla="*/ 1112133 h 1227860"/>
                    <a:gd name="connsiteX151" fmla="*/ 247972 w 1240133"/>
                    <a:gd name="connsiteY151" fmla="*/ 1099821 h 1227860"/>
                    <a:gd name="connsiteX152" fmla="*/ 1008561 w 1240133"/>
                    <a:gd name="connsiteY152" fmla="*/ 1087060 h 1227860"/>
                    <a:gd name="connsiteX153" fmla="*/ 992048 w 1240133"/>
                    <a:gd name="connsiteY153" fmla="*/ 1099913 h 1227860"/>
                    <a:gd name="connsiteX154" fmla="*/ 991636 w 1240133"/>
                    <a:gd name="connsiteY154" fmla="*/ 1102849 h 1227860"/>
                    <a:gd name="connsiteX155" fmla="*/ 993322 w 1240133"/>
                    <a:gd name="connsiteY155" fmla="*/ 1103680 h 1227860"/>
                    <a:gd name="connsiteX156" fmla="*/ 994601 w 1240133"/>
                    <a:gd name="connsiteY156" fmla="*/ 1103252 h 1227860"/>
                    <a:gd name="connsiteX157" fmla="*/ 1011234 w 1240133"/>
                    <a:gd name="connsiteY157" fmla="*/ 1090310 h 1227860"/>
                    <a:gd name="connsiteX158" fmla="*/ 1011539 w 1240133"/>
                    <a:gd name="connsiteY158" fmla="*/ 1087362 h 1227860"/>
                    <a:gd name="connsiteX159" fmla="*/ 1008561 w 1240133"/>
                    <a:gd name="connsiteY159" fmla="*/ 1087060 h 1227860"/>
                    <a:gd name="connsiteX160" fmla="*/ 215349 w 1240133"/>
                    <a:gd name="connsiteY160" fmla="*/ 1073517 h 1227860"/>
                    <a:gd name="connsiteX161" fmla="*/ 212359 w 1240133"/>
                    <a:gd name="connsiteY161" fmla="*/ 1073719 h 1227860"/>
                    <a:gd name="connsiteX162" fmla="*/ 212563 w 1240133"/>
                    <a:gd name="connsiteY162" fmla="*/ 1076679 h 1227860"/>
                    <a:gd name="connsiteX163" fmla="*/ 228754 w 1240133"/>
                    <a:gd name="connsiteY163" fmla="*/ 1090189 h 1227860"/>
                    <a:gd name="connsiteX164" fmla="*/ 230091 w 1240133"/>
                    <a:gd name="connsiteY164" fmla="*/ 1090661 h 1227860"/>
                    <a:gd name="connsiteX165" fmla="*/ 231728 w 1240133"/>
                    <a:gd name="connsiteY165" fmla="*/ 1089887 h 1227860"/>
                    <a:gd name="connsiteX166" fmla="*/ 231422 w 1240133"/>
                    <a:gd name="connsiteY166" fmla="*/ 1086939 h 1227860"/>
                    <a:gd name="connsiteX167" fmla="*/ 215349 w 1240133"/>
                    <a:gd name="connsiteY167" fmla="*/ 1073517 h 1227860"/>
                    <a:gd name="connsiteX168" fmla="*/ 1040231 w 1240133"/>
                    <a:gd name="connsiteY168" fmla="*/ 1059715 h 1227860"/>
                    <a:gd name="connsiteX169" fmla="*/ 1024626 w 1240133"/>
                    <a:gd name="connsiteY169" fmla="*/ 1073653 h 1227860"/>
                    <a:gd name="connsiteX170" fmla="*/ 1024423 w 1240133"/>
                    <a:gd name="connsiteY170" fmla="*/ 1076613 h 1227860"/>
                    <a:gd name="connsiteX171" fmla="*/ 1026019 w 1240133"/>
                    <a:gd name="connsiteY171" fmla="*/ 1077332 h 1227860"/>
                    <a:gd name="connsiteX172" fmla="*/ 1027416 w 1240133"/>
                    <a:gd name="connsiteY172" fmla="*/ 1076812 h 1227860"/>
                    <a:gd name="connsiteX173" fmla="*/ 1043118 w 1240133"/>
                    <a:gd name="connsiteY173" fmla="*/ 1062777 h 1227860"/>
                    <a:gd name="connsiteX174" fmla="*/ 1043221 w 1240133"/>
                    <a:gd name="connsiteY174" fmla="*/ 1059817 h 1227860"/>
                    <a:gd name="connsiteX175" fmla="*/ 1040231 w 1240133"/>
                    <a:gd name="connsiteY175" fmla="*/ 1059715 h 1227860"/>
                    <a:gd name="connsiteX176" fmla="*/ 184628 w 1240133"/>
                    <a:gd name="connsiteY176" fmla="*/ 1045100 h 1227860"/>
                    <a:gd name="connsiteX177" fmla="*/ 181635 w 1240133"/>
                    <a:gd name="connsiteY177" fmla="*/ 1045100 h 1227860"/>
                    <a:gd name="connsiteX178" fmla="*/ 181635 w 1240133"/>
                    <a:gd name="connsiteY178" fmla="*/ 1048065 h 1227860"/>
                    <a:gd name="connsiteX179" fmla="*/ 196856 w 1240133"/>
                    <a:gd name="connsiteY179" fmla="*/ 1062627 h 1227860"/>
                    <a:gd name="connsiteX180" fmla="*/ 198299 w 1240133"/>
                    <a:gd name="connsiteY180" fmla="*/ 1063192 h 1227860"/>
                    <a:gd name="connsiteX181" fmla="*/ 199847 w 1240133"/>
                    <a:gd name="connsiteY181" fmla="*/ 1062527 h 1227860"/>
                    <a:gd name="connsiteX182" fmla="*/ 199744 w 1240133"/>
                    <a:gd name="connsiteY182" fmla="*/ 1059567 h 1227860"/>
                    <a:gd name="connsiteX183" fmla="*/ 184628 w 1240133"/>
                    <a:gd name="connsiteY183" fmla="*/ 1045100 h 1227860"/>
                    <a:gd name="connsiteX184" fmla="*/ 1072960 w 1240133"/>
                    <a:gd name="connsiteY184" fmla="*/ 1030203 h 1227860"/>
                    <a:gd name="connsiteX185" fmla="*/ 1069967 w 1240133"/>
                    <a:gd name="connsiteY185" fmla="*/ 1030299 h 1227860"/>
                    <a:gd name="connsiteX186" fmla="*/ 1055347 w 1240133"/>
                    <a:gd name="connsiteY186" fmla="*/ 1045265 h 1227860"/>
                    <a:gd name="connsiteX187" fmla="*/ 1055347 w 1240133"/>
                    <a:gd name="connsiteY187" fmla="*/ 1048230 h 1227860"/>
                    <a:gd name="connsiteX188" fmla="*/ 1056846 w 1240133"/>
                    <a:gd name="connsiteY188" fmla="*/ 1048843 h 1227860"/>
                    <a:gd name="connsiteX189" fmla="*/ 1058342 w 1240133"/>
                    <a:gd name="connsiteY189" fmla="*/ 1048230 h 1227860"/>
                    <a:gd name="connsiteX190" fmla="*/ 1073059 w 1240133"/>
                    <a:gd name="connsiteY190" fmla="*/ 1033166 h 1227860"/>
                    <a:gd name="connsiteX191" fmla="*/ 1072960 w 1240133"/>
                    <a:gd name="connsiteY191" fmla="*/ 1030203 h 1227860"/>
                    <a:gd name="connsiteX192" fmla="*/ 152945 w 1240133"/>
                    <a:gd name="connsiteY192" fmla="*/ 1014490 h 1227860"/>
                    <a:gd name="connsiteX193" fmla="*/ 152737 w 1240133"/>
                    <a:gd name="connsiteY193" fmla="*/ 1017447 h 1227860"/>
                    <a:gd name="connsiteX194" fmla="*/ 166918 w 1240133"/>
                    <a:gd name="connsiteY194" fmla="*/ 1032997 h 1227860"/>
                    <a:gd name="connsiteX195" fmla="*/ 168466 w 1240133"/>
                    <a:gd name="connsiteY195" fmla="*/ 1033663 h 1227860"/>
                    <a:gd name="connsiteX196" fmla="*/ 169911 w 1240133"/>
                    <a:gd name="connsiteY196" fmla="*/ 1033099 h 1227860"/>
                    <a:gd name="connsiteX197" fmla="*/ 170014 w 1240133"/>
                    <a:gd name="connsiteY197" fmla="*/ 1030133 h 1227860"/>
                    <a:gd name="connsiteX198" fmla="*/ 155931 w 1240133"/>
                    <a:gd name="connsiteY198" fmla="*/ 1014695 h 1227860"/>
                    <a:gd name="connsiteX199" fmla="*/ 152945 w 1240133"/>
                    <a:gd name="connsiteY199" fmla="*/ 1014490 h 1227860"/>
                    <a:gd name="connsiteX200" fmla="*/ 1100614 w 1240133"/>
                    <a:gd name="connsiteY200" fmla="*/ 998632 h 1227860"/>
                    <a:gd name="connsiteX201" fmla="*/ 1097633 w 1240133"/>
                    <a:gd name="connsiteY201" fmla="*/ 998930 h 1227860"/>
                    <a:gd name="connsiteX202" fmla="*/ 1084069 w 1240133"/>
                    <a:gd name="connsiteY202" fmla="*/ 1014848 h 1227860"/>
                    <a:gd name="connsiteX203" fmla="*/ 1084272 w 1240133"/>
                    <a:gd name="connsiteY203" fmla="*/ 1017809 h 1227860"/>
                    <a:gd name="connsiteX204" fmla="*/ 1085665 w 1240133"/>
                    <a:gd name="connsiteY204" fmla="*/ 1018325 h 1227860"/>
                    <a:gd name="connsiteX205" fmla="*/ 1087262 w 1240133"/>
                    <a:gd name="connsiteY205" fmla="*/ 1017607 h 1227860"/>
                    <a:gd name="connsiteX206" fmla="*/ 1100915 w 1240133"/>
                    <a:gd name="connsiteY206" fmla="*/ 1001584 h 1227860"/>
                    <a:gd name="connsiteX207" fmla="*/ 1100614 w 1240133"/>
                    <a:gd name="connsiteY207" fmla="*/ 998632 h 1227860"/>
                    <a:gd name="connsiteX208" fmla="*/ 126420 w 1240133"/>
                    <a:gd name="connsiteY208" fmla="*/ 982032 h 1227860"/>
                    <a:gd name="connsiteX209" fmla="*/ 126016 w 1240133"/>
                    <a:gd name="connsiteY209" fmla="*/ 984972 h 1227860"/>
                    <a:gd name="connsiteX210" fmla="*/ 139095 w 1240133"/>
                    <a:gd name="connsiteY210" fmla="*/ 1001427 h 1227860"/>
                    <a:gd name="connsiteX211" fmla="*/ 140738 w 1240133"/>
                    <a:gd name="connsiteY211" fmla="*/ 1002201 h 1227860"/>
                    <a:gd name="connsiteX212" fmla="*/ 142074 w 1240133"/>
                    <a:gd name="connsiteY212" fmla="*/ 1001730 h 1227860"/>
                    <a:gd name="connsiteX213" fmla="*/ 142379 w 1240133"/>
                    <a:gd name="connsiteY213" fmla="*/ 998782 h 1227860"/>
                    <a:gd name="connsiteX214" fmla="*/ 129389 w 1240133"/>
                    <a:gd name="connsiteY214" fmla="*/ 982436 h 1227860"/>
                    <a:gd name="connsiteX215" fmla="*/ 126420 w 1240133"/>
                    <a:gd name="connsiteY215" fmla="*/ 982032 h 1227860"/>
                    <a:gd name="connsiteX216" fmla="*/ 1126044 w 1240133"/>
                    <a:gd name="connsiteY216" fmla="*/ 965271 h 1227860"/>
                    <a:gd name="connsiteX217" fmla="*/ 1123090 w 1240133"/>
                    <a:gd name="connsiteY217" fmla="*/ 965771 h 1227860"/>
                    <a:gd name="connsiteX218" fmla="*/ 1110647 w 1240133"/>
                    <a:gd name="connsiteY218" fmla="*/ 982564 h 1227860"/>
                    <a:gd name="connsiteX219" fmla="*/ 1111054 w 1240133"/>
                    <a:gd name="connsiteY219" fmla="*/ 985505 h 1227860"/>
                    <a:gd name="connsiteX220" fmla="*/ 1112337 w 1240133"/>
                    <a:gd name="connsiteY220" fmla="*/ 985932 h 1227860"/>
                    <a:gd name="connsiteX221" fmla="*/ 1114024 w 1240133"/>
                    <a:gd name="connsiteY221" fmla="*/ 985101 h 1227860"/>
                    <a:gd name="connsiteX222" fmla="*/ 1126549 w 1240133"/>
                    <a:gd name="connsiteY222" fmla="*/ 968196 h 1227860"/>
                    <a:gd name="connsiteX223" fmla="*/ 1126044 w 1240133"/>
                    <a:gd name="connsiteY223" fmla="*/ 965271 h 1227860"/>
                    <a:gd name="connsiteX224" fmla="*/ 102200 w 1240133"/>
                    <a:gd name="connsiteY224" fmla="*/ 947893 h 1227860"/>
                    <a:gd name="connsiteX225" fmla="*/ 101592 w 1240133"/>
                    <a:gd name="connsiteY225" fmla="*/ 950796 h 1227860"/>
                    <a:gd name="connsiteX226" fmla="*/ 113507 w 1240133"/>
                    <a:gd name="connsiteY226" fmla="*/ 968091 h 1227860"/>
                    <a:gd name="connsiteX227" fmla="*/ 115238 w 1240133"/>
                    <a:gd name="connsiteY227" fmla="*/ 968974 h 1227860"/>
                    <a:gd name="connsiteX228" fmla="*/ 116457 w 1240133"/>
                    <a:gd name="connsiteY228" fmla="*/ 968586 h 1227860"/>
                    <a:gd name="connsiteX229" fmla="*/ 116962 w 1240133"/>
                    <a:gd name="connsiteY229" fmla="*/ 965661 h 1227860"/>
                    <a:gd name="connsiteX230" fmla="*/ 105132 w 1240133"/>
                    <a:gd name="connsiteY230" fmla="*/ 948493 h 1227860"/>
                    <a:gd name="connsiteX231" fmla="*/ 102200 w 1240133"/>
                    <a:gd name="connsiteY231" fmla="*/ 947893 h 1227860"/>
                    <a:gd name="connsiteX232" fmla="*/ 1149135 w 1240133"/>
                    <a:gd name="connsiteY232" fmla="*/ 930257 h 1227860"/>
                    <a:gd name="connsiteX233" fmla="*/ 1146223 w 1240133"/>
                    <a:gd name="connsiteY233" fmla="*/ 930954 h 1227860"/>
                    <a:gd name="connsiteX234" fmla="*/ 1134961 w 1240133"/>
                    <a:gd name="connsiteY234" fmla="*/ 948562 h 1227860"/>
                    <a:gd name="connsiteX235" fmla="*/ 1135567 w 1240133"/>
                    <a:gd name="connsiteY235" fmla="*/ 951466 h 1227860"/>
                    <a:gd name="connsiteX236" fmla="*/ 1136728 w 1240133"/>
                    <a:gd name="connsiteY236" fmla="*/ 951809 h 1227860"/>
                    <a:gd name="connsiteX237" fmla="*/ 1138505 w 1240133"/>
                    <a:gd name="connsiteY237" fmla="*/ 950866 h 1227860"/>
                    <a:gd name="connsiteX238" fmla="*/ 1149840 w 1240133"/>
                    <a:gd name="connsiteY238" fmla="*/ 933140 h 1227860"/>
                    <a:gd name="connsiteX239" fmla="*/ 1149135 w 1240133"/>
                    <a:gd name="connsiteY239" fmla="*/ 930257 h 1227860"/>
                    <a:gd name="connsiteX240" fmla="*/ 80400 w 1240133"/>
                    <a:gd name="connsiteY240" fmla="*/ 912209 h 1227860"/>
                    <a:gd name="connsiteX241" fmla="*/ 79593 w 1240133"/>
                    <a:gd name="connsiteY241" fmla="*/ 915064 h 1227860"/>
                    <a:gd name="connsiteX242" fmla="*/ 90286 w 1240133"/>
                    <a:gd name="connsiteY242" fmla="*/ 933116 h 1227860"/>
                    <a:gd name="connsiteX243" fmla="*/ 92098 w 1240133"/>
                    <a:gd name="connsiteY243" fmla="*/ 934121 h 1227860"/>
                    <a:gd name="connsiteX244" fmla="*/ 93198 w 1240133"/>
                    <a:gd name="connsiteY244" fmla="*/ 933810 h 1227860"/>
                    <a:gd name="connsiteX245" fmla="*/ 93902 w 1240133"/>
                    <a:gd name="connsiteY245" fmla="*/ 930926 h 1227860"/>
                    <a:gd name="connsiteX246" fmla="*/ 83283 w 1240133"/>
                    <a:gd name="connsiteY246" fmla="*/ 913008 h 1227860"/>
                    <a:gd name="connsiteX247" fmla="*/ 80400 w 1240133"/>
                    <a:gd name="connsiteY247" fmla="*/ 912209 h 1227860"/>
                    <a:gd name="connsiteX248" fmla="*/ 1169763 w 1240133"/>
                    <a:gd name="connsiteY248" fmla="*/ 893747 h 1227860"/>
                    <a:gd name="connsiteX249" fmla="*/ 1166908 w 1240133"/>
                    <a:gd name="connsiteY249" fmla="*/ 894637 h 1227860"/>
                    <a:gd name="connsiteX250" fmla="*/ 1156882 w 1240133"/>
                    <a:gd name="connsiteY250" fmla="*/ 912975 h 1227860"/>
                    <a:gd name="connsiteX251" fmla="*/ 1157689 w 1240133"/>
                    <a:gd name="connsiteY251" fmla="*/ 915830 h 1227860"/>
                    <a:gd name="connsiteX252" fmla="*/ 1158728 w 1240133"/>
                    <a:gd name="connsiteY252" fmla="*/ 916100 h 1227860"/>
                    <a:gd name="connsiteX253" fmla="*/ 1160569 w 1240133"/>
                    <a:gd name="connsiteY253" fmla="*/ 915032 h 1227860"/>
                    <a:gd name="connsiteX254" fmla="*/ 1170662 w 1240133"/>
                    <a:gd name="connsiteY254" fmla="*/ 896573 h 1227860"/>
                    <a:gd name="connsiteX255" fmla="*/ 1169763 w 1240133"/>
                    <a:gd name="connsiteY255" fmla="*/ 893747 h 1227860"/>
                    <a:gd name="connsiteX256" fmla="*/ 61116 w 1240133"/>
                    <a:gd name="connsiteY256" fmla="*/ 875169 h 1227860"/>
                    <a:gd name="connsiteX257" fmla="*/ 60118 w 1240133"/>
                    <a:gd name="connsiteY257" fmla="*/ 877969 h 1227860"/>
                    <a:gd name="connsiteX258" fmla="*/ 69536 w 1240133"/>
                    <a:gd name="connsiteY258" fmla="*/ 896677 h 1227860"/>
                    <a:gd name="connsiteX259" fmla="*/ 71413 w 1240133"/>
                    <a:gd name="connsiteY259" fmla="*/ 897807 h 1227860"/>
                    <a:gd name="connsiteX260" fmla="*/ 72394 w 1240133"/>
                    <a:gd name="connsiteY260" fmla="*/ 897574 h 1227860"/>
                    <a:gd name="connsiteX261" fmla="*/ 73295 w 1240133"/>
                    <a:gd name="connsiteY261" fmla="*/ 894746 h 1227860"/>
                    <a:gd name="connsiteX262" fmla="*/ 63943 w 1240133"/>
                    <a:gd name="connsiteY262" fmla="*/ 876157 h 1227860"/>
                    <a:gd name="connsiteX263" fmla="*/ 61116 w 1240133"/>
                    <a:gd name="connsiteY263" fmla="*/ 875169 h 1227860"/>
                    <a:gd name="connsiteX264" fmla="*/ 1187819 w 1240133"/>
                    <a:gd name="connsiteY264" fmla="*/ 855896 h 1227860"/>
                    <a:gd name="connsiteX265" fmla="*/ 1185034 w 1240133"/>
                    <a:gd name="connsiteY265" fmla="*/ 856981 h 1227860"/>
                    <a:gd name="connsiteX266" fmla="*/ 1176293 w 1240133"/>
                    <a:gd name="connsiteY266" fmla="*/ 875961 h 1227860"/>
                    <a:gd name="connsiteX267" fmla="*/ 1177294 w 1240133"/>
                    <a:gd name="connsiteY267" fmla="*/ 878755 h 1227860"/>
                    <a:gd name="connsiteX268" fmla="*/ 1178204 w 1240133"/>
                    <a:gd name="connsiteY268" fmla="*/ 878960 h 1227860"/>
                    <a:gd name="connsiteX269" fmla="*/ 1180117 w 1240133"/>
                    <a:gd name="connsiteY269" fmla="*/ 877767 h 1227860"/>
                    <a:gd name="connsiteX270" fmla="*/ 1188915 w 1240133"/>
                    <a:gd name="connsiteY270" fmla="*/ 858654 h 1227860"/>
                    <a:gd name="connsiteX271" fmla="*/ 1187819 w 1240133"/>
                    <a:gd name="connsiteY271" fmla="*/ 855896 h 1227860"/>
                    <a:gd name="connsiteX272" fmla="*/ 44447 w 1240133"/>
                    <a:gd name="connsiteY272" fmla="*/ 836929 h 1227860"/>
                    <a:gd name="connsiteX273" fmla="*/ 43259 w 1240133"/>
                    <a:gd name="connsiteY273" fmla="*/ 839651 h 1227860"/>
                    <a:gd name="connsiteX274" fmla="*/ 51356 w 1240133"/>
                    <a:gd name="connsiteY274" fmla="*/ 858949 h 1227860"/>
                    <a:gd name="connsiteX275" fmla="*/ 53296 w 1240133"/>
                    <a:gd name="connsiteY275" fmla="*/ 860208 h 1227860"/>
                    <a:gd name="connsiteX276" fmla="*/ 54143 w 1240133"/>
                    <a:gd name="connsiteY276" fmla="*/ 860030 h 1227860"/>
                    <a:gd name="connsiteX277" fmla="*/ 55234 w 1240133"/>
                    <a:gd name="connsiteY277" fmla="*/ 857267 h 1227860"/>
                    <a:gd name="connsiteX278" fmla="*/ 47194 w 1240133"/>
                    <a:gd name="connsiteY278" fmla="*/ 838111 h 1227860"/>
                    <a:gd name="connsiteX279" fmla="*/ 44447 w 1240133"/>
                    <a:gd name="connsiteY279" fmla="*/ 836929 h 1227860"/>
                    <a:gd name="connsiteX280" fmla="*/ 1203213 w 1240133"/>
                    <a:gd name="connsiteY280" fmla="*/ 816889 h 1227860"/>
                    <a:gd name="connsiteX281" fmla="*/ 1200509 w 1240133"/>
                    <a:gd name="connsiteY281" fmla="*/ 818159 h 1227860"/>
                    <a:gd name="connsiteX282" fmla="*/ 1193111 w 1240133"/>
                    <a:gd name="connsiteY282" fmla="*/ 837703 h 1227860"/>
                    <a:gd name="connsiteX283" fmla="*/ 1194300 w 1240133"/>
                    <a:gd name="connsiteY283" fmla="*/ 840425 h 1227860"/>
                    <a:gd name="connsiteX284" fmla="*/ 1195080 w 1240133"/>
                    <a:gd name="connsiteY284" fmla="*/ 840571 h 1227860"/>
                    <a:gd name="connsiteX285" fmla="*/ 1197050 w 1240133"/>
                    <a:gd name="connsiteY285" fmla="*/ 839244 h 1227860"/>
                    <a:gd name="connsiteX286" fmla="*/ 1204497 w 1240133"/>
                    <a:gd name="connsiteY286" fmla="*/ 819563 h 1227860"/>
                    <a:gd name="connsiteX287" fmla="*/ 1203213 w 1240133"/>
                    <a:gd name="connsiteY287" fmla="*/ 816889 h 1227860"/>
                    <a:gd name="connsiteX288" fmla="*/ 30419 w 1240133"/>
                    <a:gd name="connsiteY288" fmla="*/ 797534 h 1227860"/>
                    <a:gd name="connsiteX289" fmla="*/ 29043 w 1240133"/>
                    <a:gd name="connsiteY289" fmla="*/ 800168 h 1227860"/>
                    <a:gd name="connsiteX290" fmla="*/ 35805 w 1240133"/>
                    <a:gd name="connsiteY290" fmla="*/ 820031 h 1227860"/>
                    <a:gd name="connsiteX291" fmla="*/ 37800 w 1240133"/>
                    <a:gd name="connsiteY291" fmla="*/ 821422 h 1227860"/>
                    <a:gd name="connsiteX292" fmla="*/ 38509 w 1240133"/>
                    <a:gd name="connsiteY292" fmla="*/ 821297 h 1227860"/>
                    <a:gd name="connsiteX293" fmla="*/ 39792 w 1240133"/>
                    <a:gd name="connsiteY293" fmla="*/ 818619 h 1227860"/>
                    <a:gd name="connsiteX294" fmla="*/ 33079 w 1240133"/>
                    <a:gd name="connsiteY294" fmla="*/ 798897 h 1227860"/>
                    <a:gd name="connsiteX295" fmla="*/ 30419 w 1240133"/>
                    <a:gd name="connsiteY295" fmla="*/ 797534 h 1227860"/>
                    <a:gd name="connsiteX296" fmla="*/ 1215845 w 1240133"/>
                    <a:gd name="connsiteY296" fmla="*/ 776971 h 1227860"/>
                    <a:gd name="connsiteX297" fmla="*/ 1213233 w 1240133"/>
                    <a:gd name="connsiteY297" fmla="*/ 778425 h 1227860"/>
                    <a:gd name="connsiteX298" fmla="*/ 1207230 w 1240133"/>
                    <a:gd name="connsiteY298" fmla="*/ 798374 h 1227860"/>
                    <a:gd name="connsiteX299" fmla="*/ 1208605 w 1240133"/>
                    <a:gd name="connsiteY299" fmla="*/ 801007 h 1227860"/>
                    <a:gd name="connsiteX300" fmla="*/ 1209245 w 1240133"/>
                    <a:gd name="connsiteY300" fmla="*/ 801104 h 1227860"/>
                    <a:gd name="connsiteX301" fmla="*/ 1211270 w 1240133"/>
                    <a:gd name="connsiteY301" fmla="*/ 799644 h 1227860"/>
                    <a:gd name="connsiteX302" fmla="*/ 1217315 w 1240133"/>
                    <a:gd name="connsiteY302" fmla="*/ 779555 h 1227860"/>
                    <a:gd name="connsiteX303" fmla="*/ 1215845 w 1240133"/>
                    <a:gd name="connsiteY303" fmla="*/ 776971 h 1227860"/>
                    <a:gd name="connsiteX304" fmla="*/ 19170 w 1240133"/>
                    <a:gd name="connsiteY304" fmla="*/ 757277 h 1227860"/>
                    <a:gd name="connsiteX305" fmla="*/ 17613 w 1240133"/>
                    <a:gd name="connsiteY305" fmla="*/ 759810 h 1227860"/>
                    <a:gd name="connsiteX306" fmla="*/ 22974 w 1240133"/>
                    <a:gd name="connsiteY306" fmla="*/ 780079 h 1227860"/>
                    <a:gd name="connsiteX307" fmla="*/ 25014 w 1240133"/>
                    <a:gd name="connsiteY307" fmla="*/ 781612 h 1227860"/>
                    <a:gd name="connsiteX308" fmla="*/ 25584 w 1240133"/>
                    <a:gd name="connsiteY308" fmla="*/ 781535 h 1227860"/>
                    <a:gd name="connsiteX309" fmla="*/ 27055 w 1240133"/>
                    <a:gd name="connsiteY309" fmla="*/ 778950 h 1227860"/>
                    <a:gd name="connsiteX310" fmla="*/ 21726 w 1240133"/>
                    <a:gd name="connsiteY310" fmla="*/ 758818 h 1227860"/>
                    <a:gd name="connsiteX311" fmla="*/ 19170 w 1240133"/>
                    <a:gd name="connsiteY311" fmla="*/ 757277 h 1227860"/>
                    <a:gd name="connsiteX312" fmla="*/ 1225657 w 1240133"/>
                    <a:gd name="connsiteY312" fmla="*/ 736346 h 1227860"/>
                    <a:gd name="connsiteX313" fmla="*/ 1223151 w 1240133"/>
                    <a:gd name="connsiteY313" fmla="*/ 737971 h 1227860"/>
                    <a:gd name="connsiteX314" fmla="*/ 1218541 w 1240133"/>
                    <a:gd name="connsiteY314" fmla="*/ 758277 h 1227860"/>
                    <a:gd name="connsiteX315" fmla="*/ 1220101 w 1240133"/>
                    <a:gd name="connsiteY315" fmla="*/ 760814 h 1227860"/>
                    <a:gd name="connsiteX316" fmla="*/ 1220602 w 1240133"/>
                    <a:gd name="connsiteY316" fmla="*/ 760871 h 1227860"/>
                    <a:gd name="connsiteX317" fmla="*/ 1222664 w 1240133"/>
                    <a:gd name="connsiteY317" fmla="*/ 759274 h 1227860"/>
                    <a:gd name="connsiteX318" fmla="*/ 1227299 w 1240133"/>
                    <a:gd name="connsiteY318" fmla="*/ 738825 h 1227860"/>
                    <a:gd name="connsiteX319" fmla="*/ 1225657 w 1240133"/>
                    <a:gd name="connsiteY319" fmla="*/ 736346 h 1227860"/>
                    <a:gd name="connsiteX320" fmla="*/ 10733 w 1240133"/>
                    <a:gd name="connsiteY320" fmla="*/ 716351 h 1227860"/>
                    <a:gd name="connsiteX321" fmla="*/ 9002 w 1240133"/>
                    <a:gd name="connsiteY321" fmla="*/ 718775 h 1227860"/>
                    <a:gd name="connsiteX322" fmla="*/ 12953 w 1240133"/>
                    <a:gd name="connsiteY322" fmla="*/ 739366 h 1227860"/>
                    <a:gd name="connsiteX323" fmla="*/ 15022 w 1240133"/>
                    <a:gd name="connsiteY323" fmla="*/ 741036 h 1227860"/>
                    <a:gd name="connsiteX324" fmla="*/ 15459 w 1240133"/>
                    <a:gd name="connsiteY324" fmla="*/ 740996 h 1227860"/>
                    <a:gd name="connsiteX325" fmla="*/ 17099 w 1240133"/>
                    <a:gd name="connsiteY325" fmla="*/ 738515 h 1227860"/>
                    <a:gd name="connsiteX326" fmla="*/ 13181 w 1240133"/>
                    <a:gd name="connsiteY326" fmla="*/ 718065 h 1227860"/>
                    <a:gd name="connsiteX327" fmla="*/ 10733 w 1240133"/>
                    <a:gd name="connsiteY327" fmla="*/ 716351 h 1227860"/>
                    <a:gd name="connsiteX328" fmla="*/ 1232626 w 1240133"/>
                    <a:gd name="connsiteY328" fmla="*/ 695149 h 1227860"/>
                    <a:gd name="connsiteX329" fmla="*/ 1230244 w 1240133"/>
                    <a:gd name="connsiteY329" fmla="*/ 696943 h 1227860"/>
                    <a:gd name="connsiteX330" fmla="*/ 1227047 w 1240133"/>
                    <a:gd name="connsiteY330" fmla="*/ 717516 h 1227860"/>
                    <a:gd name="connsiteX331" fmla="*/ 1228778 w 1240133"/>
                    <a:gd name="connsiteY331" fmla="*/ 719939 h 1227860"/>
                    <a:gd name="connsiteX332" fmla="*/ 1229140 w 1240133"/>
                    <a:gd name="connsiteY332" fmla="*/ 719968 h 1227860"/>
                    <a:gd name="connsiteX333" fmla="*/ 1231225 w 1240133"/>
                    <a:gd name="connsiteY333" fmla="*/ 718230 h 1227860"/>
                    <a:gd name="connsiteX334" fmla="*/ 1234440 w 1240133"/>
                    <a:gd name="connsiteY334" fmla="*/ 697508 h 1227860"/>
                    <a:gd name="connsiteX335" fmla="*/ 1232626 w 1240133"/>
                    <a:gd name="connsiteY335" fmla="*/ 695149 h 1227860"/>
                    <a:gd name="connsiteX336" fmla="*/ 5145 w 1240133"/>
                    <a:gd name="connsiteY336" fmla="*/ 674951 h 1227860"/>
                    <a:gd name="connsiteX337" fmla="*/ 3254 w 1240133"/>
                    <a:gd name="connsiteY337" fmla="*/ 677251 h 1227860"/>
                    <a:gd name="connsiteX338" fmla="*/ 5771 w 1240133"/>
                    <a:gd name="connsiteY338" fmla="*/ 698060 h 1227860"/>
                    <a:gd name="connsiteX339" fmla="*/ 7865 w 1240133"/>
                    <a:gd name="connsiteY339" fmla="*/ 699875 h 1227860"/>
                    <a:gd name="connsiteX340" fmla="*/ 8155 w 1240133"/>
                    <a:gd name="connsiteY340" fmla="*/ 699855 h 1227860"/>
                    <a:gd name="connsiteX341" fmla="*/ 9967 w 1240133"/>
                    <a:gd name="connsiteY341" fmla="*/ 697496 h 1227860"/>
                    <a:gd name="connsiteX342" fmla="*/ 7466 w 1240133"/>
                    <a:gd name="connsiteY342" fmla="*/ 676822 h 1227860"/>
                    <a:gd name="connsiteX343" fmla="*/ 5145 w 1240133"/>
                    <a:gd name="connsiteY343" fmla="*/ 674951 h 1227860"/>
                    <a:gd name="connsiteX344" fmla="*/ 1236753 w 1240133"/>
                    <a:gd name="connsiteY344" fmla="*/ 653573 h 1227860"/>
                    <a:gd name="connsiteX345" fmla="*/ 1234492 w 1240133"/>
                    <a:gd name="connsiteY345" fmla="*/ 655524 h 1227860"/>
                    <a:gd name="connsiteX346" fmla="*/ 1232724 w 1240133"/>
                    <a:gd name="connsiteY346" fmla="*/ 676270 h 1227860"/>
                    <a:gd name="connsiteX347" fmla="*/ 1234614 w 1240133"/>
                    <a:gd name="connsiteY347" fmla="*/ 678570 h 1227860"/>
                    <a:gd name="connsiteX348" fmla="*/ 1234835 w 1240133"/>
                    <a:gd name="connsiteY348" fmla="*/ 678581 h 1227860"/>
                    <a:gd name="connsiteX349" fmla="*/ 1236937 w 1240133"/>
                    <a:gd name="connsiteY349" fmla="*/ 676697 h 1227860"/>
                    <a:gd name="connsiteX350" fmla="*/ 1238720 w 1240133"/>
                    <a:gd name="connsiteY350" fmla="*/ 655811 h 1227860"/>
                    <a:gd name="connsiteX351" fmla="*/ 1236753 w 1240133"/>
                    <a:gd name="connsiteY351" fmla="*/ 653573 h 1227860"/>
                    <a:gd name="connsiteX352" fmla="*/ 2416 w 1240133"/>
                    <a:gd name="connsiteY352" fmla="*/ 633274 h 1227860"/>
                    <a:gd name="connsiteX353" fmla="*/ 370 w 1240133"/>
                    <a:gd name="connsiteY353" fmla="*/ 635444 h 1227860"/>
                    <a:gd name="connsiteX354" fmla="*/ 1458 w 1240133"/>
                    <a:gd name="connsiteY354" fmla="*/ 656375 h 1227860"/>
                    <a:gd name="connsiteX355" fmla="*/ 3568 w 1240133"/>
                    <a:gd name="connsiteY355" fmla="*/ 658327 h 1227860"/>
                    <a:gd name="connsiteX356" fmla="*/ 3718 w 1240133"/>
                    <a:gd name="connsiteY356" fmla="*/ 658327 h 1227860"/>
                    <a:gd name="connsiteX357" fmla="*/ 5690 w 1240133"/>
                    <a:gd name="connsiteY357" fmla="*/ 656089 h 1227860"/>
                    <a:gd name="connsiteX358" fmla="*/ 4611 w 1240133"/>
                    <a:gd name="connsiteY358" fmla="*/ 635299 h 1227860"/>
                    <a:gd name="connsiteX359" fmla="*/ 2416 w 1240133"/>
                    <a:gd name="connsiteY359" fmla="*/ 633274 h 1227860"/>
                    <a:gd name="connsiteX360" fmla="*/ 1238012 w 1240133"/>
                    <a:gd name="connsiteY360" fmla="*/ 610730 h 1227860"/>
                    <a:gd name="connsiteX361" fmla="*/ 1235893 w 1240133"/>
                    <a:gd name="connsiteY361" fmla="*/ 612827 h 1227860"/>
                    <a:gd name="connsiteX362" fmla="*/ 1235898 w 1240133"/>
                    <a:gd name="connsiteY362" fmla="*/ 613932 h 1227860"/>
                    <a:gd name="connsiteX363" fmla="*/ 1235543 w 1240133"/>
                    <a:gd name="connsiteY363" fmla="*/ 634746 h 1227860"/>
                    <a:gd name="connsiteX364" fmla="*/ 1237593 w 1240133"/>
                    <a:gd name="connsiteY364" fmla="*/ 636912 h 1227860"/>
                    <a:gd name="connsiteX365" fmla="*/ 1237661 w 1240133"/>
                    <a:gd name="connsiteY365" fmla="*/ 636912 h 1227860"/>
                    <a:gd name="connsiteX366" fmla="*/ 1239779 w 1240133"/>
                    <a:gd name="connsiteY366" fmla="*/ 634887 h 1227860"/>
                    <a:gd name="connsiteX367" fmla="*/ 1240133 w 1240133"/>
                    <a:gd name="connsiteY367" fmla="*/ 613907 h 1227860"/>
                    <a:gd name="connsiteX368" fmla="*/ 1240130 w 1240133"/>
                    <a:gd name="connsiteY368" fmla="*/ 612827 h 1227860"/>
                    <a:gd name="connsiteX369" fmla="*/ 1238012 w 1240133"/>
                    <a:gd name="connsiteY369" fmla="*/ 610730 h 1227860"/>
                    <a:gd name="connsiteX370" fmla="*/ 2522 w 1240133"/>
                    <a:gd name="connsiteY370" fmla="*/ 591501 h 1227860"/>
                    <a:gd name="connsiteX371" fmla="*/ 2452 w 1240133"/>
                    <a:gd name="connsiteY371" fmla="*/ 591501 h 1227860"/>
                    <a:gd name="connsiteX372" fmla="*/ 334 w 1240133"/>
                    <a:gd name="connsiteY372" fmla="*/ 593530 h 1227860"/>
                    <a:gd name="connsiteX373" fmla="*/ 0 w 1240133"/>
                    <a:gd name="connsiteY373" fmla="*/ 613932 h 1227860"/>
                    <a:gd name="connsiteX374" fmla="*/ 0 w 1240133"/>
                    <a:gd name="connsiteY374" fmla="*/ 614484 h 1227860"/>
                    <a:gd name="connsiteX375" fmla="*/ 2118 w 1240133"/>
                    <a:gd name="connsiteY375" fmla="*/ 616582 h 1227860"/>
                    <a:gd name="connsiteX376" fmla="*/ 4236 w 1240133"/>
                    <a:gd name="connsiteY376" fmla="*/ 614481 h 1227860"/>
                    <a:gd name="connsiteX377" fmla="*/ 4236 w 1240133"/>
                    <a:gd name="connsiteY377" fmla="*/ 613927 h 1227860"/>
                    <a:gd name="connsiteX378" fmla="*/ 4570 w 1240133"/>
                    <a:gd name="connsiteY378" fmla="*/ 593667 h 1227860"/>
                    <a:gd name="connsiteX379" fmla="*/ 2522 w 1240133"/>
                    <a:gd name="connsiteY379" fmla="*/ 591501 h 1227860"/>
                    <a:gd name="connsiteX380" fmla="*/ 1236378 w 1240133"/>
                    <a:gd name="connsiteY380" fmla="*/ 568989 h 1227860"/>
                    <a:gd name="connsiteX381" fmla="*/ 1234411 w 1240133"/>
                    <a:gd name="connsiteY381" fmla="*/ 571226 h 1227860"/>
                    <a:gd name="connsiteX382" fmla="*/ 1235510 w 1240133"/>
                    <a:gd name="connsiteY382" fmla="*/ 592017 h 1227860"/>
                    <a:gd name="connsiteX383" fmla="*/ 1237629 w 1240133"/>
                    <a:gd name="connsiteY383" fmla="*/ 594041 h 1227860"/>
                    <a:gd name="connsiteX384" fmla="*/ 1237702 w 1240133"/>
                    <a:gd name="connsiteY384" fmla="*/ 594037 h 1227860"/>
                    <a:gd name="connsiteX385" fmla="*/ 1239747 w 1240133"/>
                    <a:gd name="connsiteY385" fmla="*/ 591867 h 1227860"/>
                    <a:gd name="connsiteX386" fmla="*/ 1238639 w 1240133"/>
                    <a:gd name="connsiteY386" fmla="*/ 570936 h 1227860"/>
                    <a:gd name="connsiteX387" fmla="*/ 1236378 w 1240133"/>
                    <a:gd name="connsiteY387" fmla="*/ 568989 h 1227860"/>
                    <a:gd name="connsiteX388" fmla="*/ 5458 w 1240133"/>
                    <a:gd name="connsiteY388" fmla="*/ 549843 h 1227860"/>
                    <a:gd name="connsiteX389" fmla="*/ 3140 w 1240133"/>
                    <a:gd name="connsiteY389" fmla="*/ 551719 h 1227860"/>
                    <a:gd name="connsiteX390" fmla="*/ 1377 w 1240133"/>
                    <a:gd name="connsiteY390" fmla="*/ 572606 h 1227860"/>
                    <a:gd name="connsiteX391" fmla="*/ 3352 w 1240133"/>
                    <a:gd name="connsiteY391" fmla="*/ 574840 h 1227860"/>
                    <a:gd name="connsiteX392" fmla="*/ 3498 w 1240133"/>
                    <a:gd name="connsiteY392" fmla="*/ 574843 h 1227860"/>
                    <a:gd name="connsiteX393" fmla="*/ 5605 w 1240133"/>
                    <a:gd name="connsiteY393" fmla="*/ 572884 h 1227860"/>
                    <a:gd name="connsiteX394" fmla="*/ 7353 w 1240133"/>
                    <a:gd name="connsiteY394" fmla="*/ 552139 h 1227860"/>
                    <a:gd name="connsiteX395" fmla="*/ 5458 w 1240133"/>
                    <a:gd name="connsiteY395" fmla="*/ 549843 h 1227860"/>
                    <a:gd name="connsiteX396" fmla="*/ 1231894 w 1240133"/>
                    <a:gd name="connsiteY396" fmla="*/ 527461 h 1227860"/>
                    <a:gd name="connsiteX397" fmla="*/ 1230085 w 1240133"/>
                    <a:gd name="connsiteY397" fmla="*/ 529823 h 1227860"/>
                    <a:gd name="connsiteX398" fmla="*/ 1232606 w 1240133"/>
                    <a:gd name="connsiteY398" fmla="*/ 550493 h 1227860"/>
                    <a:gd name="connsiteX399" fmla="*/ 1234709 w 1240133"/>
                    <a:gd name="connsiteY399" fmla="*/ 552372 h 1227860"/>
                    <a:gd name="connsiteX400" fmla="*/ 1234932 w 1240133"/>
                    <a:gd name="connsiteY400" fmla="*/ 552360 h 1227860"/>
                    <a:gd name="connsiteX401" fmla="*/ 1236818 w 1240133"/>
                    <a:gd name="connsiteY401" fmla="*/ 550057 h 1227860"/>
                    <a:gd name="connsiteX402" fmla="*/ 1234280 w 1240133"/>
                    <a:gd name="connsiteY402" fmla="*/ 529251 h 1227860"/>
                    <a:gd name="connsiteX403" fmla="*/ 1231894 w 1240133"/>
                    <a:gd name="connsiteY403" fmla="*/ 527461 h 1227860"/>
                    <a:gd name="connsiteX404" fmla="*/ 620073 w 1240133"/>
                    <a:gd name="connsiteY404" fmla="*/ 524895 h 1227860"/>
                    <a:gd name="connsiteX405" fmla="*/ 709999 w 1240133"/>
                    <a:gd name="connsiteY405" fmla="*/ 613932 h 1227860"/>
                    <a:gd name="connsiteX406" fmla="*/ 620073 w 1240133"/>
                    <a:gd name="connsiteY406" fmla="*/ 702969 h 1227860"/>
                    <a:gd name="connsiteX407" fmla="*/ 530145 w 1240133"/>
                    <a:gd name="connsiteY407" fmla="*/ 613932 h 1227860"/>
                    <a:gd name="connsiteX408" fmla="*/ 620073 w 1240133"/>
                    <a:gd name="connsiteY408" fmla="*/ 524895 h 1227860"/>
                    <a:gd name="connsiteX409" fmla="*/ 620073 w 1240133"/>
                    <a:gd name="connsiteY409" fmla="*/ 520701 h 1227860"/>
                    <a:gd name="connsiteX410" fmla="*/ 525909 w 1240133"/>
                    <a:gd name="connsiteY410" fmla="*/ 613932 h 1227860"/>
                    <a:gd name="connsiteX411" fmla="*/ 620073 w 1240133"/>
                    <a:gd name="connsiteY411" fmla="*/ 707163 h 1227860"/>
                    <a:gd name="connsiteX412" fmla="*/ 714235 w 1240133"/>
                    <a:gd name="connsiteY412" fmla="*/ 613932 h 1227860"/>
                    <a:gd name="connsiteX413" fmla="*/ 620073 w 1240133"/>
                    <a:gd name="connsiteY413" fmla="*/ 520701 h 1227860"/>
                    <a:gd name="connsiteX414" fmla="*/ 11267 w 1240133"/>
                    <a:gd name="connsiteY414" fmla="*/ 508465 h 1227860"/>
                    <a:gd name="connsiteX415" fmla="*/ 8823 w 1240133"/>
                    <a:gd name="connsiteY415" fmla="*/ 510183 h 1227860"/>
                    <a:gd name="connsiteX416" fmla="*/ 5629 w 1240133"/>
                    <a:gd name="connsiteY416" fmla="*/ 530905 h 1227860"/>
                    <a:gd name="connsiteX417" fmla="*/ 7446 w 1240133"/>
                    <a:gd name="connsiteY417" fmla="*/ 533260 h 1227860"/>
                    <a:gd name="connsiteX418" fmla="*/ 7731 w 1240133"/>
                    <a:gd name="connsiteY418" fmla="*/ 533280 h 1227860"/>
                    <a:gd name="connsiteX419" fmla="*/ 9821 w 1240133"/>
                    <a:gd name="connsiteY419" fmla="*/ 531461 h 1227860"/>
                    <a:gd name="connsiteX420" fmla="*/ 12998 w 1240133"/>
                    <a:gd name="connsiteY420" fmla="*/ 510885 h 1227860"/>
                    <a:gd name="connsiteX421" fmla="*/ 11267 w 1240133"/>
                    <a:gd name="connsiteY421" fmla="*/ 508465 h 1227860"/>
                    <a:gd name="connsiteX422" fmla="*/ 1224566 w 1240133"/>
                    <a:gd name="connsiteY422" fmla="*/ 486332 h 1227860"/>
                    <a:gd name="connsiteX423" fmla="*/ 1222928 w 1240133"/>
                    <a:gd name="connsiteY423" fmla="*/ 488817 h 1227860"/>
                    <a:gd name="connsiteX424" fmla="*/ 1226863 w 1240133"/>
                    <a:gd name="connsiteY424" fmla="*/ 509259 h 1227860"/>
                    <a:gd name="connsiteX425" fmla="*/ 1228949 w 1240133"/>
                    <a:gd name="connsiteY425" fmla="*/ 511001 h 1227860"/>
                    <a:gd name="connsiteX426" fmla="*/ 1229311 w 1240133"/>
                    <a:gd name="connsiteY426" fmla="*/ 510966 h 1227860"/>
                    <a:gd name="connsiteX427" fmla="*/ 1231042 w 1240133"/>
                    <a:gd name="connsiteY427" fmla="*/ 508541 h 1227860"/>
                    <a:gd name="connsiteX428" fmla="*/ 1227075 w 1240133"/>
                    <a:gd name="connsiteY428" fmla="*/ 487953 h 1227860"/>
                    <a:gd name="connsiteX429" fmla="*/ 1224566 w 1240133"/>
                    <a:gd name="connsiteY429" fmla="*/ 486332 h 1227860"/>
                    <a:gd name="connsiteX430" fmla="*/ 19910 w 1240133"/>
                    <a:gd name="connsiteY430" fmla="*/ 467587 h 1227860"/>
                    <a:gd name="connsiteX431" fmla="*/ 17348 w 1240133"/>
                    <a:gd name="connsiteY431" fmla="*/ 469132 h 1227860"/>
                    <a:gd name="connsiteX432" fmla="*/ 12725 w 1240133"/>
                    <a:gd name="connsiteY432" fmla="*/ 489586 h 1227860"/>
                    <a:gd name="connsiteX433" fmla="*/ 14375 w 1240133"/>
                    <a:gd name="connsiteY433" fmla="*/ 492067 h 1227860"/>
                    <a:gd name="connsiteX434" fmla="*/ 14806 w 1240133"/>
                    <a:gd name="connsiteY434" fmla="*/ 492108 h 1227860"/>
                    <a:gd name="connsiteX435" fmla="*/ 16879 w 1240133"/>
                    <a:gd name="connsiteY435" fmla="*/ 490430 h 1227860"/>
                    <a:gd name="connsiteX436" fmla="*/ 21471 w 1240133"/>
                    <a:gd name="connsiteY436" fmla="*/ 470123 h 1227860"/>
                    <a:gd name="connsiteX437" fmla="*/ 19910 w 1240133"/>
                    <a:gd name="connsiteY437" fmla="*/ 467587 h 1227860"/>
                    <a:gd name="connsiteX438" fmla="*/ 620072 w 1240133"/>
                    <a:gd name="connsiteY438" fmla="*/ 456536 h 1227860"/>
                    <a:gd name="connsiteX439" fmla="*/ 779046 w 1240133"/>
                    <a:gd name="connsiteY439" fmla="*/ 613932 h 1227860"/>
                    <a:gd name="connsiteX440" fmla="*/ 620072 w 1240133"/>
                    <a:gd name="connsiteY440" fmla="*/ 771333 h 1227860"/>
                    <a:gd name="connsiteX441" fmla="*/ 461102 w 1240133"/>
                    <a:gd name="connsiteY441" fmla="*/ 613932 h 1227860"/>
                    <a:gd name="connsiteX442" fmla="*/ 620072 w 1240133"/>
                    <a:gd name="connsiteY442" fmla="*/ 456536 h 1227860"/>
                    <a:gd name="connsiteX443" fmla="*/ 620072 w 1240133"/>
                    <a:gd name="connsiteY443" fmla="*/ 452342 h 1227860"/>
                    <a:gd name="connsiteX444" fmla="*/ 456866 w 1240133"/>
                    <a:gd name="connsiteY444" fmla="*/ 613932 h 1227860"/>
                    <a:gd name="connsiteX445" fmla="*/ 620072 w 1240133"/>
                    <a:gd name="connsiteY445" fmla="*/ 775527 h 1227860"/>
                    <a:gd name="connsiteX446" fmla="*/ 783282 w 1240133"/>
                    <a:gd name="connsiteY446" fmla="*/ 613932 h 1227860"/>
                    <a:gd name="connsiteX447" fmla="*/ 620072 w 1240133"/>
                    <a:gd name="connsiteY447" fmla="*/ 452342 h 1227860"/>
                    <a:gd name="connsiteX448" fmla="*/ 1214394 w 1240133"/>
                    <a:gd name="connsiteY448" fmla="*/ 445792 h 1227860"/>
                    <a:gd name="connsiteX449" fmla="*/ 1212927 w 1240133"/>
                    <a:gd name="connsiteY449" fmla="*/ 448382 h 1227860"/>
                    <a:gd name="connsiteX450" fmla="*/ 1218276 w 1240133"/>
                    <a:gd name="connsiteY450" fmla="*/ 468510 h 1227860"/>
                    <a:gd name="connsiteX451" fmla="*/ 1220334 w 1240133"/>
                    <a:gd name="connsiteY451" fmla="*/ 470107 h 1227860"/>
                    <a:gd name="connsiteX452" fmla="*/ 1220839 w 1240133"/>
                    <a:gd name="connsiteY452" fmla="*/ 470047 h 1227860"/>
                    <a:gd name="connsiteX453" fmla="*/ 1222391 w 1240133"/>
                    <a:gd name="connsiteY453" fmla="*/ 467510 h 1227860"/>
                    <a:gd name="connsiteX454" fmla="*/ 1217010 w 1240133"/>
                    <a:gd name="connsiteY454" fmla="*/ 447244 h 1227860"/>
                    <a:gd name="connsiteX455" fmla="*/ 1214394 w 1240133"/>
                    <a:gd name="connsiteY455" fmla="*/ 445792 h 1227860"/>
                    <a:gd name="connsiteX456" fmla="*/ 31361 w 1240133"/>
                    <a:gd name="connsiteY456" fmla="*/ 427390 h 1227860"/>
                    <a:gd name="connsiteX457" fmla="*/ 28704 w 1240133"/>
                    <a:gd name="connsiteY457" fmla="*/ 428757 h 1227860"/>
                    <a:gd name="connsiteX458" fmla="*/ 22676 w 1240133"/>
                    <a:gd name="connsiteY458" fmla="*/ 448849 h 1227860"/>
                    <a:gd name="connsiteX459" fmla="*/ 24150 w 1240133"/>
                    <a:gd name="connsiteY459" fmla="*/ 451430 h 1227860"/>
                    <a:gd name="connsiteX460" fmla="*/ 24716 w 1240133"/>
                    <a:gd name="connsiteY460" fmla="*/ 451508 h 1227860"/>
                    <a:gd name="connsiteX461" fmla="*/ 26753 w 1240133"/>
                    <a:gd name="connsiteY461" fmla="*/ 449970 h 1227860"/>
                    <a:gd name="connsiteX462" fmla="*/ 32741 w 1240133"/>
                    <a:gd name="connsiteY462" fmla="*/ 430019 h 1227860"/>
                    <a:gd name="connsiteX463" fmla="*/ 31361 w 1240133"/>
                    <a:gd name="connsiteY463" fmla="*/ 427390 h 1227860"/>
                    <a:gd name="connsiteX464" fmla="*/ 1201433 w 1240133"/>
                    <a:gd name="connsiteY464" fmla="*/ 406046 h 1227860"/>
                    <a:gd name="connsiteX465" fmla="*/ 1200150 w 1240133"/>
                    <a:gd name="connsiteY465" fmla="*/ 408725 h 1227860"/>
                    <a:gd name="connsiteX466" fmla="*/ 1206883 w 1240133"/>
                    <a:gd name="connsiteY466" fmla="*/ 428446 h 1227860"/>
                    <a:gd name="connsiteX467" fmla="*/ 1208904 w 1240133"/>
                    <a:gd name="connsiteY467" fmla="*/ 429906 h 1227860"/>
                    <a:gd name="connsiteX468" fmla="*/ 1209547 w 1240133"/>
                    <a:gd name="connsiteY468" fmla="*/ 429809 h 1227860"/>
                    <a:gd name="connsiteX469" fmla="*/ 1210920 w 1240133"/>
                    <a:gd name="connsiteY469" fmla="*/ 427172 h 1227860"/>
                    <a:gd name="connsiteX470" fmla="*/ 1204138 w 1240133"/>
                    <a:gd name="connsiteY470" fmla="*/ 407317 h 1227860"/>
                    <a:gd name="connsiteX471" fmla="*/ 1201433 w 1240133"/>
                    <a:gd name="connsiteY471" fmla="*/ 406046 h 1227860"/>
                    <a:gd name="connsiteX472" fmla="*/ 45621 w 1240133"/>
                    <a:gd name="connsiteY472" fmla="*/ 387951 h 1227860"/>
                    <a:gd name="connsiteX473" fmla="*/ 42879 w 1240133"/>
                    <a:gd name="connsiteY473" fmla="*/ 389133 h 1227860"/>
                    <a:gd name="connsiteX474" fmla="*/ 35446 w 1240133"/>
                    <a:gd name="connsiteY474" fmla="*/ 408821 h 1227860"/>
                    <a:gd name="connsiteX475" fmla="*/ 36738 w 1240133"/>
                    <a:gd name="connsiteY475" fmla="*/ 411500 h 1227860"/>
                    <a:gd name="connsiteX476" fmla="*/ 37446 w 1240133"/>
                    <a:gd name="connsiteY476" fmla="*/ 411616 h 1227860"/>
                    <a:gd name="connsiteX477" fmla="*/ 39442 w 1240133"/>
                    <a:gd name="connsiteY477" fmla="*/ 410221 h 1227860"/>
                    <a:gd name="connsiteX478" fmla="*/ 46818 w 1240133"/>
                    <a:gd name="connsiteY478" fmla="*/ 390669 h 1227860"/>
                    <a:gd name="connsiteX479" fmla="*/ 45621 w 1240133"/>
                    <a:gd name="connsiteY479" fmla="*/ 387951 h 1227860"/>
                    <a:gd name="connsiteX480" fmla="*/ 1185779 w 1240133"/>
                    <a:gd name="connsiteY480" fmla="*/ 367329 h 1227860"/>
                    <a:gd name="connsiteX481" fmla="*/ 1184688 w 1240133"/>
                    <a:gd name="connsiteY481" fmla="*/ 370093 h 1227860"/>
                    <a:gd name="connsiteX482" fmla="*/ 1192745 w 1240133"/>
                    <a:gd name="connsiteY482" fmla="*/ 389250 h 1227860"/>
                    <a:gd name="connsiteX483" fmla="*/ 1194712 w 1240133"/>
                    <a:gd name="connsiteY483" fmla="*/ 390573 h 1227860"/>
                    <a:gd name="connsiteX484" fmla="*/ 1195494 w 1240133"/>
                    <a:gd name="connsiteY484" fmla="*/ 390423 h 1227860"/>
                    <a:gd name="connsiteX485" fmla="*/ 1196684 w 1240133"/>
                    <a:gd name="connsiteY485" fmla="*/ 387696 h 1227860"/>
                    <a:gd name="connsiteX486" fmla="*/ 1188570 w 1240133"/>
                    <a:gd name="connsiteY486" fmla="*/ 368411 h 1227860"/>
                    <a:gd name="connsiteX487" fmla="*/ 1185779 w 1240133"/>
                    <a:gd name="connsiteY487" fmla="*/ 367329 h 1227860"/>
                    <a:gd name="connsiteX488" fmla="*/ 62607 w 1240133"/>
                    <a:gd name="connsiteY488" fmla="*/ 349600 h 1227860"/>
                    <a:gd name="connsiteX489" fmla="*/ 59784 w 1240133"/>
                    <a:gd name="connsiteY489" fmla="*/ 350593 h 1227860"/>
                    <a:gd name="connsiteX490" fmla="*/ 51002 w 1240133"/>
                    <a:gd name="connsiteY490" fmla="*/ 369714 h 1227860"/>
                    <a:gd name="connsiteX491" fmla="*/ 52102 w 1240133"/>
                    <a:gd name="connsiteY491" fmla="*/ 372476 h 1227860"/>
                    <a:gd name="connsiteX492" fmla="*/ 52945 w 1240133"/>
                    <a:gd name="connsiteY492" fmla="*/ 372650 h 1227860"/>
                    <a:gd name="connsiteX493" fmla="*/ 54896 w 1240133"/>
                    <a:gd name="connsiteY493" fmla="*/ 371383 h 1227860"/>
                    <a:gd name="connsiteX494" fmla="*/ 63608 w 1240133"/>
                    <a:gd name="connsiteY494" fmla="*/ 352395 h 1227860"/>
                    <a:gd name="connsiteX495" fmla="*/ 62607 w 1240133"/>
                    <a:gd name="connsiteY495" fmla="*/ 349600 h 1227860"/>
                    <a:gd name="connsiteX496" fmla="*/ 1167493 w 1240133"/>
                    <a:gd name="connsiteY496" fmla="*/ 329803 h 1227860"/>
                    <a:gd name="connsiteX497" fmla="*/ 1166594 w 1240133"/>
                    <a:gd name="connsiteY497" fmla="*/ 332630 h 1227860"/>
                    <a:gd name="connsiteX498" fmla="*/ 1175962 w 1240133"/>
                    <a:gd name="connsiteY498" fmla="*/ 351210 h 1227860"/>
                    <a:gd name="connsiteX499" fmla="*/ 1177873 w 1240133"/>
                    <a:gd name="connsiteY499" fmla="*/ 352404 h 1227860"/>
                    <a:gd name="connsiteX500" fmla="*/ 1178786 w 1240133"/>
                    <a:gd name="connsiteY500" fmla="*/ 352194 h 1227860"/>
                    <a:gd name="connsiteX501" fmla="*/ 1179783 w 1240133"/>
                    <a:gd name="connsiteY501" fmla="*/ 349395 h 1227860"/>
                    <a:gd name="connsiteX502" fmla="*/ 1170349 w 1240133"/>
                    <a:gd name="connsiteY502" fmla="*/ 330695 h 1227860"/>
                    <a:gd name="connsiteX503" fmla="*/ 1167493 w 1240133"/>
                    <a:gd name="connsiteY503" fmla="*/ 329803 h 1227860"/>
                    <a:gd name="connsiteX504" fmla="*/ 82171 w 1240133"/>
                    <a:gd name="connsiteY504" fmla="*/ 312517 h 1227860"/>
                    <a:gd name="connsiteX505" fmla="*/ 79287 w 1240133"/>
                    <a:gd name="connsiteY505" fmla="*/ 313316 h 1227860"/>
                    <a:gd name="connsiteX506" fmla="*/ 69210 w 1240133"/>
                    <a:gd name="connsiteY506" fmla="*/ 331783 h 1227860"/>
                    <a:gd name="connsiteX507" fmla="*/ 70118 w 1240133"/>
                    <a:gd name="connsiteY507" fmla="*/ 334614 h 1227860"/>
                    <a:gd name="connsiteX508" fmla="*/ 71096 w 1240133"/>
                    <a:gd name="connsiteY508" fmla="*/ 334848 h 1227860"/>
                    <a:gd name="connsiteX509" fmla="*/ 72973 w 1240133"/>
                    <a:gd name="connsiteY509" fmla="*/ 333719 h 1227860"/>
                    <a:gd name="connsiteX510" fmla="*/ 82978 w 1240133"/>
                    <a:gd name="connsiteY510" fmla="*/ 315373 h 1227860"/>
                    <a:gd name="connsiteX511" fmla="*/ 82171 w 1240133"/>
                    <a:gd name="connsiteY511" fmla="*/ 312517 h 1227860"/>
                    <a:gd name="connsiteX512" fmla="*/ 1146651 w 1240133"/>
                    <a:gd name="connsiteY512" fmla="*/ 293582 h 1227860"/>
                    <a:gd name="connsiteX513" fmla="*/ 1145947 w 1240133"/>
                    <a:gd name="connsiteY513" fmla="*/ 296467 h 1227860"/>
                    <a:gd name="connsiteX514" fmla="*/ 1156582 w 1240133"/>
                    <a:gd name="connsiteY514" fmla="*/ 314376 h 1227860"/>
                    <a:gd name="connsiteX515" fmla="*/ 1158428 w 1240133"/>
                    <a:gd name="connsiteY515" fmla="*/ 315442 h 1227860"/>
                    <a:gd name="connsiteX516" fmla="*/ 1159469 w 1240133"/>
                    <a:gd name="connsiteY516" fmla="*/ 315175 h 1227860"/>
                    <a:gd name="connsiteX517" fmla="*/ 1160272 w 1240133"/>
                    <a:gd name="connsiteY517" fmla="*/ 312316 h 1227860"/>
                    <a:gd name="connsiteX518" fmla="*/ 1149563 w 1240133"/>
                    <a:gd name="connsiteY518" fmla="*/ 294281 h 1227860"/>
                    <a:gd name="connsiteX519" fmla="*/ 1146651 w 1240133"/>
                    <a:gd name="connsiteY519" fmla="*/ 293582 h 1227860"/>
                    <a:gd name="connsiteX520" fmla="*/ 104260 w 1240133"/>
                    <a:gd name="connsiteY520" fmla="*/ 276865 h 1227860"/>
                    <a:gd name="connsiteX521" fmla="*/ 101328 w 1240133"/>
                    <a:gd name="connsiteY521" fmla="*/ 277467 h 1227860"/>
                    <a:gd name="connsiteX522" fmla="*/ 90009 w 1240133"/>
                    <a:gd name="connsiteY522" fmla="*/ 295200 h 1227860"/>
                    <a:gd name="connsiteX523" fmla="*/ 90717 w 1240133"/>
                    <a:gd name="connsiteY523" fmla="*/ 298080 h 1227860"/>
                    <a:gd name="connsiteX524" fmla="*/ 91817 w 1240133"/>
                    <a:gd name="connsiteY524" fmla="*/ 298386 h 1227860"/>
                    <a:gd name="connsiteX525" fmla="*/ 93621 w 1240133"/>
                    <a:gd name="connsiteY525" fmla="*/ 297382 h 1227860"/>
                    <a:gd name="connsiteX526" fmla="*/ 104868 w 1240133"/>
                    <a:gd name="connsiteY526" fmla="*/ 279770 h 1227860"/>
                    <a:gd name="connsiteX527" fmla="*/ 104260 w 1240133"/>
                    <a:gd name="connsiteY527" fmla="*/ 276865 h 1227860"/>
                    <a:gd name="connsiteX528" fmla="*/ 1123347 w 1240133"/>
                    <a:gd name="connsiteY528" fmla="*/ 258823 h 1227860"/>
                    <a:gd name="connsiteX529" fmla="*/ 1122842 w 1240133"/>
                    <a:gd name="connsiteY529" fmla="*/ 261746 h 1227860"/>
                    <a:gd name="connsiteX530" fmla="*/ 1134688 w 1240133"/>
                    <a:gd name="connsiteY530" fmla="*/ 278907 h 1227860"/>
                    <a:gd name="connsiteX531" fmla="*/ 1136459 w 1240133"/>
                    <a:gd name="connsiteY531" fmla="*/ 279850 h 1227860"/>
                    <a:gd name="connsiteX532" fmla="*/ 1137629 w 1240133"/>
                    <a:gd name="connsiteY532" fmla="*/ 279503 h 1227860"/>
                    <a:gd name="connsiteX533" fmla="*/ 1138228 w 1240133"/>
                    <a:gd name="connsiteY533" fmla="*/ 276600 h 1227860"/>
                    <a:gd name="connsiteX534" fmla="*/ 1126301 w 1240133"/>
                    <a:gd name="connsiteY534" fmla="*/ 259322 h 1227860"/>
                    <a:gd name="connsiteX535" fmla="*/ 1123347 w 1240133"/>
                    <a:gd name="connsiteY535" fmla="*/ 258823 h 1227860"/>
                    <a:gd name="connsiteX536" fmla="*/ 128750 w 1240133"/>
                    <a:gd name="connsiteY536" fmla="*/ 242803 h 1227860"/>
                    <a:gd name="connsiteX537" fmla="*/ 125780 w 1240133"/>
                    <a:gd name="connsiteY537" fmla="*/ 243202 h 1227860"/>
                    <a:gd name="connsiteX538" fmla="*/ 113267 w 1240133"/>
                    <a:gd name="connsiteY538" fmla="*/ 260124 h 1227860"/>
                    <a:gd name="connsiteX539" fmla="*/ 113776 w 1240133"/>
                    <a:gd name="connsiteY539" fmla="*/ 263045 h 1227860"/>
                    <a:gd name="connsiteX540" fmla="*/ 114998 w 1240133"/>
                    <a:gd name="connsiteY540" fmla="*/ 263428 h 1227860"/>
                    <a:gd name="connsiteX541" fmla="*/ 116725 w 1240133"/>
                    <a:gd name="connsiteY541" fmla="*/ 262545 h 1227860"/>
                    <a:gd name="connsiteX542" fmla="*/ 129157 w 1240133"/>
                    <a:gd name="connsiteY542" fmla="*/ 245743 h 1227860"/>
                    <a:gd name="connsiteX543" fmla="*/ 128750 w 1240133"/>
                    <a:gd name="connsiteY543" fmla="*/ 242803 h 1227860"/>
                    <a:gd name="connsiteX544" fmla="*/ 620073 w 1240133"/>
                    <a:gd name="connsiteY544" fmla="*/ 234889 h 1227860"/>
                    <a:gd name="connsiteX545" fmla="*/ 1002905 w 1240133"/>
                    <a:gd name="connsiteY545" fmla="*/ 613927 h 1227860"/>
                    <a:gd name="connsiteX546" fmla="*/ 620073 w 1240133"/>
                    <a:gd name="connsiteY546" fmla="*/ 992969 h 1227860"/>
                    <a:gd name="connsiteX547" fmla="*/ 237245 w 1240133"/>
                    <a:gd name="connsiteY547" fmla="*/ 613927 h 1227860"/>
                    <a:gd name="connsiteX548" fmla="*/ 620073 w 1240133"/>
                    <a:gd name="connsiteY548" fmla="*/ 234889 h 1227860"/>
                    <a:gd name="connsiteX549" fmla="*/ 1097702 w 1240133"/>
                    <a:gd name="connsiteY549" fmla="*/ 225708 h 1227860"/>
                    <a:gd name="connsiteX550" fmla="*/ 1097400 w 1240133"/>
                    <a:gd name="connsiteY550" fmla="*/ 228659 h 1227860"/>
                    <a:gd name="connsiteX551" fmla="*/ 1110407 w 1240133"/>
                    <a:gd name="connsiteY551" fmla="*/ 244993 h 1227860"/>
                    <a:gd name="connsiteX552" fmla="*/ 1112093 w 1240133"/>
                    <a:gd name="connsiteY552" fmla="*/ 245820 h 1227860"/>
                    <a:gd name="connsiteX553" fmla="*/ 1113368 w 1240133"/>
                    <a:gd name="connsiteY553" fmla="*/ 245388 h 1227860"/>
                    <a:gd name="connsiteX554" fmla="*/ 1113771 w 1240133"/>
                    <a:gd name="connsiteY554" fmla="*/ 242452 h 1227860"/>
                    <a:gd name="connsiteX555" fmla="*/ 1100684 w 1240133"/>
                    <a:gd name="connsiteY555" fmla="*/ 226005 h 1227860"/>
                    <a:gd name="connsiteX556" fmla="*/ 1097702 w 1240133"/>
                    <a:gd name="connsiteY556" fmla="*/ 225708 h 1227860"/>
                    <a:gd name="connsiteX557" fmla="*/ 620073 w 1240133"/>
                    <a:gd name="connsiteY557" fmla="*/ 222302 h 1227860"/>
                    <a:gd name="connsiteX558" fmla="*/ 224531 w 1240133"/>
                    <a:gd name="connsiteY558" fmla="*/ 613927 h 1227860"/>
                    <a:gd name="connsiteX559" fmla="*/ 620073 w 1240133"/>
                    <a:gd name="connsiteY559" fmla="*/ 1005556 h 1227860"/>
                    <a:gd name="connsiteX560" fmla="*/ 1015617 w 1240133"/>
                    <a:gd name="connsiteY560" fmla="*/ 613927 h 1227860"/>
                    <a:gd name="connsiteX561" fmla="*/ 620073 w 1240133"/>
                    <a:gd name="connsiteY561" fmla="*/ 222302 h 1227860"/>
                    <a:gd name="connsiteX562" fmla="*/ 155495 w 1240133"/>
                    <a:gd name="connsiteY562" fmla="*/ 210471 h 1227860"/>
                    <a:gd name="connsiteX563" fmla="*/ 152506 w 1240133"/>
                    <a:gd name="connsiteY563" fmla="*/ 210676 h 1227860"/>
                    <a:gd name="connsiteX564" fmla="*/ 138868 w 1240133"/>
                    <a:gd name="connsiteY564" fmla="*/ 226712 h 1227860"/>
                    <a:gd name="connsiteX565" fmla="*/ 139174 w 1240133"/>
                    <a:gd name="connsiteY565" fmla="*/ 229659 h 1227860"/>
                    <a:gd name="connsiteX566" fmla="*/ 140510 w 1240133"/>
                    <a:gd name="connsiteY566" fmla="*/ 230131 h 1227860"/>
                    <a:gd name="connsiteX567" fmla="*/ 142155 w 1240133"/>
                    <a:gd name="connsiteY567" fmla="*/ 229357 h 1227860"/>
                    <a:gd name="connsiteX568" fmla="*/ 155703 w 1240133"/>
                    <a:gd name="connsiteY568" fmla="*/ 213426 h 1227860"/>
                    <a:gd name="connsiteX569" fmla="*/ 155495 w 1240133"/>
                    <a:gd name="connsiteY569" fmla="*/ 210471 h 1227860"/>
                    <a:gd name="connsiteX570" fmla="*/ 620072 w 1240133"/>
                    <a:gd name="connsiteY570" fmla="*/ 198843 h 1227860"/>
                    <a:gd name="connsiteX571" fmla="*/ 1039307 w 1240133"/>
                    <a:gd name="connsiteY571" fmla="*/ 613928 h 1227860"/>
                    <a:gd name="connsiteX572" fmla="*/ 620072 w 1240133"/>
                    <a:gd name="connsiteY572" fmla="*/ 1029012 h 1227860"/>
                    <a:gd name="connsiteX573" fmla="*/ 200837 w 1240133"/>
                    <a:gd name="connsiteY573" fmla="*/ 613928 h 1227860"/>
                    <a:gd name="connsiteX574" fmla="*/ 620072 w 1240133"/>
                    <a:gd name="connsiteY574" fmla="*/ 198843 h 1227860"/>
                    <a:gd name="connsiteX575" fmla="*/ 620072 w 1240133"/>
                    <a:gd name="connsiteY575" fmla="*/ 194644 h 1227860"/>
                    <a:gd name="connsiteX576" fmla="*/ 196596 w 1240133"/>
                    <a:gd name="connsiteY576" fmla="*/ 613928 h 1227860"/>
                    <a:gd name="connsiteX577" fmla="*/ 620072 w 1240133"/>
                    <a:gd name="connsiteY577" fmla="*/ 1033210 h 1227860"/>
                    <a:gd name="connsiteX578" fmla="*/ 1043547 w 1240133"/>
                    <a:gd name="connsiteY578" fmla="*/ 613928 h 1227860"/>
                    <a:gd name="connsiteX579" fmla="*/ 620072 w 1240133"/>
                    <a:gd name="connsiteY579" fmla="*/ 194644 h 1227860"/>
                    <a:gd name="connsiteX580" fmla="*/ 1069841 w 1240133"/>
                    <a:gd name="connsiteY580" fmla="*/ 194367 h 1227860"/>
                    <a:gd name="connsiteX581" fmla="*/ 1069743 w 1240133"/>
                    <a:gd name="connsiteY581" fmla="*/ 197331 h 1227860"/>
                    <a:gd name="connsiteX582" fmla="*/ 1083844 w 1240133"/>
                    <a:gd name="connsiteY582" fmla="*/ 212758 h 1227860"/>
                    <a:gd name="connsiteX583" fmla="*/ 1085437 w 1240133"/>
                    <a:gd name="connsiteY583" fmla="*/ 213475 h 1227860"/>
                    <a:gd name="connsiteX584" fmla="*/ 1086825 w 1240133"/>
                    <a:gd name="connsiteY584" fmla="*/ 212951 h 1227860"/>
                    <a:gd name="connsiteX585" fmla="*/ 1087026 w 1240133"/>
                    <a:gd name="connsiteY585" fmla="*/ 209994 h 1227860"/>
                    <a:gd name="connsiteX586" fmla="*/ 1072834 w 1240133"/>
                    <a:gd name="connsiteY586" fmla="*/ 194463 h 1227860"/>
                    <a:gd name="connsiteX587" fmla="*/ 1069841 w 1240133"/>
                    <a:gd name="connsiteY587" fmla="*/ 194367 h 1227860"/>
                    <a:gd name="connsiteX588" fmla="*/ 184400 w 1240133"/>
                    <a:gd name="connsiteY588" fmla="*/ 180029 h 1227860"/>
                    <a:gd name="connsiteX589" fmla="*/ 181407 w 1240133"/>
                    <a:gd name="connsiteY589" fmla="*/ 180029 h 1227860"/>
                    <a:gd name="connsiteX590" fmla="*/ 166702 w 1240133"/>
                    <a:gd name="connsiteY590" fmla="*/ 195109 h 1227860"/>
                    <a:gd name="connsiteX591" fmla="*/ 166803 w 1240133"/>
                    <a:gd name="connsiteY591" fmla="*/ 198069 h 1227860"/>
                    <a:gd name="connsiteX592" fmla="*/ 168245 w 1240133"/>
                    <a:gd name="connsiteY592" fmla="*/ 198634 h 1227860"/>
                    <a:gd name="connsiteX593" fmla="*/ 169793 w 1240133"/>
                    <a:gd name="connsiteY593" fmla="*/ 197968 h 1227860"/>
                    <a:gd name="connsiteX594" fmla="*/ 184400 w 1240133"/>
                    <a:gd name="connsiteY594" fmla="*/ 182994 h 1227860"/>
                    <a:gd name="connsiteX595" fmla="*/ 184400 w 1240133"/>
                    <a:gd name="connsiteY595" fmla="*/ 180029 h 1227860"/>
                    <a:gd name="connsiteX596" fmla="*/ 620072 w 1240133"/>
                    <a:gd name="connsiteY596" fmla="*/ 174289 h 1227860"/>
                    <a:gd name="connsiteX597" fmla="*/ 1064106 w 1240133"/>
                    <a:gd name="connsiteY597" fmla="*/ 613927 h 1227860"/>
                    <a:gd name="connsiteX598" fmla="*/ 620072 w 1240133"/>
                    <a:gd name="connsiteY598" fmla="*/ 1053565 h 1227860"/>
                    <a:gd name="connsiteX599" fmla="*/ 176039 w 1240133"/>
                    <a:gd name="connsiteY599" fmla="*/ 613927 h 1227860"/>
                    <a:gd name="connsiteX600" fmla="*/ 620072 w 1240133"/>
                    <a:gd name="connsiteY600" fmla="*/ 174289 h 1227860"/>
                    <a:gd name="connsiteX601" fmla="*/ 1042879 w 1240133"/>
                    <a:gd name="connsiteY601" fmla="*/ 164865 h 1227860"/>
                    <a:gd name="connsiteX602" fmla="*/ 1039885 w 1240133"/>
                    <a:gd name="connsiteY602" fmla="*/ 164966 h 1227860"/>
                    <a:gd name="connsiteX603" fmla="*/ 1039986 w 1240133"/>
                    <a:gd name="connsiteY603" fmla="*/ 167927 h 1227860"/>
                    <a:gd name="connsiteX604" fmla="*/ 1055115 w 1240133"/>
                    <a:gd name="connsiteY604" fmla="*/ 182381 h 1227860"/>
                    <a:gd name="connsiteX605" fmla="*/ 1056614 w 1240133"/>
                    <a:gd name="connsiteY605" fmla="*/ 182994 h 1227860"/>
                    <a:gd name="connsiteX606" fmla="*/ 1058113 w 1240133"/>
                    <a:gd name="connsiteY606" fmla="*/ 182381 h 1227860"/>
                    <a:gd name="connsiteX607" fmla="*/ 1058113 w 1240133"/>
                    <a:gd name="connsiteY607" fmla="*/ 179417 h 1227860"/>
                    <a:gd name="connsiteX608" fmla="*/ 1042879 w 1240133"/>
                    <a:gd name="connsiteY608" fmla="*/ 164865 h 1227860"/>
                    <a:gd name="connsiteX609" fmla="*/ 620072 w 1240133"/>
                    <a:gd name="connsiteY609" fmla="*/ 161702 h 1227860"/>
                    <a:gd name="connsiteX610" fmla="*/ 163325 w 1240133"/>
                    <a:gd name="connsiteY610" fmla="*/ 613927 h 1227860"/>
                    <a:gd name="connsiteX611" fmla="*/ 620072 w 1240133"/>
                    <a:gd name="connsiteY611" fmla="*/ 1066152 h 1227860"/>
                    <a:gd name="connsiteX612" fmla="*/ 1076818 w 1240133"/>
                    <a:gd name="connsiteY612" fmla="*/ 613927 h 1227860"/>
                    <a:gd name="connsiteX613" fmla="*/ 620072 w 1240133"/>
                    <a:gd name="connsiteY613" fmla="*/ 161702 h 1227860"/>
                    <a:gd name="connsiteX614" fmla="*/ 212306 w 1240133"/>
                    <a:gd name="connsiteY614" fmla="*/ 151411 h 1227860"/>
                    <a:gd name="connsiteX615" fmla="*/ 196612 w 1240133"/>
                    <a:gd name="connsiteY615" fmla="*/ 165454 h 1227860"/>
                    <a:gd name="connsiteX616" fmla="*/ 196514 w 1240133"/>
                    <a:gd name="connsiteY616" fmla="*/ 168418 h 1227860"/>
                    <a:gd name="connsiteX617" fmla="*/ 198062 w 1240133"/>
                    <a:gd name="connsiteY617" fmla="*/ 169084 h 1227860"/>
                    <a:gd name="connsiteX618" fmla="*/ 199504 w 1240133"/>
                    <a:gd name="connsiteY618" fmla="*/ 168523 h 1227860"/>
                    <a:gd name="connsiteX619" fmla="*/ 215092 w 1240133"/>
                    <a:gd name="connsiteY619" fmla="*/ 154569 h 1227860"/>
                    <a:gd name="connsiteX620" fmla="*/ 215292 w 1240133"/>
                    <a:gd name="connsiteY620" fmla="*/ 151607 h 1227860"/>
                    <a:gd name="connsiteX621" fmla="*/ 212306 w 1240133"/>
                    <a:gd name="connsiteY621" fmla="*/ 151411 h 1227860"/>
                    <a:gd name="connsiteX622" fmla="*/ 1010952 w 1240133"/>
                    <a:gd name="connsiteY622" fmla="*/ 137323 h 1227860"/>
                    <a:gd name="connsiteX623" fmla="*/ 1007974 w 1240133"/>
                    <a:gd name="connsiteY623" fmla="*/ 137627 h 1227860"/>
                    <a:gd name="connsiteX624" fmla="*/ 1008280 w 1240133"/>
                    <a:gd name="connsiteY624" fmla="*/ 140574 h 1227860"/>
                    <a:gd name="connsiteX625" fmla="*/ 1024369 w 1240133"/>
                    <a:gd name="connsiteY625" fmla="*/ 153984 h 1227860"/>
                    <a:gd name="connsiteX626" fmla="*/ 1025758 w 1240133"/>
                    <a:gd name="connsiteY626" fmla="*/ 154500 h 1227860"/>
                    <a:gd name="connsiteX627" fmla="*/ 1027360 w 1240133"/>
                    <a:gd name="connsiteY627" fmla="*/ 153782 h 1227860"/>
                    <a:gd name="connsiteX628" fmla="*/ 1027152 w 1240133"/>
                    <a:gd name="connsiteY628" fmla="*/ 150822 h 1227860"/>
                    <a:gd name="connsiteX629" fmla="*/ 1010952 w 1240133"/>
                    <a:gd name="connsiteY629" fmla="*/ 137323 h 1227860"/>
                    <a:gd name="connsiteX630" fmla="*/ 245089 w 1240133"/>
                    <a:gd name="connsiteY630" fmla="*/ 124939 h 1227860"/>
                    <a:gd name="connsiteX631" fmla="*/ 228473 w 1240133"/>
                    <a:gd name="connsiteY631" fmla="*/ 137896 h 1227860"/>
                    <a:gd name="connsiteX632" fmla="*/ 228171 w 1240133"/>
                    <a:gd name="connsiteY632" fmla="*/ 140849 h 1227860"/>
                    <a:gd name="connsiteX633" fmla="*/ 229813 w 1240133"/>
                    <a:gd name="connsiteY633" fmla="*/ 141619 h 1227860"/>
                    <a:gd name="connsiteX634" fmla="*/ 231154 w 1240133"/>
                    <a:gd name="connsiteY634" fmla="*/ 141151 h 1227860"/>
                    <a:gd name="connsiteX635" fmla="*/ 247654 w 1240133"/>
                    <a:gd name="connsiteY635" fmla="*/ 128282 h 1227860"/>
                    <a:gd name="connsiteX636" fmla="*/ 248057 w 1240133"/>
                    <a:gd name="connsiteY636" fmla="*/ 125341 h 1227860"/>
                    <a:gd name="connsiteX637" fmla="*/ 245089 w 1240133"/>
                    <a:gd name="connsiteY637" fmla="*/ 124939 h 1227860"/>
                    <a:gd name="connsiteX638" fmla="*/ 977184 w 1240133"/>
                    <a:gd name="connsiteY638" fmla="*/ 111980 h 1227860"/>
                    <a:gd name="connsiteX639" fmla="*/ 974235 w 1240133"/>
                    <a:gd name="connsiteY639" fmla="*/ 112484 h 1227860"/>
                    <a:gd name="connsiteX640" fmla="*/ 974744 w 1240133"/>
                    <a:gd name="connsiteY640" fmla="*/ 115404 h 1227860"/>
                    <a:gd name="connsiteX641" fmla="*/ 991722 w 1240133"/>
                    <a:gd name="connsiteY641" fmla="*/ 127705 h 1227860"/>
                    <a:gd name="connsiteX642" fmla="*/ 993001 w 1240133"/>
                    <a:gd name="connsiteY642" fmla="*/ 128132 h 1227860"/>
                    <a:gd name="connsiteX643" fmla="*/ 994687 w 1240133"/>
                    <a:gd name="connsiteY643" fmla="*/ 127297 h 1227860"/>
                    <a:gd name="connsiteX644" fmla="*/ 994275 w 1240133"/>
                    <a:gd name="connsiteY644" fmla="*/ 124361 h 1227860"/>
                    <a:gd name="connsiteX645" fmla="*/ 977184 w 1240133"/>
                    <a:gd name="connsiteY645" fmla="*/ 111980 h 1227860"/>
                    <a:gd name="connsiteX646" fmla="*/ 279598 w 1240133"/>
                    <a:gd name="connsiteY646" fmla="*/ 100748 h 1227860"/>
                    <a:gd name="connsiteX647" fmla="*/ 262139 w 1240133"/>
                    <a:gd name="connsiteY647" fmla="*/ 112552 h 1227860"/>
                    <a:gd name="connsiteX648" fmla="*/ 261634 w 1240133"/>
                    <a:gd name="connsiteY648" fmla="*/ 115476 h 1227860"/>
                    <a:gd name="connsiteX649" fmla="*/ 263365 w 1240133"/>
                    <a:gd name="connsiteY649" fmla="*/ 116359 h 1227860"/>
                    <a:gd name="connsiteX650" fmla="*/ 264591 w 1240133"/>
                    <a:gd name="connsiteY650" fmla="*/ 115973 h 1227860"/>
                    <a:gd name="connsiteX651" fmla="*/ 281931 w 1240133"/>
                    <a:gd name="connsiteY651" fmla="*/ 104253 h 1227860"/>
                    <a:gd name="connsiteX652" fmla="*/ 282535 w 1240133"/>
                    <a:gd name="connsiteY652" fmla="*/ 101345 h 1227860"/>
                    <a:gd name="connsiteX653" fmla="*/ 279598 w 1240133"/>
                    <a:gd name="connsiteY653" fmla="*/ 100748 h 1227860"/>
                    <a:gd name="connsiteX654" fmla="*/ 941750 w 1240133"/>
                    <a:gd name="connsiteY654" fmla="*/ 88976 h 1227860"/>
                    <a:gd name="connsiteX655" fmla="*/ 938841 w 1240133"/>
                    <a:gd name="connsiteY655" fmla="*/ 89677 h 1227860"/>
                    <a:gd name="connsiteX656" fmla="*/ 939551 w 1240133"/>
                    <a:gd name="connsiteY656" fmla="*/ 92557 h 1227860"/>
                    <a:gd name="connsiteX657" fmla="*/ 957343 w 1240133"/>
                    <a:gd name="connsiteY657" fmla="*/ 103688 h 1227860"/>
                    <a:gd name="connsiteX658" fmla="*/ 958504 w 1240133"/>
                    <a:gd name="connsiteY658" fmla="*/ 104031 h 1227860"/>
                    <a:gd name="connsiteX659" fmla="*/ 960275 w 1240133"/>
                    <a:gd name="connsiteY659" fmla="*/ 103082 h 1227860"/>
                    <a:gd name="connsiteX660" fmla="*/ 959669 w 1240133"/>
                    <a:gd name="connsiteY660" fmla="*/ 100179 h 1227860"/>
                    <a:gd name="connsiteX661" fmla="*/ 941750 w 1240133"/>
                    <a:gd name="connsiteY661" fmla="*/ 88976 h 1227860"/>
                    <a:gd name="connsiteX662" fmla="*/ 315675 w 1240133"/>
                    <a:gd name="connsiteY662" fmla="*/ 78942 h 1227860"/>
                    <a:gd name="connsiteX663" fmla="*/ 297452 w 1240133"/>
                    <a:gd name="connsiteY663" fmla="*/ 89536 h 1227860"/>
                    <a:gd name="connsiteX664" fmla="*/ 296746 w 1240133"/>
                    <a:gd name="connsiteY664" fmla="*/ 92420 h 1227860"/>
                    <a:gd name="connsiteX665" fmla="*/ 298559 w 1240133"/>
                    <a:gd name="connsiteY665" fmla="*/ 93424 h 1227860"/>
                    <a:gd name="connsiteX666" fmla="*/ 299663 w 1240133"/>
                    <a:gd name="connsiteY666" fmla="*/ 93118 h 1227860"/>
                    <a:gd name="connsiteX667" fmla="*/ 317760 w 1240133"/>
                    <a:gd name="connsiteY667" fmla="*/ 82596 h 1227860"/>
                    <a:gd name="connsiteX668" fmla="*/ 318563 w 1240133"/>
                    <a:gd name="connsiteY668" fmla="*/ 79736 h 1227860"/>
                    <a:gd name="connsiteX669" fmla="*/ 315675 w 1240133"/>
                    <a:gd name="connsiteY669" fmla="*/ 78942 h 1227860"/>
                    <a:gd name="connsiteX670" fmla="*/ 904789 w 1240133"/>
                    <a:gd name="connsiteY670" fmla="*/ 68399 h 1227860"/>
                    <a:gd name="connsiteX671" fmla="*/ 901929 w 1240133"/>
                    <a:gd name="connsiteY671" fmla="*/ 69299 h 1227860"/>
                    <a:gd name="connsiteX672" fmla="*/ 902838 w 1240133"/>
                    <a:gd name="connsiteY672" fmla="*/ 72130 h 1227860"/>
                    <a:gd name="connsiteX673" fmla="*/ 921372 w 1240133"/>
                    <a:gd name="connsiteY673" fmla="*/ 82031 h 1227860"/>
                    <a:gd name="connsiteX674" fmla="*/ 922410 w 1240133"/>
                    <a:gd name="connsiteY674" fmla="*/ 82297 h 1227860"/>
                    <a:gd name="connsiteX675" fmla="*/ 924256 w 1240133"/>
                    <a:gd name="connsiteY675" fmla="*/ 81225 h 1227860"/>
                    <a:gd name="connsiteX676" fmla="*/ 923445 w 1240133"/>
                    <a:gd name="connsiteY676" fmla="*/ 78369 h 1227860"/>
                    <a:gd name="connsiteX677" fmla="*/ 904789 w 1240133"/>
                    <a:gd name="connsiteY677" fmla="*/ 68399 h 1227860"/>
                    <a:gd name="connsiteX678" fmla="*/ 353142 w 1240133"/>
                    <a:gd name="connsiteY678" fmla="*/ 59643 h 1227860"/>
                    <a:gd name="connsiteX679" fmla="*/ 334246 w 1240133"/>
                    <a:gd name="connsiteY679" fmla="*/ 68977 h 1227860"/>
                    <a:gd name="connsiteX680" fmla="*/ 333345 w 1240133"/>
                    <a:gd name="connsiteY680" fmla="*/ 71804 h 1227860"/>
                    <a:gd name="connsiteX681" fmla="*/ 335224 w 1240133"/>
                    <a:gd name="connsiteY681" fmla="*/ 72932 h 1227860"/>
                    <a:gd name="connsiteX682" fmla="*/ 336197 w 1240133"/>
                    <a:gd name="connsiteY682" fmla="*/ 72699 h 1227860"/>
                    <a:gd name="connsiteX683" fmla="*/ 354962 w 1240133"/>
                    <a:gd name="connsiteY683" fmla="*/ 63431 h 1227860"/>
                    <a:gd name="connsiteX684" fmla="*/ 355965 w 1240133"/>
                    <a:gd name="connsiteY684" fmla="*/ 60636 h 1227860"/>
                    <a:gd name="connsiteX685" fmla="*/ 353142 w 1240133"/>
                    <a:gd name="connsiteY685" fmla="*/ 59643 h 1227860"/>
                    <a:gd name="connsiteX686" fmla="*/ 866476 w 1240133"/>
                    <a:gd name="connsiteY686" fmla="*/ 50383 h 1227860"/>
                    <a:gd name="connsiteX687" fmla="*/ 863685 w 1240133"/>
                    <a:gd name="connsiteY687" fmla="*/ 51473 h 1227860"/>
                    <a:gd name="connsiteX688" fmla="*/ 864784 w 1240133"/>
                    <a:gd name="connsiteY688" fmla="*/ 54235 h 1227860"/>
                    <a:gd name="connsiteX689" fmla="*/ 883966 w 1240133"/>
                    <a:gd name="connsiteY689" fmla="*/ 62854 h 1227860"/>
                    <a:gd name="connsiteX690" fmla="*/ 884874 w 1240133"/>
                    <a:gd name="connsiteY690" fmla="*/ 63060 h 1227860"/>
                    <a:gd name="connsiteX691" fmla="*/ 886793 w 1240133"/>
                    <a:gd name="connsiteY691" fmla="*/ 61866 h 1227860"/>
                    <a:gd name="connsiteX692" fmla="*/ 885791 w 1240133"/>
                    <a:gd name="connsiteY692" fmla="*/ 59071 h 1227860"/>
                    <a:gd name="connsiteX693" fmla="*/ 866476 w 1240133"/>
                    <a:gd name="connsiteY693" fmla="*/ 50383 h 1227860"/>
                    <a:gd name="connsiteX694" fmla="*/ 391830 w 1240133"/>
                    <a:gd name="connsiteY694" fmla="*/ 42927 h 1227860"/>
                    <a:gd name="connsiteX695" fmla="*/ 372343 w 1240133"/>
                    <a:gd name="connsiteY695" fmla="*/ 50953 h 1227860"/>
                    <a:gd name="connsiteX696" fmla="*/ 371252 w 1240133"/>
                    <a:gd name="connsiteY696" fmla="*/ 53715 h 1227860"/>
                    <a:gd name="connsiteX697" fmla="*/ 373190 w 1240133"/>
                    <a:gd name="connsiteY697" fmla="*/ 54974 h 1227860"/>
                    <a:gd name="connsiteX698" fmla="*/ 374038 w 1240133"/>
                    <a:gd name="connsiteY698" fmla="*/ 54801 h 1227860"/>
                    <a:gd name="connsiteX699" fmla="*/ 393382 w 1240133"/>
                    <a:gd name="connsiteY699" fmla="*/ 46830 h 1227860"/>
                    <a:gd name="connsiteX700" fmla="*/ 394575 w 1240133"/>
                    <a:gd name="connsiteY700" fmla="*/ 44109 h 1227860"/>
                    <a:gd name="connsiteX701" fmla="*/ 391830 w 1240133"/>
                    <a:gd name="connsiteY701" fmla="*/ 42927 h 1227860"/>
                    <a:gd name="connsiteX702" fmla="*/ 826972 w 1240133"/>
                    <a:gd name="connsiteY702" fmla="*/ 35006 h 1227860"/>
                    <a:gd name="connsiteX703" fmla="*/ 824267 w 1240133"/>
                    <a:gd name="connsiteY703" fmla="*/ 36284 h 1227860"/>
                    <a:gd name="connsiteX704" fmla="*/ 825558 w 1240133"/>
                    <a:gd name="connsiteY704" fmla="*/ 38963 h 1227860"/>
                    <a:gd name="connsiteX705" fmla="*/ 845306 w 1240133"/>
                    <a:gd name="connsiteY705" fmla="*/ 46262 h 1227860"/>
                    <a:gd name="connsiteX706" fmla="*/ 846080 w 1240133"/>
                    <a:gd name="connsiteY706" fmla="*/ 46407 h 1227860"/>
                    <a:gd name="connsiteX707" fmla="*/ 848055 w 1240133"/>
                    <a:gd name="connsiteY707" fmla="*/ 45073 h 1227860"/>
                    <a:gd name="connsiteX708" fmla="*/ 846854 w 1240133"/>
                    <a:gd name="connsiteY708" fmla="*/ 42354 h 1227860"/>
                    <a:gd name="connsiteX709" fmla="*/ 826972 w 1240133"/>
                    <a:gd name="connsiteY709" fmla="*/ 35006 h 1227860"/>
                    <a:gd name="connsiteX710" fmla="*/ 431709 w 1240133"/>
                    <a:gd name="connsiteY710" fmla="*/ 28843 h 1227860"/>
                    <a:gd name="connsiteX711" fmla="*/ 411647 w 1240133"/>
                    <a:gd name="connsiteY711" fmla="*/ 35547 h 1227860"/>
                    <a:gd name="connsiteX712" fmla="*/ 410364 w 1240133"/>
                    <a:gd name="connsiteY712" fmla="*/ 38225 h 1227860"/>
                    <a:gd name="connsiteX713" fmla="*/ 412359 w 1240133"/>
                    <a:gd name="connsiteY713" fmla="*/ 39616 h 1227860"/>
                    <a:gd name="connsiteX714" fmla="*/ 413073 w 1240133"/>
                    <a:gd name="connsiteY714" fmla="*/ 39495 h 1227860"/>
                    <a:gd name="connsiteX715" fmla="*/ 432991 w 1240133"/>
                    <a:gd name="connsiteY715" fmla="*/ 32841 h 1227860"/>
                    <a:gd name="connsiteX716" fmla="*/ 434368 w 1240133"/>
                    <a:gd name="connsiteY716" fmla="*/ 30207 h 1227860"/>
                    <a:gd name="connsiteX717" fmla="*/ 431709 w 1240133"/>
                    <a:gd name="connsiteY717" fmla="*/ 28843 h 1227860"/>
                    <a:gd name="connsiteX718" fmla="*/ 786532 w 1240133"/>
                    <a:gd name="connsiteY718" fmla="*/ 22378 h 1227860"/>
                    <a:gd name="connsiteX719" fmla="*/ 783925 w 1240133"/>
                    <a:gd name="connsiteY719" fmla="*/ 23839 h 1227860"/>
                    <a:gd name="connsiteX720" fmla="*/ 785400 w 1240133"/>
                    <a:gd name="connsiteY720" fmla="*/ 26420 h 1227860"/>
                    <a:gd name="connsiteX721" fmla="*/ 805555 w 1240133"/>
                    <a:gd name="connsiteY721" fmla="*/ 32341 h 1227860"/>
                    <a:gd name="connsiteX722" fmla="*/ 806190 w 1240133"/>
                    <a:gd name="connsiteY722" fmla="*/ 32437 h 1227860"/>
                    <a:gd name="connsiteX723" fmla="*/ 808210 w 1240133"/>
                    <a:gd name="connsiteY723" fmla="*/ 30969 h 1227860"/>
                    <a:gd name="connsiteX724" fmla="*/ 806830 w 1240133"/>
                    <a:gd name="connsiteY724" fmla="*/ 28339 h 1227860"/>
                    <a:gd name="connsiteX725" fmla="*/ 786532 w 1240133"/>
                    <a:gd name="connsiteY725" fmla="*/ 22378 h 1227860"/>
                    <a:gd name="connsiteX726" fmla="*/ 472462 w 1240133"/>
                    <a:gd name="connsiteY726" fmla="*/ 17499 h 1227860"/>
                    <a:gd name="connsiteX727" fmla="*/ 451985 w 1240133"/>
                    <a:gd name="connsiteY727" fmla="*/ 22818 h 1227860"/>
                    <a:gd name="connsiteX728" fmla="*/ 450519 w 1240133"/>
                    <a:gd name="connsiteY728" fmla="*/ 25408 h 1227860"/>
                    <a:gd name="connsiteX729" fmla="*/ 452560 w 1240133"/>
                    <a:gd name="connsiteY729" fmla="*/ 26937 h 1227860"/>
                    <a:gd name="connsiteX730" fmla="*/ 453134 w 1240133"/>
                    <a:gd name="connsiteY730" fmla="*/ 26855 h 1227860"/>
                    <a:gd name="connsiteX731" fmla="*/ 473463 w 1240133"/>
                    <a:gd name="connsiteY731" fmla="*/ 21572 h 1227860"/>
                    <a:gd name="connsiteX732" fmla="*/ 475020 w 1240133"/>
                    <a:gd name="connsiteY732" fmla="*/ 19039 h 1227860"/>
                    <a:gd name="connsiteX733" fmla="*/ 472462 w 1240133"/>
                    <a:gd name="connsiteY733" fmla="*/ 17499 h 1227860"/>
                    <a:gd name="connsiteX734" fmla="*/ 745391 w 1240133"/>
                    <a:gd name="connsiteY734" fmla="*/ 12538 h 1227860"/>
                    <a:gd name="connsiteX735" fmla="*/ 742887 w 1240133"/>
                    <a:gd name="connsiteY735" fmla="*/ 14171 h 1227860"/>
                    <a:gd name="connsiteX736" fmla="*/ 744536 w 1240133"/>
                    <a:gd name="connsiteY736" fmla="*/ 16652 h 1227860"/>
                    <a:gd name="connsiteX737" fmla="*/ 765052 w 1240133"/>
                    <a:gd name="connsiteY737" fmla="*/ 21189 h 1227860"/>
                    <a:gd name="connsiteX738" fmla="*/ 765550 w 1240133"/>
                    <a:gd name="connsiteY738" fmla="*/ 21246 h 1227860"/>
                    <a:gd name="connsiteX739" fmla="*/ 767616 w 1240133"/>
                    <a:gd name="connsiteY739" fmla="*/ 19640 h 1227860"/>
                    <a:gd name="connsiteX740" fmla="*/ 766052 w 1240133"/>
                    <a:gd name="connsiteY740" fmla="*/ 17108 h 1227860"/>
                    <a:gd name="connsiteX741" fmla="*/ 745391 w 1240133"/>
                    <a:gd name="connsiteY741" fmla="*/ 12538 h 1227860"/>
                    <a:gd name="connsiteX742" fmla="*/ 513908 w 1240133"/>
                    <a:gd name="connsiteY742" fmla="*/ 8961 h 1227860"/>
                    <a:gd name="connsiteX743" fmla="*/ 493110 w 1240133"/>
                    <a:gd name="connsiteY743" fmla="*/ 12882 h 1227860"/>
                    <a:gd name="connsiteX744" fmla="*/ 491468 w 1240133"/>
                    <a:gd name="connsiteY744" fmla="*/ 15361 h 1227860"/>
                    <a:gd name="connsiteX745" fmla="*/ 493537 w 1240133"/>
                    <a:gd name="connsiteY745" fmla="*/ 17031 h 1227860"/>
                    <a:gd name="connsiteX746" fmla="*/ 493969 w 1240133"/>
                    <a:gd name="connsiteY746" fmla="*/ 16987 h 1227860"/>
                    <a:gd name="connsiteX747" fmla="*/ 514624 w 1240133"/>
                    <a:gd name="connsiteY747" fmla="*/ 13099 h 1227860"/>
                    <a:gd name="connsiteX748" fmla="*/ 516356 w 1240133"/>
                    <a:gd name="connsiteY748" fmla="*/ 10675 h 1227860"/>
                    <a:gd name="connsiteX749" fmla="*/ 513908 w 1240133"/>
                    <a:gd name="connsiteY749" fmla="*/ 8961 h 1227860"/>
                    <a:gd name="connsiteX750" fmla="*/ 703652 w 1240133"/>
                    <a:gd name="connsiteY750" fmla="*/ 5532 h 1227860"/>
                    <a:gd name="connsiteX751" fmla="*/ 701269 w 1240133"/>
                    <a:gd name="connsiteY751" fmla="*/ 7328 h 1227860"/>
                    <a:gd name="connsiteX752" fmla="*/ 703085 w 1240133"/>
                    <a:gd name="connsiteY752" fmla="*/ 9687 h 1227860"/>
                    <a:gd name="connsiteX753" fmla="*/ 723872 w 1240133"/>
                    <a:gd name="connsiteY753" fmla="*/ 12825 h 1227860"/>
                    <a:gd name="connsiteX754" fmla="*/ 724230 w 1240133"/>
                    <a:gd name="connsiteY754" fmla="*/ 12853 h 1227860"/>
                    <a:gd name="connsiteX755" fmla="*/ 726316 w 1240133"/>
                    <a:gd name="connsiteY755" fmla="*/ 11107 h 1227860"/>
                    <a:gd name="connsiteX756" fmla="*/ 724580 w 1240133"/>
                    <a:gd name="connsiteY756" fmla="*/ 8686 h 1227860"/>
                    <a:gd name="connsiteX757" fmla="*/ 703652 w 1240133"/>
                    <a:gd name="connsiteY757" fmla="*/ 5532 h 1227860"/>
                    <a:gd name="connsiteX758" fmla="*/ 555843 w 1240133"/>
                    <a:gd name="connsiteY758" fmla="*/ 3250 h 1227860"/>
                    <a:gd name="connsiteX759" fmla="*/ 534824 w 1240133"/>
                    <a:gd name="connsiteY759" fmla="*/ 5751 h 1227860"/>
                    <a:gd name="connsiteX760" fmla="*/ 533016 w 1240133"/>
                    <a:gd name="connsiteY760" fmla="*/ 8113 h 1227860"/>
                    <a:gd name="connsiteX761" fmla="*/ 535110 w 1240133"/>
                    <a:gd name="connsiteY761" fmla="*/ 9925 h 1227860"/>
                    <a:gd name="connsiteX762" fmla="*/ 535403 w 1240133"/>
                    <a:gd name="connsiteY762" fmla="*/ 9904 h 1227860"/>
                    <a:gd name="connsiteX763" fmla="*/ 556275 w 1240133"/>
                    <a:gd name="connsiteY763" fmla="*/ 7421 h 1227860"/>
                    <a:gd name="connsiteX764" fmla="*/ 558165 w 1240133"/>
                    <a:gd name="connsiteY764" fmla="*/ 5122 h 1227860"/>
                    <a:gd name="connsiteX765" fmla="*/ 555843 w 1240133"/>
                    <a:gd name="connsiteY765" fmla="*/ 3250 h 1227860"/>
                    <a:gd name="connsiteX766" fmla="*/ 661538 w 1240133"/>
                    <a:gd name="connsiteY766" fmla="*/ 1351 h 1227860"/>
                    <a:gd name="connsiteX767" fmla="*/ 659281 w 1240133"/>
                    <a:gd name="connsiteY767" fmla="*/ 3303 h 1227860"/>
                    <a:gd name="connsiteX768" fmla="*/ 661252 w 1240133"/>
                    <a:gd name="connsiteY768" fmla="*/ 5537 h 1227860"/>
                    <a:gd name="connsiteX769" fmla="*/ 682205 w 1240133"/>
                    <a:gd name="connsiteY769" fmla="*/ 7259 h 1227860"/>
                    <a:gd name="connsiteX770" fmla="*/ 682421 w 1240133"/>
                    <a:gd name="connsiteY770" fmla="*/ 7271 h 1227860"/>
                    <a:gd name="connsiteX771" fmla="*/ 684528 w 1240133"/>
                    <a:gd name="connsiteY771" fmla="*/ 5384 h 1227860"/>
                    <a:gd name="connsiteX772" fmla="*/ 682633 w 1240133"/>
                    <a:gd name="connsiteY772" fmla="*/ 3090 h 1227860"/>
                    <a:gd name="connsiteX773" fmla="*/ 661538 w 1240133"/>
                    <a:gd name="connsiteY773" fmla="*/ 1351 h 1227860"/>
                    <a:gd name="connsiteX774" fmla="*/ 598066 w 1240133"/>
                    <a:gd name="connsiteY774" fmla="*/ 379 h 1227860"/>
                    <a:gd name="connsiteX775" fmla="*/ 576927 w 1240133"/>
                    <a:gd name="connsiteY775" fmla="*/ 1463 h 1227860"/>
                    <a:gd name="connsiteX776" fmla="*/ 574955 w 1240133"/>
                    <a:gd name="connsiteY776" fmla="*/ 3702 h 1227860"/>
                    <a:gd name="connsiteX777" fmla="*/ 577064 w 1240133"/>
                    <a:gd name="connsiteY777" fmla="*/ 5653 h 1227860"/>
                    <a:gd name="connsiteX778" fmla="*/ 577216 w 1240133"/>
                    <a:gd name="connsiteY778" fmla="*/ 5650 h 1227860"/>
                    <a:gd name="connsiteX779" fmla="*/ 598213 w 1240133"/>
                    <a:gd name="connsiteY779" fmla="*/ 4573 h 1227860"/>
                    <a:gd name="connsiteX780" fmla="*/ 600259 w 1240133"/>
                    <a:gd name="connsiteY780" fmla="*/ 2403 h 1227860"/>
                    <a:gd name="connsiteX781" fmla="*/ 598066 w 1240133"/>
                    <a:gd name="connsiteY781" fmla="*/ 379 h 1227860"/>
                    <a:gd name="connsiteX782" fmla="*/ 619235 w 1240133"/>
                    <a:gd name="connsiteY782" fmla="*/ 0 h 1227860"/>
                    <a:gd name="connsiteX783" fmla="*/ 617118 w 1240133"/>
                    <a:gd name="connsiteY783" fmla="*/ 2097 h 1227860"/>
                    <a:gd name="connsiteX784" fmla="*/ 619235 w 1240133"/>
                    <a:gd name="connsiteY784" fmla="*/ 4194 h 1227860"/>
                    <a:gd name="connsiteX785" fmla="*/ 620071 w 1240133"/>
                    <a:gd name="connsiteY785" fmla="*/ 4199 h 1227860"/>
                    <a:gd name="connsiteX786" fmla="*/ 640259 w 1240133"/>
                    <a:gd name="connsiteY786" fmla="*/ 4521 h 1227860"/>
                    <a:gd name="connsiteX787" fmla="*/ 640327 w 1240133"/>
                    <a:gd name="connsiteY787" fmla="*/ 4521 h 1227860"/>
                    <a:gd name="connsiteX788" fmla="*/ 642450 w 1240133"/>
                    <a:gd name="connsiteY788" fmla="*/ 2492 h 1227860"/>
                    <a:gd name="connsiteX789" fmla="*/ 640401 w 1240133"/>
                    <a:gd name="connsiteY789" fmla="*/ 326 h 1227860"/>
                    <a:gd name="connsiteX790" fmla="*/ 620104 w 1240133"/>
                    <a:gd name="connsiteY790" fmla="*/ 3 h 1227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</a:cxnLst>
                  <a:rect l="l" t="t" r="r" b="b"/>
                  <a:pathLst>
                    <a:path w="1240133" h="1227860">
                      <a:moveTo>
                        <a:pt x="599326" y="1223323"/>
                      </a:moveTo>
                      <a:cubicBezTo>
                        <a:pt x="597998" y="1223407"/>
                        <a:pt x="597183" y="1224198"/>
                        <a:pt x="597138" y="1225351"/>
                      </a:cubicBezTo>
                      <a:cubicBezTo>
                        <a:pt x="597102" y="1226504"/>
                        <a:pt x="598018" y="1227476"/>
                        <a:pt x="599188" y="1227517"/>
                      </a:cubicBezTo>
                      <a:cubicBezTo>
                        <a:pt x="606088" y="1227743"/>
                        <a:pt x="613114" y="1227860"/>
                        <a:pt x="620071" y="1227860"/>
                      </a:cubicBezTo>
                      <a:lnTo>
                        <a:pt x="620352" y="1227860"/>
                      </a:lnTo>
                      <a:cubicBezTo>
                        <a:pt x="621522" y="1227860"/>
                        <a:pt x="622328" y="1226921"/>
                        <a:pt x="622328" y="1225762"/>
                      </a:cubicBezTo>
                      <a:cubicBezTo>
                        <a:pt x="622328" y="1224605"/>
                        <a:pt x="621236" y="1223665"/>
                        <a:pt x="620066" y="1223665"/>
                      </a:cubicBezTo>
                      <a:cubicBezTo>
                        <a:pt x="613159" y="1223665"/>
                        <a:pt x="606181" y="1223553"/>
                        <a:pt x="599326" y="1223323"/>
                      </a:cubicBezTo>
                      <a:close/>
                      <a:moveTo>
                        <a:pt x="662368" y="1222250"/>
                      </a:moveTo>
                      <a:cubicBezTo>
                        <a:pt x="655400" y="1222722"/>
                        <a:pt x="648333" y="1223076"/>
                        <a:pt x="641375" y="1223311"/>
                      </a:cubicBezTo>
                      <a:cubicBezTo>
                        <a:pt x="640201" y="1223350"/>
                        <a:pt x="639288" y="1224322"/>
                        <a:pt x="639326" y="1225476"/>
                      </a:cubicBezTo>
                      <a:cubicBezTo>
                        <a:pt x="639367" y="1226613"/>
                        <a:pt x="640307" y="1227505"/>
                        <a:pt x="641444" y="1227505"/>
                      </a:cubicBezTo>
                      <a:cubicBezTo>
                        <a:pt x="641469" y="1227505"/>
                        <a:pt x="641489" y="1227505"/>
                        <a:pt x="641514" y="1227508"/>
                      </a:cubicBezTo>
                      <a:cubicBezTo>
                        <a:pt x="648523" y="1227271"/>
                        <a:pt x="655635" y="1226912"/>
                        <a:pt x="662658" y="1226440"/>
                      </a:cubicBezTo>
                      <a:cubicBezTo>
                        <a:pt x="663826" y="1226359"/>
                        <a:pt x="664707" y="1225356"/>
                        <a:pt x="664630" y="1224202"/>
                      </a:cubicBezTo>
                      <a:cubicBezTo>
                        <a:pt x="664544" y="1223040"/>
                        <a:pt x="663501" y="1222140"/>
                        <a:pt x="662368" y="1222250"/>
                      </a:cubicBezTo>
                      <a:close/>
                      <a:moveTo>
                        <a:pt x="557379" y="1220548"/>
                      </a:moveTo>
                      <a:cubicBezTo>
                        <a:pt x="556222" y="1220447"/>
                        <a:pt x="555170" y="1221266"/>
                        <a:pt x="555057" y="1222419"/>
                      </a:cubicBezTo>
                      <a:cubicBezTo>
                        <a:pt x="554935" y="1223576"/>
                        <a:pt x="555781" y="1224605"/>
                        <a:pt x="556946" y="1224717"/>
                      </a:cubicBezTo>
                      <a:cubicBezTo>
                        <a:pt x="563875" y="1225415"/>
                        <a:pt x="570971" y="1226004"/>
                        <a:pt x="578047" y="1226476"/>
                      </a:cubicBezTo>
                      <a:cubicBezTo>
                        <a:pt x="578096" y="1226481"/>
                        <a:pt x="578144" y="1226481"/>
                        <a:pt x="578189" y="1226481"/>
                      </a:cubicBezTo>
                      <a:cubicBezTo>
                        <a:pt x="579301" y="1226481"/>
                        <a:pt x="580230" y="1225634"/>
                        <a:pt x="580300" y="1224525"/>
                      </a:cubicBezTo>
                      <a:cubicBezTo>
                        <a:pt x="580381" y="1223368"/>
                        <a:pt x="579493" y="1222366"/>
                        <a:pt x="578328" y="1222291"/>
                      </a:cubicBezTo>
                      <a:cubicBezTo>
                        <a:pt x="571302" y="1221823"/>
                        <a:pt x="564254" y="1221237"/>
                        <a:pt x="557379" y="1220548"/>
                      </a:cubicBezTo>
                      <a:close/>
                      <a:moveTo>
                        <a:pt x="704194" y="1218028"/>
                      </a:moveTo>
                      <a:cubicBezTo>
                        <a:pt x="697346" y="1218951"/>
                        <a:pt x="690320" y="1219781"/>
                        <a:pt x="683314" y="1220495"/>
                      </a:cubicBezTo>
                      <a:cubicBezTo>
                        <a:pt x="682149" y="1220616"/>
                        <a:pt x="681305" y="1221641"/>
                        <a:pt x="681423" y="1222795"/>
                      </a:cubicBezTo>
                      <a:cubicBezTo>
                        <a:pt x="681533" y="1223875"/>
                        <a:pt x="682454" y="1224678"/>
                        <a:pt x="683525" y="1224678"/>
                      </a:cubicBezTo>
                      <a:cubicBezTo>
                        <a:pt x="683602" y="1224678"/>
                        <a:pt x="683676" y="1224674"/>
                        <a:pt x="683746" y="1224666"/>
                      </a:cubicBezTo>
                      <a:cubicBezTo>
                        <a:pt x="690801" y="1223948"/>
                        <a:pt x="697872" y="1223117"/>
                        <a:pt x="704764" y="1222181"/>
                      </a:cubicBezTo>
                      <a:cubicBezTo>
                        <a:pt x="705924" y="1222024"/>
                        <a:pt x="706740" y="1220967"/>
                        <a:pt x="706576" y="1219822"/>
                      </a:cubicBezTo>
                      <a:cubicBezTo>
                        <a:pt x="706418" y="1218672"/>
                        <a:pt x="705325" y="1217854"/>
                        <a:pt x="704194" y="1218028"/>
                      </a:cubicBezTo>
                      <a:close/>
                      <a:moveTo>
                        <a:pt x="515717" y="1214950"/>
                      </a:moveTo>
                      <a:cubicBezTo>
                        <a:pt x="514579" y="1214760"/>
                        <a:pt x="513472" y="1215522"/>
                        <a:pt x="513272" y="1216668"/>
                      </a:cubicBezTo>
                      <a:cubicBezTo>
                        <a:pt x="513081" y="1217805"/>
                        <a:pt x="513855" y="1218891"/>
                        <a:pt x="515007" y="1219087"/>
                      </a:cubicBezTo>
                      <a:cubicBezTo>
                        <a:pt x="521871" y="1220249"/>
                        <a:pt x="528915" y="1221314"/>
                        <a:pt x="535932" y="1222257"/>
                      </a:cubicBezTo>
                      <a:cubicBezTo>
                        <a:pt x="536030" y="1222275"/>
                        <a:pt x="536128" y="1222278"/>
                        <a:pt x="536221" y="1222278"/>
                      </a:cubicBezTo>
                      <a:cubicBezTo>
                        <a:pt x="537264" y="1222278"/>
                        <a:pt x="538172" y="1221516"/>
                        <a:pt x="538316" y="1220463"/>
                      </a:cubicBezTo>
                      <a:cubicBezTo>
                        <a:pt x="538470" y="1219318"/>
                        <a:pt x="537659" y="1218261"/>
                        <a:pt x="536503" y="1218104"/>
                      </a:cubicBezTo>
                      <a:cubicBezTo>
                        <a:pt x="529530" y="1217168"/>
                        <a:pt x="522535" y="1216104"/>
                        <a:pt x="515717" y="1214950"/>
                      </a:cubicBezTo>
                      <a:close/>
                      <a:moveTo>
                        <a:pt x="745627" y="1210986"/>
                      </a:moveTo>
                      <a:cubicBezTo>
                        <a:pt x="738820" y="1212382"/>
                        <a:pt x="731872" y="1213679"/>
                        <a:pt x="724972" y="1214854"/>
                      </a:cubicBezTo>
                      <a:cubicBezTo>
                        <a:pt x="723819" y="1215047"/>
                        <a:pt x="723045" y="1216132"/>
                        <a:pt x="723240" y="1217277"/>
                      </a:cubicBezTo>
                      <a:cubicBezTo>
                        <a:pt x="723420" y="1218298"/>
                        <a:pt x="724316" y="1219019"/>
                        <a:pt x="725326" y="1219019"/>
                      </a:cubicBezTo>
                      <a:cubicBezTo>
                        <a:pt x="725448" y="1219019"/>
                        <a:pt x="725567" y="1219012"/>
                        <a:pt x="725693" y="1218991"/>
                      </a:cubicBezTo>
                      <a:cubicBezTo>
                        <a:pt x="732638" y="1217813"/>
                        <a:pt x="739640" y="1216503"/>
                        <a:pt x="746491" y="1215091"/>
                      </a:cubicBezTo>
                      <a:cubicBezTo>
                        <a:pt x="747635" y="1214858"/>
                        <a:pt x="748372" y="1213745"/>
                        <a:pt x="748133" y="1212611"/>
                      </a:cubicBezTo>
                      <a:cubicBezTo>
                        <a:pt x="747892" y="1211474"/>
                        <a:pt x="746756" y="1210735"/>
                        <a:pt x="745627" y="1210986"/>
                      </a:cubicBezTo>
                      <a:close/>
                      <a:moveTo>
                        <a:pt x="474551" y="1206538"/>
                      </a:moveTo>
                      <a:cubicBezTo>
                        <a:pt x="473406" y="1206291"/>
                        <a:pt x="472266" y="1206961"/>
                        <a:pt x="471989" y="1208081"/>
                      </a:cubicBezTo>
                      <a:cubicBezTo>
                        <a:pt x="471716" y="1209211"/>
                        <a:pt x="472417" y="1210344"/>
                        <a:pt x="473549" y="1210619"/>
                      </a:cubicBezTo>
                      <a:cubicBezTo>
                        <a:pt x="480397" y="1212261"/>
                        <a:pt x="487346" y="1213805"/>
                        <a:pt x="494205" y="1215200"/>
                      </a:cubicBezTo>
                      <a:cubicBezTo>
                        <a:pt x="494352" y="1215233"/>
                        <a:pt x="494490" y="1215244"/>
                        <a:pt x="494636" y="1215244"/>
                      </a:cubicBezTo>
                      <a:cubicBezTo>
                        <a:pt x="495618" y="1215244"/>
                        <a:pt x="496502" y="1214564"/>
                        <a:pt x="496702" y="1213571"/>
                      </a:cubicBezTo>
                      <a:cubicBezTo>
                        <a:pt x="496943" y="1212433"/>
                        <a:pt x="496202" y="1211328"/>
                        <a:pt x="495057" y="1211095"/>
                      </a:cubicBezTo>
                      <a:cubicBezTo>
                        <a:pt x="488246" y="1209699"/>
                        <a:pt x="481346" y="1208167"/>
                        <a:pt x="474551" y="1206538"/>
                      </a:cubicBezTo>
                      <a:close/>
                      <a:moveTo>
                        <a:pt x="786479" y="1201141"/>
                      </a:moveTo>
                      <a:cubicBezTo>
                        <a:pt x="779774" y="1202996"/>
                        <a:pt x="772935" y="1204771"/>
                        <a:pt x="766141" y="1206408"/>
                      </a:cubicBezTo>
                      <a:cubicBezTo>
                        <a:pt x="765004" y="1206679"/>
                        <a:pt x="764308" y="1207816"/>
                        <a:pt x="764585" y="1208941"/>
                      </a:cubicBezTo>
                      <a:cubicBezTo>
                        <a:pt x="764822" y="1209897"/>
                        <a:pt x="765685" y="1210541"/>
                        <a:pt x="766642" y="1210541"/>
                      </a:cubicBezTo>
                      <a:cubicBezTo>
                        <a:pt x="766809" y="1210541"/>
                        <a:pt x="766972" y="1210522"/>
                        <a:pt x="767143" y="1210481"/>
                      </a:cubicBezTo>
                      <a:cubicBezTo>
                        <a:pt x="773982" y="1208836"/>
                        <a:pt x="780870" y="1207049"/>
                        <a:pt x="787620" y="1205182"/>
                      </a:cubicBezTo>
                      <a:cubicBezTo>
                        <a:pt x="788747" y="1204872"/>
                        <a:pt x="789404" y="1203710"/>
                        <a:pt x="789089" y="1202597"/>
                      </a:cubicBezTo>
                      <a:cubicBezTo>
                        <a:pt x="788776" y="1201479"/>
                        <a:pt x="787611" y="1200819"/>
                        <a:pt x="786479" y="1201141"/>
                      </a:cubicBezTo>
                      <a:close/>
                      <a:moveTo>
                        <a:pt x="434050" y="1195361"/>
                      </a:moveTo>
                      <a:cubicBezTo>
                        <a:pt x="432942" y="1195011"/>
                        <a:pt x="431749" y="1195620"/>
                        <a:pt x="431394" y="1196730"/>
                      </a:cubicBezTo>
                      <a:cubicBezTo>
                        <a:pt x="431040" y="1197830"/>
                        <a:pt x="431659" y="1199012"/>
                        <a:pt x="432775" y="1199359"/>
                      </a:cubicBezTo>
                      <a:cubicBezTo>
                        <a:pt x="439484" y="1201460"/>
                        <a:pt x="446311" y="1203469"/>
                        <a:pt x="453060" y="1205335"/>
                      </a:cubicBezTo>
                      <a:cubicBezTo>
                        <a:pt x="453252" y="1205388"/>
                        <a:pt x="453443" y="1205411"/>
                        <a:pt x="453630" y="1205411"/>
                      </a:cubicBezTo>
                      <a:cubicBezTo>
                        <a:pt x="454559" y="1205411"/>
                        <a:pt x="455411" y="1204808"/>
                        <a:pt x="455672" y="1203884"/>
                      </a:cubicBezTo>
                      <a:cubicBezTo>
                        <a:pt x="455985" y="1202766"/>
                        <a:pt x="455325" y="1201609"/>
                        <a:pt x="454201" y="1201298"/>
                      </a:cubicBezTo>
                      <a:cubicBezTo>
                        <a:pt x="447496" y="1199443"/>
                        <a:pt x="440714" y="1197447"/>
                        <a:pt x="434050" y="1195361"/>
                      </a:cubicBezTo>
                      <a:close/>
                      <a:moveTo>
                        <a:pt x="826541" y="1188549"/>
                      </a:moveTo>
                      <a:cubicBezTo>
                        <a:pt x="819994" y="1190856"/>
                        <a:pt x="813289" y="1193092"/>
                        <a:pt x="806618" y="1195189"/>
                      </a:cubicBezTo>
                      <a:cubicBezTo>
                        <a:pt x="805505" y="1195539"/>
                        <a:pt x="804886" y="1196717"/>
                        <a:pt x="805241" y="1197823"/>
                      </a:cubicBezTo>
                      <a:cubicBezTo>
                        <a:pt x="805530" y="1198717"/>
                        <a:pt x="806366" y="1199286"/>
                        <a:pt x="807261" y="1199286"/>
                      </a:cubicBezTo>
                      <a:cubicBezTo>
                        <a:pt x="807473" y="1199286"/>
                        <a:pt x="807689" y="1199254"/>
                        <a:pt x="807896" y="1199185"/>
                      </a:cubicBezTo>
                      <a:cubicBezTo>
                        <a:pt x="814618" y="1197076"/>
                        <a:pt x="821367" y="1194825"/>
                        <a:pt x="827961" y="1192499"/>
                      </a:cubicBezTo>
                      <a:cubicBezTo>
                        <a:pt x="829061" y="1192111"/>
                        <a:pt x="829640" y="1190913"/>
                        <a:pt x="829245" y="1189820"/>
                      </a:cubicBezTo>
                      <a:cubicBezTo>
                        <a:pt x="828858" y="1188732"/>
                        <a:pt x="827645" y="1188151"/>
                        <a:pt x="826541" y="1188549"/>
                      </a:cubicBezTo>
                      <a:close/>
                      <a:moveTo>
                        <a:pt x="394311" y="1181399"/>
                      </a:moveTo>
                      <a:cubicBezTo>
                        <a:pt x="393239" y="1180972"/>
                        <a:pt x="391993" y="1181504"/>
                        <a:pt x="391565" y="1182581"/>
                      </a:cubicBezTo>
                      <a:cubicBezTo>
                        <a:pt x="391138" y="1183663"/>
                        <a:pt x="391672" y="1184875"/>
                        <a:pt x="392763" y="1185300"/>
                      </a:cubicBezTo>
                      <a:cubicBezTo>
                        <a:pt x="399374" y="1187876"/>
                        <a:pt x="406063" y="1190356"/>
                        <a:pt x="412641" y="1192672"/>
                      </a:cubicBezTo>
                      <a:cubicBezTo>
                        <a:pt x="412873" y="1192752"/>
                        <a:pt x="413113" y="1192789"/>
                        <a:pt x="413350" y="1192789"/>
                      </a:cubicBezTo>
                      <a:cubicBezTo>
                        <a:pt x="414221" y="1192789"/>
                        <a:pt x="415036" y="1192253"/>
                        <a:pt x="415349" y="1191389"/>
                      </a:cubicBezTo>
                      <a:cubicBezTo>
                        <a:pt x="415737" y="1190301"/>
                        <a:pt x="415162" y="1189103"/>
                        <a:pt x="414058" y="1188715"/>
                      </a:cubicBezTo>
                      <a:cubicBezTo>
                        <a:pt x="407525" y="1186417"/>
                        <a:pt x="400882" y="1183957"/>
                        <a:pt x="394311" y="1181399"/>
                      </a:cubicBezTo>
                      <a:close/>
                      <a:moveTo>
                        <a:pt x="865595" y="1173280"/>
                      </a:moveTo>
                      <a:cubicBezTo>
                        <a:pt x="859171" y="1176048"/>
                        <a:pt x="852663" y="1178722"/>
                        <a:pt x="846238" y="1181235"/>
                      </a:cubicBezTo>
                      <a:cubicBezTo>
                        <a:pt x="845147" y="1181662"/>
                        <a:pt x="844618" y="1182880"/>
                        <a:pt x="845046" y="1183957"/>
                      </a:cubicBezTo>
                      <a:cubicBezTo>
                        <a:pt x="845375" y="1184779"/>
                        <a:pt x="846173" y="1185283"/>
                        <a:pt x="847016" y="1185283"/>
                      </a:cubicBezTo>
                      <a:cubicBezTo>
                        <a:pt x="847273" y="1185283"/>
                        <a:pt x="847534" y="1185235"/>
                        <a:pt x="847795" y="1185135"/>
                      </a:cubicBezTo>
                      <a:cubicBezTo>
                        <a:pt x="854263" y="1182606"/>
                        <a:pt x="860822" y="1179911"/>
                        <a:pt x="867285" y="1177125"/>
                      </a:cubicBezTo>
                      <a:cubicBezTo>
                        <a:pt x="868361" y="1176665"/>
                        <a:pt x="868849" y="1175427"/>
                        <a:pt x="868381" y="1174366"/>
                      </a:cubicBezTo>
                      <a:cubicBezTo>
                        <a:pt x="867917" y="1173301"/>
                        <a:pt x="866663" y="1172821"/>
                        <a:pt x="865595" y="1173280"/>
                      </a:cubicBezTo>
                      <a:close/>
                      <a:moveTo>
                        <a:pt x="355667" y="1164763"/>
                      </a:moveTo>
                      <a:cubicBezTo>
                        <a:pt x="354617" y="1164259"/>
                        <a:pt x="353346" y="1164707"/>
                        <a:pt x="352844" y="1165756"/>
                      </a:cubicBezTo>
                      <a:cubicBezTo>
                        <a:pt x="352339" y="1166804"/>
                        <a:pt x="352791" y="1168054"/>
                        <a:pt x="353846" y="1168551"/>
                      </a:cubicBezTo>
                      <a:cubicBezTo>
                        <a:pt x="360266" y="1171571"/>
                        <a:pt x="366759" y="1174499"/>
                        <a:pt x="373154" y="1177253"/>
                      </a:cubicBezTo>
                      <a:cubicBezTo>
                        <a:pt x="373427" y="1177371"/>
                        <a:pt x="373715" y="1177427"/>
                        <a:pt x="373997" y="1177427"/>
                      </a:cubicBezTo>
                      <a:cubicBezTo>
                        <a:pt x="374815" y="1177427"/>
                        <a:pt x="375598" y="1176954"/>
                        <a:pt x="375939" y="1176160"/>
                      </a:cubicBezTo>
                      <a:cubicBezTo>
                        <a:pt x="376405" y="1175100"/>
                        <a:pt x="375912" y="1173862"/>
                        <a:pt x="374840" y="1173398"/>
                      </a:cubicBezTo>
                      <a:cubicBezTo>
                        <a:pt x="368490" y="1170667"/>
                        <a:pt x="362038" y="1167764"/>
                        <a:pt x="355667" y="1164763"/>
                      </a:cubicBezTo>
                      <a:close/>
                      <a:moveTo>
                        <a:pt x="903448" y="1155414"/>
                      </a:moveTo>
                      <a:cubicBezTo>
                        <a:pt x="897229" y="1158609"/>
                        <a:pt x="890915" y="1161723"/>
                        <a:pt x="884675" y="1164667"/>
                      </a:cubicBezTo>
                      <a:cubicBezTo>
                        <a:pt x="883616" y="1165163"/>
                        <a:pt x="883167" y="1166417"/>
                        <a:pt x="883673" y="1167461"/>
                      </a:cubicBezTo>
                      <a:cubicBezTo>
                        <a:pt x="884035" y="1168216"/>
                        <a:pt x="884793" y="1168659"/>
                        <a:pt x="885583" y="1168659"/>
                      </a:cubicBezTo>
                      <a:cubicBezTo>
                        <a:pt x="885889" y="1168659"/>
                        <a:pt x="886198" y="1168595"/>
                        <a:pt x="886496" y="1168449"/>
                      </a:cubicBezTo>
                      <a:cubicBezTo>
                        <a:pt x="892781" y="1165489"/>
                        <a:pt x="899139" y="1162351"/>
                        <a:pt x="905400" y="1159133"/>
                      </a:cubicBezTo>
                      <a:cubicBezTo>
                        <a:pt x="906439" y="1158602"/>
                        <a:pt x="906846" y="1157335"/>
                        <a:pt x="906304" y="1156306"/>
                      </a:cubicBezTo>
                      <a:cubicBezTo>
                        <a:pt x="905762" y="1155282"/>
                        <a:pt x="904491" y="1154871"/>
                        <a:pt x="903448" y="1155414"/>
                      </a:cubicBezTo>
                      <a:close/>
                      <a:moveTo>
                        <a:pt x="318283" y="1145562"/>
                      </a:moveTo>
                      <a:cubicBezTo>
                        <a:pt x="317276" y="1144998"/>
                        <a:pt x="315973" y="1145345"/>
                        <a:pt x="315398" y="1146361"/>
                      </a:cubicBezTo>
                      <a:cubicBezTo>
                        <a:pt x="314824" y="1147369"/>
                        <a:pt x="315182" y="1148648"/>
                        <a:pt x="316205" y="1149216"/>
                      </a:cubicBezTo>
                      <a:cubicBezTo>
                        <a:pt x="322323" y="1152632"/>
                        <a:pt x="328595" y="1155987"/>
                        <a:pt x="334853" y="1159202"/>
                      </a:cubicBezTo>
                      <a:cubicBezTo>
                        <a:pt x="335166" y="1159367"/>
                        <a:pt x="335501" y="1159439"/>
                        <a:pt x="335830" y="1159439"/>
                      </a:cubicBezTo>
                      <a:cubicBezTo>
                        <a:pt x="336592" y="1159439"/>
                        <a:pt x="337329" y="1159024"/>
                        <a:pt x="337712" y="1158307"/>
                      </a:cubicBezTo>
                      <a:cubicBezTo>
                        <a:pt x="338250" y="1157278"/>
                        <a:pt x="337847" y="1156012"/>
                        <a:pt x="336808" y="1155480"/>
                      </a:cubicBezTo>
                      <a:cubicBezTo>
                        <a:pt x="330592" y="1152285"/>
                        <a:pt x="324360" y="1148949"/>
                        <a:pt x="318283" y="1145562"/>
                      </a:cubicBezTo>
                      <a:close/>
                      <a:moveTo>
                        <a:pt x="940006" y="1135032"/>
                      </a:moveTo>
                      <a:cubicBezTo>
                        <a:pt x="934047" y="1138622"/>
                        <a:pt x="927958" y="1142155"/>
                        <a:pt x="921901" y="1145534"/>
                      </a:cubicBezTo>
                      <a:cubicBezTo>
                        <a:pt x="920878" y="1146103"/>
                        <a:pt x="920520" y="1147381"/>
                        <a:pt x="921095" y="1148389"/>
                      </a:cubicBezTo>
                      <a:cubicBezTo>
                        <a:pt x="921482" y="1149072"/>
                        <a:pt x="922202" y="1149458"/>
                        <a:pt x="922940" y="1149458"/>
                      </a:cubicBezTo>
                      <a:cubicBezTo>
                        <a:pt x="923294" y="1149458"/>
                        <a:pt x="923652" y="1149373"/>
                        <a:pt x="923974" y="1149193"/>
                      </a:cubicBezTo>
                      <a:cubicBezTo>
                        <a:pt x="930080" y="1145793"/>
                        <a:pt x="936211" y="1142231"/>
                        <a:pt x="942207" y="1138613"/>
                      </a:cubicBezTo>
                      <a:cubicBezTo>
                        <a:pt x="943208" y="1138013"/>
                        <a:pt x="943523" y="1136722"/>
                        <a:pt x="942915" y="1135734"/>
                      </a:cubicBezTo>
                      <a:cubicBezTo>
                        <a:pt x="942304" y="1134734"/>
                        <a:pt x="940997" y="1134428"/>
                        <a:pt x="940006" y="1135032"/>
                      </a:cubicBezTo>
                      <a:close/>
                      <a:moveTo>
                        <a:pt x="282334" y="1123881"/>
                      </a:moveTo>
                      <a:cubicBezTo>
                        <a:pt x="281354" y="1123240"/>
                        <a:pt x="280042" y="1123502"/>
                        <a:pt x="279402" y="1124481"/>
                      </a:cubicBezTo>
                      <a:cubicBezTo>
                        <a:pt x="278758" y="1125450"/>
                        <a:pt x="279031" y="1126752"/>
                        <a:pt x="280009" y="1127386"/>
                      </a:cubicBezTo>
                      <a:cubicBezTo>
                        <a:pt x="285892" y="1131208"/>
                        <a:pt x="291916" y="1134983"/>
                        <a:pt x="297916" y="1138602"/>
                      </a:cubicBezTo>
                      <a:cubicBezTo>
                        <a:pt x="298257" y="1138810"/>
                        <a:pt x="298637" y="1138908"/>
                        <a:pt x="299014" y="1138908"/>
                      </a:cubicBezTo>
                      <a:cubicBezTo>
                        <a:pt x="299728" y="1138908"/>
                        <a:pt x="300425" y="1138552"/>
                        <a:pt x="300828" y="1137904"/>
                      </a:cubicBezTo>
                      <a:cubicBezTo>
                        <a:pt x="301434" y="1136916"/>
                        <a:pt x="301121" y="1135626"/>
                        <a:pt x="300118" y="1135024"/>
                      </a:cubicBezTo>
                      <a:cubicBezTo>
                        <a:pt x="294164" y="1131427"/>
                        <a:pt x="288175" y="1127680"/>
                        <a:pt x="282334" y="1123881"/>
                      </a:cubicBezTo>
                      <a:close/>
                      <a:moveTo>
                        <a:pt x="975087" y="1112206"/>
                      </a:moveTo>
                      <a:cubicBezTo>
                        <a:pt x="969417" y="1116177"/>
                        <a:pt x="963575" y="1120115"/>
                        <a:pt x="957742" y="1123910"/>
                      </a:cubicBezTo>
                      <a:cubicBezTo>
                        <a:pt x="956769" y="1124542"/>
                        <a:pt x="956496" y="1125845"/>
                        <a:pt x="957134" y="1126813"/>
                      </a:cubicBezTo>
                      <a:cubicBezTo>
                        <a:pt x="957542" y="1127430"/>
                        <a:pt x="958218" y="1127760"/>
                        <a:pt x="958907" y="1127760"/>
                      </a:cubicBezTo>
                      <a:cubicBezTo>
                        <a:pt x="959310" y="1127760"/>
                        <a:pt x="959714" y="1127651"/>
                        <a:pt x="960063" y="1127414"/>
                      </a:cubicBezTo>
                      <a:cubicBezTo>
                        <a:pt x="965942" y="1123595"/>
                        <a:pt x="971815" y="1119625"/>
                        <a:pt x="977534" y="1115629"/>
                      </a:cubicBezTo>
                      <a:cubicBezTo>
                        <a:pt x="978487" y="1114964"/>
                        <a:pt x="978715" y="1113653"/>
                        <a:pt x="978039" y="1112706"/>
                      </a:cubicBezTo>
                      <a:cubicBezTo>
                        <a:pt x="977363" y="1111754"/>
                        <a:pt x="976040" y="1111532"/>
                        <a:pt x="975087" y="1112206"/>
                      </a:cubicBezTo>
                      <a:close/>
                      <a:moveTo>
                        <a:pt x="247972" y="1099821"/>
                      </a:moveTo>
                      <a:cubicBezTo>
                        <a:pt x="247039" y="1099126"/>
                        <a:pt x="245712" y="1099304"/>
                        <a:pt x="245003" y="1100223"/>
                      </a:cubicBezTo>
                      <a:cubicBezTo>
                        <a:pt x="244294" y="1101147"/>
                        <a:pt x="244474" y="1102462"/>
                        <a:pt x="245405" y="1103164"/>
                      </a:cubicBezTo>
                      <a:cubicBezTo>
                        <a:pt x="251032" y="1107390"/>
                        <a:pt x="256780" y="1111560"/>
                        <a:pt x="262490" y="1115561"/>
                      </a:cubicBezTo>
                      <a:cubicBezTo>
                        <a:pt x="262864" y="1115823"/>
                        <a:pt x="263288" y="1115944"/>
                        <a:pt x="263716" y="1115944"/>
                      </a:cubicBezTo>
                      <a:cubicBezTo>
                        <a:pt x="264376" y="1115944"/>
                        <a:pt x="265032" y="1115638"/>
                        <a:pt x="265447" y="1115057"/>
                      </a:cubicBezTo>
                      <a:cubicBezTo>
                        <a:pt x="266123" y="1114113"/>
                        <a:pt x="265899" y="1112802"/>
                        <a:pt x="264942" y="1112133"/>
                      </a:cubicBezTo>
                      <a:cubicBezTo>
                        <a:pt x="259268" y="1108160"/>
                        <a:pt x="253557" y="1104018"/>
                        <a:pt x="247972" y="1099821"/>
                      </a:cubicBezTo>
                      <a:close/>
                      <a:moveTo>
                        <a:pt x="1008561" y="1087060"/>
                      </a:moveTo>
                      <a:cubicBezTo>
                        <a:pt x="1003106" y="1091455"/>
                        <a:pt x="997551" y="1095779"/>
                        <a:pt x="992048" y="1099913"/>
                      </a:cubicBezTo>
                      <a:cubicBezTo>
                        <a:pt x="991111" y="1100611"/>
                        <a:pt x="990928" y="1101925"/>
                        <a:pt x="991636" y="1102849"/>
                      </a:cubicBezTo>
                      <a:cubicBezTo>
                        <a:pt x="992051" y="1103393"/>
                        <a:pt x="992687" y="1103680"/>
                        <a:pt x="993322" y="1103680"/>
                      </a:cubicBezTo>
                      <a:cubicBezTo>
                        <a:pt x="993770" y="1103680"/>
                        <a:pt x="994223" y="1103543"/>
                        <a:pt x="994601" y="1103252"/>
                      </a:cubicBezTo>
                      <a:cubicBezTo>
                        <a:pt x="1000150" y="1099089"/>
                        <a:pt x="1005742" y="1094734"/>
                        <a:pt x="1011234" y="1090310"/>
                      </a:cubicBezTo>
                      <a:cubicBezTo>
                        <a:pt x="1012142" y="1089584"/>
                        <a:pt x="1012280" y="1088261"/>
                        <a:pt x="1011539" y="1087362"/>
                      </a:cubicBezTo>
                      <a:cubicBezTo>
                        <a:pt x="1010802" y="1086458"/>
                        <a:pt x="1009461" y="1086334"/>
                        <a:pt x="1008561" y="1087060"/>
                      </a:cubicBezTo>
                      <a:close/>
                      <a:moveTo>
                        <a:pt x="215349" y="1073517"/>
                      </a:moveTo>
                      <a:cubicBezTo>
                        <a:pt x="214469" y="1072759"/>
                        <a:pt x="213125" y="1072847"/>
                        <a:pt x="212359" y="1073719"/>
                      </a:cubicBezTo>
                      <a:cubicBezTo>
                        <a:pt x="211589" y="1074589"/>
                        <a:pt x="211683" y="1075917"/>
                        <a:pt x="212563" y="1076679"/>
                      </a:cubicBezTo>
                      <a:cubicBezTo>
                        <a:pt x="217859" y="1081252"/>
                        <a:pt x="223305" y="1085798"/>
                        <a:pt x="228754" y="1090189"/>
                      </a:cubicBezTo>
                      <a:cubicBezTo>
                        <a:pt x="229146" y="1090504"/>
                        <a:pt x="229618" y="1090661"/>
                        <a:pt x="230091" y="1090661"/>
                      </a:cubicBezTo>
                      <a:cubicBezTo>
                        <a:pt x="230701" y="1090661"/>
                        <a:pt x="231316" y="1090399"/>
                        <a:pt x="231728" y="1089887"/>
                      </a:cubicBezTo>
                      <a:cubicBezTo>
                        <a:pt x="232470" y="1088991"/>
                        <a:pt x="232335" y="1087672"/>
                        <a:pt x="231422" y="1086939"/>
                      </a:cubicBezTo>
                      <a:cubicBezTo>
                        <a:pt x="226017" y="1082574"/>
                        <a:pt x="220603" y="1078058"/>
                        <a:pt x="215349" y="1073517"/>
                      </a:cubicBezTo>
                      <a:close/>
                      <a:moveTo>
                        <a:pt x="1040231" y="1059715"/>
                      </a:moveTo>
                      <a:cubicBezTo>
                        <a:pt x="1035192" y="1064370"/>
                        <a:pt x="1029942" y="1069060"/>
                        <a:pt x="1024626" y="1073653"/>
                      </a:cubicBezTo>
                      <a:cubicBezTo>
                        <a:pt x="1023743" y="1074413"/>
                        <a:pt x="1023652" y="1075743"/>
                        <a:pt x="1024423" y="1076613"/>
                      </a:cubicBezTo>
                      <a:cubicBezTo>
                        <a:pt x="1024842" y="1077090"/>
                        <a:pt x="1025433" y="1077332"/>
                        <a:pt x="1026019" y="1077332"/>
                      </a:cubicBezTo>
                      <a:cubicBezTo>
                        <a:pt x="1026517" y="1077332"/>
                        <a:pt x="1027013" y="1077158"/>
                        <a:pt x="1027416" y="1076812"/>
                      </a:cubicBezTo>
                      <a:cubicBezTo>
                        <a:pt x="1032765" y="1072186"/>
                        <a:pt x="1038052" y="1067464"/>
                        <a:pt x="1043118" y="1062777"/>
                      </a:cubicBezTo>
                      <a:cubicBezTo>
                        <a:pt x="1043974" y="1061987"/>
                        <a:pt x="1044019" y="1060660"/>
                        <a:pt x="1043221" y="1059817"/>
                      </a:cubicBezTo>
                      <a:cubicBezTo>
                        <a:pt x="1042435" y="1058970"/>
                        <a:pt x="1041083" y="1058925"/>
                        <a:pt x="1040231" y="1059715"/>
                      </a:cubicBezTo>
                      <a:close/>
                      <a:moveTo>
                        <a:pt x="184628" y="1045100"/>
                      </a:moveTo>
                      <a:cubicBezTo>
                        <a:pt x="183801" y="1044281"/>
                        <a:pt x="182460" y="1044281"/>
                        <a:pt x="181635" y="1045100"/>
                      </a:cubicBezTo>
                      <a:cubicBezTo>
                        <a:pt x="180808" y="1045919"/>
                        <a:pt x="180808" y="1047246"/>
                        <a:pt x="181635" y="1048065"/>
                      </a:cubicBezTo>
                      <a:cubicBezTo>
                        <a:pt x="186600" y="1052985"/>
                        <a:pt x="191719" y="1057885"/>
                        <a:pt x="196856" y="1062627"/>
                      </a:cubicBezTo>
                      <a:cubicBezTo>
                        <a:pt x="197260" y="1063003"/>
                        <a:pt x="197781" y="1063192"/>
                        <a:pt x="198299" y="1063192"/>
                      </a:cubicBezTo>
                      <a:cubicBezTo>
                        <a:pt x="198865" y="1063192"/>
                        <a:pt x="199426" y="1062967"/>
                        <a:pt x="199847" y="1062527"/>
                      </a:cubicBezTo>
                      <a:cubicBezTo>
                        <a:pt x="200645" y="1061684"/>
                        <a:pt x="200599" y="1060356"/>
                        <a:pt x="199744" y="1059567"/>
                      </a:cubicBezTo>
                      <a:cubicBezTo>
                        <a:pt x="194648" y="1054852"/>
                        <a:pt x="189561" y="1049984"/>
                        <a:pt x="184628" y="1045100"/>
                      </a:cubicBezTo>
                      <a:close/>
                      <a:moveTo>
                        <a:pt x="1072960" y="1030203"/>
                      </a:moveTo>
                      <a:cubicBezTo>
                        <a:pt x="1072104" y="1029416"/>
                        <a:pt x="1070765" y="1029464"/>
                        <a:pt x="1069967" y="1030299"/>
                      </a:cubicBezTo>
                      <a:cubicBezTo>
                        <a:pt x="1065197" y="1035349"/>
                        <a:pt x="1060284" y="1040381"/>
                        <a:pt x="1055347" y="1045265"/>
                      </a:cubicBezTo>
                      <a:cubicBezTo>
                        <a:pt x="1054520" y="1046084"/>
                        <a:pt x="1054520" y="1047412"/>
                        <a:pt x="1055347" y="1048230"/>
                      </a:cubicBezTo>
                      <a:cubicBezTo>
                        <a:pt x="1055762" y="1048637"/>
                        <a:pt x="1056305" y="1048843"/>
                        <a:pt x="1056846" y="1048843"/>
                      </a:cubicBezTo>
                      <a:cubicBezTo>
                        <a:pt x="1057388" y="1048843"/>
                        <a:pt x="1057929" y="1048637"/>
                        <a:pt x="1058342" y="1048230"/>
                      </a:cubicBezTo>
                      <a:cubicBezTo>
                        <a:pt x="1063311" y="1043314"/>
                        <a:pt x="1068260" y="1038248"/>
                        <a:pt x="1073059" y="1033166"/>
                      </a:cubicBezTo>
                      <a:cubicBezTo>
                        <a:pt x="1073857" y="1032319"/>
                        <a:pt x="1073812" y="1030993"/>
                        <a:pt x="1072960" y="1030203"/>
                      </a:cubicBezTo>
                      <a:close/>
                      <a:moveTo>
                        <a:pt x="152945" y="1014490"/>
                      </a:moveTo>
                      <a:cubicBezTo>
                        <a:pt x="152057" y="1015252"/>
                        <a:pt x="151967" y="1016575"/>
                        <a:pt x="152737" y="1017447"/>
                      </a:cubicBezTo>
                      <a:cubicBezTo>
                        <a:pt x="157328" y="1022661"/>
                        <a:pt x="162102" y="1027892"/>
                        <a:pt x="166918" y="1032997"/>
                      </a:cubicBezTo>
                      <a:cubicBezTo>
                        <a:pt x="167337" y="1033437"/>
                        <a:pt x="167898" y="1033663"/>
                        <a:pt x="168466" y="1033663"/>
                      </a:cubicBezTo>
                      <a:cubicBezTo>
                        <a:pt x="168982" y="1033663"/>
                        <a:pt x="169504" y="1033473"/>
                        <a:pt x="169911" y="1033099"/>
                      </a:cubicBezTo>
                      <a:cubicBezTo>
                        <a:pt x="170766" y="1032307"/>
                        <a:pt x="170811" y="1030981"/>
                        <a:pt x="170014" y="1030133"/>
                      </a:cubicBezTo>
                      <a:cubicBezTo>
                        <a:pt x="165230" y="1025068"/>
                        <a:pt x="160489" y="1019870"/>
                        <a:pt x="155931" y="1014695"/>
                      </a:cubicBezTo>
                      <a:cubicBezTo>
                        <a:pt x="155158" y="1013809"/>
                        <a:pt x="153821" y="1013723"/>
                        <a:pt x="152945" y="1014490"/>
                      </a:cubicBezTo>
                      <a:close/>
                      <a:moveTo>
                        <a:pt x="1100614" y="998632"/>
                      </a:moveTo>
                      <a:cubicBezTo>
                        <a:pt x="1099713" y="997906"/>
                        <a:pt x="1098374" y="998035"/>
                        <a:pt x="1097633" y="998930"/>
                      </a:cubicBezTo>
                      <a:cubicBezTo>
                        <a:pt x="1093225" y="1004282"/>
                        <a:pt x="1088659" y="1009638"/>
                        <a:pt x="1084069" y="1014848"/>
                      </a:cubicBezTo>
                      <a:cubicBezTo>
                        <a:pt x="1083298" y="1015719"/>
                        <a:pt x="1083388" y="1017047"/>
                        <a:pt x="1084272" y="1017809"/>
                      </a:cubicBezTo>
                      <a:cubicBezTo>
                        <a:pt x="1084671" y="1018152"/>
                        <a:pt x="1085167" y="1018325"/>
                        <a:pt x="1085665" y="1018325"/>
                      </a:cubicBezTo>
                      <a:cubicBezTo>
                        <a:pt x="1086256" y="1018325"/>
                        <a:pt x="1086846" y="1018083"/>
                        <a:pt x="1087262" y="1017607"/>
                      </a:cubicBezTo>
                      <a:cubicBezTo>
                        <a:pt x="1091880" y="1012360"/>
                        <a:pt x="1096475" y="1006968"/>
                        <a:pt x="1100915" y="1001584"/>
                      </a:cubicBezTo>
                      <a:cubicBezTo>
                        <a:pt x="1101653" y="1000685"/>
                        <a:pt x="1101518" y="999366"/>
                        <a:pt x="1100614" y="998632"/>
                      </a:cubicBezTo>
                      <a:close/>
                      <a:moveTo>
                        <a:pt x="126420" y="982032"/>
                      </a:moveTo>
                      <a:cubicBezTo>
                        <a:pt x="125491" y="982733"/>
                        <a:pt x="125307" y="984049"/>
                        <a:pt x="126016" y="984972"/>
                      </a:cubicBezTo>
                      <a:cubicBezTo>
                        <a:pt x="130298" y="990546"/>
                        <a:pt x="134697" y="996078"/>
                        <a:pt x="139095" y="1001427"/>
                      </a:cubicBezTo>
                      <a:cubicBezTo>
                        <a:pt x="139512" y="1001939"/>
                        <a:pt x="140127" y="1002201"/>
                        <a:pt x="140738" y="1002201"/>
                      </a:cubicBezTo>
                      <a:cubicBezTo>
                        <a:pt x="141209" y="1002201"/>
                        <a:pt x="141682" y="1002048"/>
                        <a:pt x="142074" y="1001730"/>
                      </a:cubicBezTo>
                      <a:cubicBezTo>
                        <a:pt x="142982" y="1001000"/>
                        <a:pt x="143120" y="999677"/>
                        <a:pt x="142379" y="998782"/>
                      </a:cubicBezTo>
                      <a:cubicBezTo>
                        <a:pt x="138009" y="993474"/>
                        <a:pt x="133638" y="987968"/>
                        <a:pt x="129389" y="982436"/>
                      </a:cubicBezTo>
                      <a:cubicBezTo>
                        <a:pt x="128680" y="981512"/>
                        <a:pt x="127357" y="981334"/>
                        <a:pt x="126420" y="982032"/>
                      </a:cubicBezTo>
                      <a:close/>
                      <a:moveTo>
                        <a:pt x="1126044" y="965271"/>
                      </a:moveTo>
                      <a:cubicBezTo>
                        <a:pt x="1125095" y="964606"/>
                        <a:pt x="1123771" y="964819"/>
                        <a:pt x="1123090" y="965771"/>
                      </a:cubicBezTo>
                      <a:cubicBezTo>
                        <a:pt x="1119029" y="971450"/>
                        <a:pt x="1114847" y="977100"/>
                        <a:pt x="1110647" y="982564"/>
                      </a:cubicBezTo>
                      <a:cubicBezTo>
                        <a:pt x="1109943" y="983484"/>
                        <a:pt x="1110121" y="984798"/>
                        <a:pt x="1111054" y="985505"/>
                      </a:cubicBezTo>
                      <a:cubicBezTo>
                        <a:pt x="1111441" y="985791"/>
                        <a:pt x="1111890" y="985932"/>
                        <a:pt x="1112337" y="985932"/>
                      </a:cubicBezTo>
                      <a:cubicBezTo>
                        <a:pt x="1112977" y="985932"/>
                        <a:pt x="1113607" y="985646"/>
                        <a:pt x="1114024" y="985101"/>
                      </a:cubicBezTo>
                      <a:cubicBezTo>
                        <a:pt x="1118248" y="979600"/>
                        <a:pt x="1122459" y="973910"/>
                        <a:pt x="1126549" y="968196"/>
                      </a:cubicBezTo>
                      <a:cubicBezTo>
                        <a:pt x="1127225" y="967251"/>
                        <a:pt x="1127001" y="965941"/>
                        <a:pt x="1126044" y="965271"/>
                      </a:cubicBezTo>
                      <a:close/>
                      <a:moveTo>
                        <a:pt x="102200" y="947893"/>
                      </a:moveTo>
                      <a:cubicBezTo>
                        <a:pt x="101226" y="948525"/>
                        <a:pt x="100954" y="949828"/>
                        <a:pt x="101592" y="950796"/>
                      </a:cubicBezTo>
                      <a:cubicBezTo>
                        <a:pt x="105409" y="956548"/>
                        <a:pt x="109418" y="962367"/>
                        <a:pt x="113507" y="968091"/>
                      </a:cubicBezTo>
                      <a:cubicBezTo>
                        <a:pt x="113923" y="968666"/>
                        <a:pt x="114578" y="968974"/>
                        <a:pt x="115238" y="968974"/>
                      </a:cubicBezTo>
                      <a:cubicBezTo>
                        <a:pt x="115666" y="968974"/>
                        <a:pt x="116090" y="968853"/>
                        <a:pt x="116457" y="968586"/>
                      </a:cubicBezTo>
                      <a:cubicBezTo>
                        <a:pt x="117413" y="967920"/>
                        <a:pt x="117638" y="966610"/>
                        <a:pt x="116962" y="965661"/>
                      </a:cubicBezTo>
                      <a:cubicBezTo>
                        <a:pt x="112904" y="959979"/>
                        <a:pt x="108924" y="954205"/>
                        <a:pt x="105132" y="948493"/>
                      </a:cubicBezTo>
                      <a:cubicBezTo>
                        <a:pt x="104492" y="947523"/>
                        <a:pt x="103173" y="947259"/>
                        <a:pt x="102200" y="947893"/>
                      </a:cubicBezTo>
                      <a:close/>
                      <a:moveTo>
                        <a:pt x="1149135" y="930257"/>
                      </a:moveTo>
                      <a:cubicBezTo>
                        <a:pt x="1148134" y="929652"/>
                        <a:pt x="1146830" y="929963"/>
                        <a:pt x="1146223" y="930954"/>
                      </a:cubicBezTo>
                      <a:cubicBezTo>
                        <a:pt x="1142594" y="936846"/>
                        <a:pt x="1138805" y="942770"/>
                        <a:pt x="1134961" y="948562"/>
                      </a:cubicBezTo>
                      <a:cubicBezTo>
                        <a:pt x="1134317" y="949531"/>
                        <a:pt x="1134589" y="950832"/>
                        <a:pt x="1135567" y="951466"/>
                      </a:cubicBezTo>
                      <a:cubicBezTo>
                        <a:pt x="1135925" y="951700"/>
                        <a:pt x="1136329" y="951809"/>
                        <a:pt x="1136728" y="951809"/>
                      </a:cubicBezTo>
                      <a:cubicBezTo>
                        <a:pt x="1137417" y="951809"/>
                        <a:pt x="1138097" y="951478"/>
                        <a:pt x="1138505" y="950866"/>
                      </a:cubicBezTo>
                      <a:cubicBezTo>
                        <a:pt x="1142374" y="945033"/>
                        <a:pt x="1146187" y="939068"/>
                        <a:pt x="1149840" y="933140"/>
                      </a:cubicBezTo>
                      <a:cubicBezTo>
                        <a:pt x="1150447" y="932149"/>
                        <a:pt x="1150133" y="930857"/>
                        <a:pt x="1149135" y="930257"/>
                      </a:cubicBezTo>
                      <a:close/>
                      <a:moveTo>
                        <a:pt x="80400" y="912209"/>
                      </a:moveTo>
                      <a:cubicBezTo>
                        <a:pt x="79377" y="912777"/>
                        <a:pt x="79019" y="914055"/>
                        <a:pt x="79593" y="915064"/>
                      </a:cubicBezTo>
                      <a:cubicBezTo>
                        <a:pt x="82994" y="921045"/>
                        <a:pt x="86591" y="927119"/>
                        <a:pt x="90286" y="933116"/>
                      </a:cubicBezTo>
                      <a:cubicBezTo>
                        <a:pt x="90685" y="933765"/>
                        <a:pt x="91381" y="934121"/>
                        <a:pt x="92098" y="934121"/>
                      </a:cubicBezTo>
                      <a:cubicBezTo>
                        <a:pt x="92472" y="934121"/>
                        <a:pt x="92851" y="934023"/>
                        <a:pt x="93198" y="933810"/>
                      </a:cubicBezTo>
                      <a:cubicBezTo>
                        <a:pt x="94196" y="933208"/>
                        <a:pt x="94509" y="931918"/>
                        <a:pt x="93902" y="930926"/>
                      </a:cubicBezTo>
                      <a:cubicBezTo>
                        <a:pt x="90232" y="924974"/>
                        <a:pt x="86660" y="918943"/>
                        <a:pt x="83283" y="913008"/>
                      </a:cubicBezTo>
                      <a:cubicBezTo>
                        <a:pt x="82705" y="911990"/>
                        <a:pt x="81401" y="911640"/>
                        <a:pt x="80400" y="912209"/>
                      </a:cubicBezTo>
                      <a:close/>
                      <a:moveTo>
                        <a:pt x="1169763" y="893747"/>
                      </a:moveTo>
                      <a:cubicBezTo>
                        <a:pt x="1168740" y="893209"/>
                        <a:pt x="1167449" y="893604"/>
                        <a:pt x="1166908" y="894637"/>
                      </a:cubicBezTo>
                      <a:cubicBezTo>
                        <a:pt x="1163714" y="900719"/>
                        <a:pt x="1160341" y="906885"/>
                        <a:pt x="1156882" y="912975"/>
                      </a:cubicBezTo>
                      <a:cubicBezTo>
                        <a:pt x="1156309" y="913984"/>
                        <a:pt x="1156667" y="915266"/>
                        <a:pt x="1157689" y="915830"/>
                      </a:cubicBezTo>
                      <a:cubicBezTo>
                        <a:pt x="1158015" y="916016"/>
                        <a:pt x="1158374" y="916100"/>
                        <a:pt x="1158728" y="916100"/>
                      </a:cubicBezTo>
                      <a:cubicBezTo>
                        <a:pt x="1159462" y="916100"/>
                        <a:pt x="1160183" y="915714"/>
                        <a:pt x="1160569" y="915032"/>
                      </a:cubicBezTo>
                      <a:cubicBezTo>
                        <a:pt x="1164056" y="908909"/>
                        <a:pt x="1167449" y="902699"/>
                        <a:pt x="1170662" y="896573"/>
                      </a:cubicBezTo>
                      <a:cubicBezTo>
                        <a:pt x="1171209" y="895545"/>
                        <a:pt x="1170801" y="894278"/>
                        <a:pt x="1169763" y="893747"/>
                      </a:cubicBezTo>
                      <a:close/>
                      <a:moveTo>
                        <a:pt x="61116" y="875169"/>
                      </a:moveTo>
                      <a:cubicBezTo>
                        <a:pt x="60061" y="875669"/>
                        <a:pt x="59613" y="876920"/>
                        <a:pt x="60118" y="877969"/>
                      </a:cubicBezTo>
                      <a:cubicBezTo>
                        <a:pt x="63157" y="884265"/>
                        <a:pt x="66325" y="890560"/>
                        <a:pt x="69536" y="896677"/>
                      </a:cubicBezTo>
                      <a:cubicBezTo>
                        <a:pt x="69910" y="897396"/>
                        <a:pt x="70648" y="897807"/>
                        <a:pt x="71413" y="897807"/>
                      </a:cubicBezTo>
                      <a:cubicBezTo>
                        <a:pt x="71747" y="897807"/>
                        <a:pt x="72081" y="897734"/>
                        <a:pt x="72394" y="897574"/>
                      </a:cubicBezTo>
                      <a:cubicBezTo>
                        <a:pt x="73430" y="897040"/>
                        <a:pt x="73836" y="895774"/>
                        <a:pt x="73295" y="894746"/>
                      </a:cubicBezTo>
                      <a:cubicBezTo>
                        <a:pt x="70111" y="888668"/>
                        <a:pt x="66957" y="882413"/>
                        <a:pt x="63943" y="876157"/>
                      </a:cubicBezTo>
                      <a:cubicBezTo>
                        <a:pt x="63438" y="875114"/>
                        <a:pt x="62179" y="874665"/>
                        <a:pt x="61116" y="875169"/>
                      </a:cubicBezTo>
                      <a:close/>
                      <a:moveTo>
                        <a:pt x="1187819" y="855896"/>
                      </a:moveTo>
                      <a:cubicBezTo>
                        <a:pt x="1186774" y="855436"/>
                        <a:pt x="1185498" y="855916"/>
                        <a:pt x="1185034" y="856981"/>
                      </a:cubicBezTo>
                      <a:cubicBezTo>
                        <a:pt x="1182256" y="863284"/>
                        <a:pt x="1179319" y="869669"/>
                        <a:pt x="1176293" y="875961"/>
                      </a:cubicBezTo>
                      <a:cubicBezTo>
                        <a:pt x="1175788" y="877005"/>
                        <a:pt x="1176240" y="878259"/>
                        <a:pt x="1177294" y="878755"/>
                      </a:cubicBezTo>
                      <a:cubicBezTo>
                        <a:pt x="1177588" y="878896"/>
                        <a:pt x="1177898" y="878960"/>
                        <a:pt x="1178204" y="878960"/>
                      </a:cubicBezTo>
                      <a:cubicBezTo>
                        <a:pt x="1178993" y="878960"/>
                        <a:pt x="1179754" y="878521"/>
                        <a:pt x="1180117" y="877767"/>
                      </a:cubicBezTo>
                      <a:cubicBezTo>
                        <a:pt x="1183164" y="871431"/>
                        <a:pt x="1186127" y="865003"/>
                        <a:pt x="1188915" y="858654"/>
                      </a:cubicBezTo>
                      <a:cubicBezTo>
                        <a:pt x="1189384" y="857593"/>
                        <a:pt x="1188896" y="856356"/>
                        <a:pt x="1187819" y="855896"/>
                      </a:cubicBezTo>
                      <a:close/>
                      <a:moveTo>
                        <a:pt x="44447" y="836929"/>
                      </a:moveTo>
                      <a:cubicBezTo>
                        <a:pt x="43361" y="837356"/>
                        <a:pt x="42827" y="838574"/>
                        <a:pt x="43259" y="839651"/>
                      </a:cubicBezTo>
                      <a:cubicBezTo>
                        <a:pt x="45849" y="846140"/>
                        <a:pt x="48570" y="852625"/>
                        <a:pt x="51356" y="858949"/>
                      </a:cubicBezTo>
                      <a:cubicBezTo>
                        <a:pt x="51703" y="859735"/>
                        <a:pt x="52481" y="860208"/>
                        <a:pt x="53296" y="860208"/>
                      </a:cubicBezTo>
                      <a:cubicBezTo>
                        <a:pt x="53580" y="860208"/>
                        <a:pt x="53866" y="860151"/>
                        <a:pt x="54143" y="860030"/>
                      </a:cubicBezTo>
                      <a:cubicBezTo>
                        <a:pt x="55214" y="859565"/>
                        <a:pt x="55703" y="858332"/>
                        <a:pt x="55234" y="857267"/>
                      </a:cubicBezTo>
                      <a:cubicBezTo>
                        <a:pt x="52472" y="850996"/>
                        <a:pt x="49768" y="844547"/>
                        <a:pt x="47194" y="838111"/>
                      </a:cubicBezTo>
                      <a:cubicBezTo>
                        <a:pt x="46766" y="837029"/>
                        <a:pt x="45515" y="836493"/>
                        <a:pt x="44447" y="836929"/>
                      </a:cubicBezTo>
                      <a:close/>
                      <a:moveTo>
                        <a:pt x="1203213" y="816889"/>
                      </a:moveTo>
                      <a:cubicBezTo>
                        <a:pt x="1202109" y="816490"/>
                        <a:pt x="1200903" y="817074"/>
                        <a:pt x="1200509" y="818159"/>
                      </a:cubicBezTo>
                      <a:cubicBezTo>
                        <a:pt x="1198190" y="824604"/>
                        <a:pt x="1195706" y="831181"/>
                        <a:pt x="1193111" y="837703"/>
                      </a:cubicBezTo>
                      <a:cubicBezTo>
                        <a:pt x="1192680" y="838787"/>
                        <a:pt x="1193214" y="840001"/>
                        <a:pt x="1194300" y="840425"/>
                      </a:cubicBezTo>
                      <a:cubicBezTo>
                        <a:pt x="1194557" y="840526"/>
                        <a:pt x="1194818" y="840571"/>
                        <a:pt x="1195080" y="840571"/>
                      </a:cubicBezTo>
                      <a:cubicBezTo>
                        <a:pt x="1195922" y="840571"/>
                        <a:pt x="1196720" y="840067"/>
                        <a:pt x="1197050" y="839244"/>
                      </a:cubicBezTo>
                      <a:cubicBezTo>
                        <a:pt x="1199662" y="832678"/>
                        <a:pt x="1202167" y="826056"/>
                        <a:pt x="1204497" y="819563"/>
                      </a:cubicBezTo>
                      <a:cubicBezTo>
                        <a:pt x="1204892" y="818474"/>
                        <a:pt x="1204312" y="817276"/>
                        <a:pt x="1203213" y="816889"/>
                      </a:cubicBezTo>
                      <a:close/>
                      <a:moveTo>
                        <a:pt x="30419" y="797534"/>
                      </a:moveTo>
                      <a:cubicBezTo>
                        <a:pt x="29303" y="797886"/>
                        <a:pt x="28688" y="799066"/>
                        <a:pt x="29043" y="800168"/>
                      </a:cubicBezTo>
                      <a:cubicBezTo>
                        <a:pt x="31172" y="806798"/>
                        <a:pt x="33446" y="813481"/>
                        <a:pt x="35805" y="820031"/>
                      </a:cubicBezTo>
                      <a:cubicBezTo>
                        <a:pt x="36114" y="820886"/>
                        <a:pt x="36932" y="821422"/>
                        <a:pt x="37800" y="821422"/>
                      </a:cubicBezTo>
                      <a:cubicBezTo>
                        <a:pt x="38036" y="821422"/>
                        <a:pt x="38273" y="821386"/>
                        <a:pt x="38509" y="821297"/>
                      </a:cubicBezTo>
                      <a:cubicBezTo>
                        <a:pt x="39609" y="820910"/>
                        <a:pt x="40187" y="819712"/>
                        <a:pt x="39792" y="818619"/>
                      </a:cubicBezTo>
                      <a:cubicBezTo>
                        <a:pt x="37454" y="812114"/>
                        <a:pt x="35194" y="805476"/>
                        <a:pt x="33079" y="798897"/>
                      </a:cubicBezTo>
                      <a:cubicBezTo>
                        <a:pt x="32729" y="797797"/>
                        <a:pt x="31528" y="797188"/>
                        <a:pt x="30419" y="797534"/>
                      </a:cubicBezTo>
                      <a:close/>
                      <a:moveTo>
                        <a:pt x="1215845" y="776971"/>
                      </a:moveTo>
                      <a:cubicBezTo>
                        <a:pt x="1214716" y="776656"/>
                        <a:pt x="1213547" y="777318"/>
                        <a:pt x="1213233" y="778425"/>
                      </a:cubicBezTo>
                      <a:cubicBezTo>
                        <a:pt x="1211372" y="785032"/>
                        <a:pt x="1209351" y="791739"/>
                        <a:pt x="1207230" y="798374"/>
                      </a:cubicBezTo>
                      <a:cubicBezTo>
                        <a:pt x="1206875" y="799479"/>
                        <a:pt x="1207494" y="800659"/>
                        <a:pt x="1208605" y="801007"/>
                      </a:cubicBezTo>
                      <a:cubicBezTo>
                        <a:pt x="1208817" y="801072"/>
                        <a:pt x="1209033" y="801104"/>
                        <a:pt x="1209245" y="801104"/>
                      </a:cubicBezTo>
                      <a:cubicBezTo>
                        <a:pt x="1210142" y="801104"/>
                        <a:pt x="1210977" y="800535"/>
                        <a:pt x="1211270" y="799644"/>
                      </a:cubicBezTo>
                      <a:cubicBezTo>
                        <a:pt x="1213404" y="792961"/>
                        <a:pt x="1215441" y="786206"/>
                        <a:pt x="1217315" y="779555"/>
                      </a:cubicBezTo>
                      <a:cubicBezTo>
                        <a:pt x="1217628" y="778438"/>
                        <a:pt x="1216969" y="777281"/>
                        <a:pt x="1215845" y="776971"/>
                      </a:cubicBezTo>
                      <a:close/>
                      <a:moveTo>
                        <a:pt x="19170" y="757277"/>
                      </a:moveTo>
                      <a:cubicBezTo>
                        <a:pt x="18032" y="757547"/>
                        <a:pt x="17336" y="758685"/>
                        <a:pt x="17613" y="759810"/>
                      </a:cubicBezTo>
                      <a:cubicBezTo>
                        <a:pt x="19267" y="766553"/>
                        <a:pt x="21075" y="773368"/>
                        <a:pt x="22974" y="780079"/>
                      </a:cubicBezTo>
                      <a:cubicBezTo>
                        <a:pt x="23234" y="781006"/>
                        <a:pt x="24085" y="781612"/>
                        <a:pt x="25014" y="781612"/>
                      </a:cubicBezTo>
                      <a:cubicBezTo>
                        <a:pt x="25201" y="781612"/>
                        <a:pt x="25392" y="781588"/>
                        <a:pt x="25584" y="781535"/>
                      </a:cubicBezTo>
                      <a:cubicBezTo>
                        <a:pt x="26717" y="781225"/>
                        <a:pt x="27368" y="780063"/>
                        <a:pt x="27055" y="778950"/>
                      </a:cubicBezTo>
                      <a:cubicBezTo>
                        <a:pt x="25169" y="772284"/>
                        <a:pt x="23377" y="765513"/>
                        <a:pt x="21726" y="758818"/>
                      </a:cubicBezTo>
                      <a:cubicBezTo>
                        <a:pt x="21450" y="757692"/>
                        <a:pt x="20326" y="757006"/>
                        <a:pt x="19170" y="757277"/>
                      </a:cubicBezTo>
                      <a:close/>
                      <a:moveTo>
                        <a:pt x="1225657" y="736346"/>
                      </a:moveTo>
                      <a:cubicBezTo>
                        <a:pt x="1224520" y="736095"/>
                        <a:pt x="1223388" y="736833"/>
                        <a:pt x="1223151" y="737971"/>
                      </a:cubicBezTo>
                      <a:cubicBezTo>
                        <a:pt x="1221747" y="744674"/>
                        <a:pt x="1220199" y="751510"/>
                        <a:pt x="1218541" y="758277"/>
                      </a:cubicBezTo>
                      <a:cubicBezTo>
                        <a:pt x="1218268" y="759406"/>
                        <a:pt x="1218969" y="760540"/>
                        <a:pt x="1220101" y="760814"/>
                      </a:cubicBezTo>
                      <a:cubicBezTo>
                        <a:pt x="1220271" y="760851"/>
                        <a:pt x="1220435" y="760871"/>
                        <a:pt x="1220602" y="760871"/>
                      </a:cubicBezTo>
                      <a:cubicBezTo>
                        <a:pt x="1221560" y="760871"/>
                        <a:pt x="1222427" y="760230"/>
                        <a:pt x="1222664" y="759274"/>
                      </a:cubicBezTo>
                      <a:cubicBezTo>
                        <a:pt x="1224334" y="752458"/>
                        <a:pt x="1225894" y="745577"/>
                        <a:pt x="1227299" y="738825"/>
                      </a:cubicBezTo>
                      <a:cubicBezTo>
                        <a:pt x="1227539" y="737689"/>
                        <a:pt x="1226801" y="736579"/>
                        <a:pt x="1225657" y="736346"/>
                      </a:cubicBezTo>
                      <a:close/>
                      <a:moveTo>
                        <a:pt x="10733" y="716351"/>
                      </a:moveTo>
                      <a:cubicBezTo>
                        <a:pt x="9577" y="716548"/>
                        <a:pt x="8802" y="717632"/>
                        <a:pt x="9002" y="718775"/>
                      </a:cubicBezTo>
                      <a:cubicBezTo>
                        <a:pt x="10195" y="725655"/>
                        <a:pt x="11527" y="732583"/>
                        <a:pt x="12953" y="739366"/>
                      </a:cubicBezTo>
                      <a:cubicBezTo>
                        <a:pt x="13160" y="740354"/>
                        <a:pt x="14041" y="741036"/>
                        <a:pt x="15022" y="741036"/>
                      </a:cubicBezTo>
                      <a:cubicBezTo>
                        <a:pt x="15164" y="741036"/>
                        <a:pt x="15312" y="741024"/>
                        <a:pt x="15459" y="740996"/>
                      </a:cubicBezTo>
                      <a:cubicBezTo>
                        <a:pt x="16603" y="740762"/>
                        <a:pt x="17340" y="739649"/>
                        <a:pt x="17099" y="738515"/>
                      </a:cubicBezTo>
                      <a:cubicBezTo>
                        <a:pt x="15686" y="731776"/>
                        <a:pt x="14370" y="724891"/>
                        <a:pt x="13181" y="718065"/>
                      </a:cubicBezTo>
                      <a:cubicBezTo>
                        <a:pt x="12982" y="716919"/>
                        <a:pt x="11906" y="716149"/>
                        <a:pt x="10733" y="716351"/>
                      </a:cubicBezTo>
                      <a:close/>
                      <a:moveTo>
                        <a:pt x="1232626" y="695149"/>
                      </a:moveTo>
                      <a:cubicBezTo>
                        <a:pt x="1231491" y="694991"/>
                        <a:pt x="1230402" y="695793"/>
                        <a:pt x="1230244" y="696943"/>
                      </a:cubicBezTo>
                      <a:cubicBezTo>
                        <a:pt x="1229294" y="703840"/>
                        <a:pt x="1228215" y="710765"/>
                        <a:pt x="1227047" y="717516"/>
                      </a:cubicBezTo>
                      <a:cubicBezTo>
                        <a:pt x="1226855" y="718657"/>
                        <a:pt x="1227629" y="719742"/>
                        <a:pt x="1228778" y="719939"/>
                      </a:cubicBezTo>
                      <a:cubicBezTo>
                        <a:pt x="1228900" y="719959"/>
                        <a:pt x="1229017" y="719968"/>
                        <a:pt x="1229140" y="719968"/>
                      </a:cubicBezTo>
                      <a:cubicBezTo>
                        <a:pt x="1230150" y="719968"/>
                        <a:pt x="1231046" y="719245"/>
                        <a:pt x="1231225" y="718230"/>
                      </a:cubicBezTo>
                      <a:cubicBezTo>
                        <a:pt x="1232403" y="711429"/>
                        <a:pt x="1233483" y="704457"/>
                        <a:pt x="1234440" y="697508"/>
                      </a:cubicBezTo>
                      <a:cubicBezTo>
                        <a:pt x="1234594" y="696363"/>
                        <a:pt x="1233783" y="695306"/>
                        <a:pt x="1232626" y="695149"/>
                      </a:cubicBezTo>
                      <a:close/>
                      <a:moveTo>
                        <a:pt x="5145" y="674951"/>
                      </a:moveTo>
                      <a:cubicBezTo>
                        <a:pt x="3980" y="675069"/>
                        <a:pt x="3137" y="676097"/>
                        <a:pt x="3254" y="677251"/>
                      </a:cubicBezTo>
                      <a:cubicBezTo>
                        <a:pt x="3971" y="684179"/>
                        <a:pt x="4818" y="691185"/>
                        <a:pt x="5771" y="698060"/>
                      </a:cubicBezTo>
                      <a:cubicBezTo>
                        <a:pt x="5918" y="699113"/>
                        <a:pt x="6822" y="699875"/>
                        <a:pt x="7865" y="699875"/>
                      </a:cubicBezTo>
                      <a:cubicBezTo>
                        <a:pt x="7963" y="699875"/>
                        <a:pt x="8061" y="699866"/>
                        <a:pt x="8155" y="699855"/>
                      </a:cubicBezTo>
                      <a:cubicBezTo>
                        <a:pt x="9320" y="699702"/>
                        <a:pt x="10130" y="698641"/>
                        <a:pt x="9967" y="697496"/>
                      </a:cubicBezTo>
                      <a:cubicBezTo>
                        <a:pt x="9021" y="690660"/>
                        <a:pt x="8183" y="683707"/>
                        <a:pt x="7466" y="676822"/>
                      </a:cubicBezTo>
                      <a:cubicBezTo>
                        <a:pt x="7344" y="675669"/>
                        <a:pt x="6277" y="674786"/>
                        <a:pt x="5145" y="674951"/>
                      </a:cubicBezTo>
                      <a:close/>
                      <a:moveTo>
                        <a:pt x="1236753" y="653573"/>
                      </a:moveTo>
                      <a:cubicBezTo>
                        <a:pt x="1235617" y="653475"/>
                        <a:pt x="1234569" y="654367"/>
                        <a:pt x="1234492" y="655524"/>
                      </a:cubicBezTo>
                      <a:cubicBezTo>
                        <a:pt x="1234019" y="662445"/>
                        <a:pt x="1233424" y="669426"/>
                        <a:pt x="1232724" y="676270"/>
                      </a:cubicBezTo>
                      <a:cubicBezTo>
                        <a:pt x="1232602" y="677427"/>
                        <a:pt x="1233454" y="678456"/>
                        <a:pt x="1234614" y="678570"/>
                      </a:cubicBezTo>
                      <a:cubicBezTo>
                        <a:pt x="1234691" y="678577"/>
                        <a:pt x="1234761" y="678581"/>
                        <a:pt x="1234835" y="678581"/>
                      </a:cubicBezTo>
                      <a:cubicBezTo>
                        <a:pt x="1235906" y="678581"/>
                        <a:pt x="1236826" y="677774"/>
                        <a:pt x="1236937" y="676697"/>
                      </a:cubicBezTo>
                      <a:cubicBezTo>
                        <a:pt x="1237645" y="669801"/>
                        <a:pt x="1238244" y="662771"/>
                        <a:pt x="1238720" y="655811"/>
                      </a:cubicBezTo>
                      <a:cubicBezTo>
                        <a:pt x="1238801" y="654650"/>
                        <a:pt x="1237918" y="653649"/>
                        <a:pt x="1236753" y="653573"/>
                      </a:cubicBezTo>
                      <a:close/>
                      <a:moveTo>
                        <a:pt x="2416" y="633274"/>
                      </a:moveTo>
                      <a:cubicBezTo>
                        <a:pt x="1242" y="633315"/>
                        <a:pt x="330" y="634287"/>
                        <a:pt x="370" y="635444"/>
                      </a:cubicBezTo>
                      <a:cubicBezTo>
                        <a:pt x="623" y="642457"/>
                        <a:pt x="986" y="649499"/>
                        <a:pt x="1458" y="656375"/>
                      </a:cubicBezTo>
                      <a:cubicBezTo>
                        <a:pt x="1535" y="657480"/>
                        <a:pt x="2464" y="658327"/>
                        <a:pt x="3568" y="658327"/>
                      </a:cubicBezTo>
                      <a:cubicBezTo>
                        <a:pt x="3617" y="658327"/>
                        <a:pt x="3666" y="658327"/>
                        <a:pt x="3718" y="658327"/>
                      </a:cubicBezTo>
                      <a:cubicBezTo>
                        <a:pt x="4888" y="658246"/>
                        <a:pt x="5767" y="657242"/>
                        <a:pt x="5690" y="656089"/>
                      </a:cubicBezTo>
                      <a:cubicBezTo>
                        <a:pt x="5217" y="649260"/>
                        <a:pt x="4859" y="642268"/>
                        <a:pt x="4611" y="635299"/>
                      </a:cubicBezTo>
                      <a:cubicBezTo>
                        <a:pt x="4562" y="634141"/>
                        <a:pt x="3511" y="633169"/>
                        <a:pt x="2416" y="633274"/>
                      </a:cubicBezTo>
                      <a:close/>
                      <a:moveTo>
                        <a:pt x="1238012" y="610730"/>
                      </a:moveTo>
                      <a:cubicBezTo>
                        <a:pt x="1236843" y="610730"/>
                        <a:pt x="1235893" y="611670"/>
                        <a:pt x="1235893" y="612827"/>
                      </a:cubicBezTo>
                      <a:lnTo>
                        <a:pt x="1235898" y="613932"/>
                      </a:lnTo>
                      <a:cubicBezTo>
                        <a:pt x="1235898" y="620821"/>
                        <a:pt x="1235779" y="627825"/>
                        <a:pt x="1235543" y="634746"/>
                      </a:cubicBezTo>
                      <a:cubicBezTo>
                        <a:pt x="1235506" y="635900"/>
                        <a:pt x="1236423" y="636871"/>
                        <a:pt x="1237593" y="636912"/>
                      </a:cubicBezTo>
                      <a:cubicBezTo>
                        <a:pt x="1237616" y="636912"/>
                        <a:pt x="1237638" y="636912"/>
                        <a:pt x="1237661" y="636912"/>
                      </a:cubicBezTo>
                      <a:cubicBezTo>
                        <a:pt x="1238801" y="636912"/>
                        <a:pt x="1239738" y="636021"/>
                        <a:pt x="1239779" y="634887"/>
                      </a:cubicBezTo>
                      <a:cubicBezTo>
                        <a:pt x="1240012" y="627922"/>
                        <a:pt x="1240133" y="620873"/>
                        <a:pt x="1240133" y="613907"/>
                      </a:cubicBezTo>
                      <a:lnTo>
                        <a:pt x="1240130" y="612827"/>
                      </a:lnTo>
                      <a:cubicBezTo>
                        <a:pt x="1240130" y="611670"/>
                        <a:pt x="1239180" y="610730"/>
                        <a:pt x="1238012" y="610730"/>
                      </a:cubicBezTo>
                      <a:close/>
                      <a:moveTo>
                        <a:pt x="2522" y="591501"/>
                      </a:moveTo>
                      <a:cubicBezTo>
                        <a:pt x="2497" y="591501"/>
                        <a:pt x="2472" y="591501"/>
                        <a:pt x="2452" y="591501"/>
                      </a:cubicBezTo>
                      <a:cubicBezTo>
                        <a:pt x="1316" y="591501"/>
                        <a:pt x="370" y="592396"/>
                        <a:pt x="334" y="593530"/>
                      </a:cubicBezTo>
                      <a:cubicBezTo>
                        <a:pt x="110" y="600272"/>
                        <a:pt x="0" y="607140"/>
                        <a:pt x="0" y="613932"/>
                      </a:cubicBezTo>
                      <a:lnTo>
                        <a:pt x="0" y="614484"/>
                      </a:lnTo>
                      <a:cubicBezTo>
                        <a:pt x="0" y="615643"/>
                        <a:pt x="945" y="616582"/>
                        <a:pt x="2118" y="616582"/>
                      </a:cubicBezTo>
                      <a:cubicBezTo>
                        <a:pt x="3291" y="616582"/>
                        <a:pt x="4236" y="615643"/>
                        <a:pt x="4236" y="614481"/>
                      </a:cubicBezTo>
                      <a:lnTo>
                        <a:pt x="4236" y="613927"/>
                      </a:lnTo>
                      <a:cubicBezTo>
                        <a:pt x="4236" y="607181"/>
                        <a:pt x="4347" y="600365"/>
                        <a:pt x="4570" y="593667"/>
                      </a:cubicBezTo>
                      <a:cubicBezTo>
                        <a:pt x="4606" y="592508"/>
                        <a:pt x="3687" y="591540"/>
                        <a:pt x="2522" y="591501"/>
                      </a:cubicBezTo>
                      <a:close/>
                      <a:moveTo>
                        <a:pt x="1236378" y="568989"/>
                      </a:moveTo>
                      <a:cubicBezTo>
                        <a:pt x="1235213" y="569073"/>
                        <a:pt x="1234333" y="570073"/>
                        <a:pt x="1234411" y="571226"/>
                      </a:cubicBezTo>
                      <a:cubicBezTo>
                        <a:pt x="1234887" y="578095"/>
                        <a:pt x="1235263" y="585092"/>
                        <a:pt x="1235510" y="592017"/>
                      </a:cubicBezTo>
                      <a:cubicBezTo>
                        <a:pt x="1235551" y="593154"/>
                        <a:pt x="1236493" y="594041"/>
                        <a:pt x="1237629" y="594041"/>
                      </a:cubicBezTo>
                      <a:cubicBezTo>
                        <a:pt x="1237658" y="594041"/>
                        <a:pt x="1237682" y="594041"/>
                        <a:pt x="1237702" y="594037"/>
                      </a:cubicBezTo>
                      <a:cubicBezTo>
                        <a:pt x="1238875" y="593996"/>
                        <a:pt x="1239788" y="593021"/>
                        <a:pt x="1239747" y="591867"/>
                      </a:cubicBezTo>
                      <a:cubicBezTo>
                        <a:pt x="1239494" y="584895"/>
                        <a:pt x="1239124" y="577853"/>
                        <a:pt x="1238639" y="570936"/>
                      </a:cubicBezTo>
                      <a:cubicBezTo>
                        <a:pt x="1238557" y="569786"/>
                        <a:pt x="1237677" y="568900"/>
                        <a:pt x="1236378" y="568989"/>
                      </a:cubicBezTo>
                      <a:close/>
                      <a:moveTo>
                        <a:pt x="5458" y="549843"/>
                      </a:moveTo>
                      <a:cubicBezTo>
                        <a:pt x="4305" y="549718"/>
                        <a:pt x="3254" y="550566"/>
                        <a:pt x="3140" y="551719"/>
                      </a:cubicBezTo>
                      <a:cubicBezTo>
                        <a:pt x="2432" y="558696"/>
                        <a:pt x="1841" y="565721"/>
                        <a:pt x="1377" y="572606"/>
                      </a:cubicBezTo>
                      <a:cubicBezTo>
                        <a:pt x="1299" y="573763"/>
                        <a:pt x="2188" y="574763"/>
                        <a:pt x="3352" y="574840"/>
                      </a:cubicBezTo>
                      <a:cubicBezTo>
                        <a:pt x="3405" y="574843"/>
                        <a:pt x="3450" y="574843"/>
                        <a:pt x="3498" y="574843"/>
                      </a:cubicBezTo>
                      <a:cubicBezTo>
                        <a:pt x="4606" y="574843"/>
                        <a:pt x="5535" y="573993"/>
                        <a:pt x="5605" y="572884"/>
                      </a:cubicBezTo>
                      <a:cubicBezTo>
                        <a:pt x="6065" y="566048"/>
                        <a:pt x="6652" y="559067"/>
                        <a:pt x="7353" y="552139"/>
                      </a:cubicBezTo>
                      <a:cubicBezTo>
                        <a:pt x="7474" y="550985"/>
                        <a:pt x="6619" y="549960"/>
                        <a:pt x="5458" y="549843"/>
                      </a:cubicBezTo>
                      <a:close/>
                      <a:moveTo>
                        <a:pt x="1231894" y="527461"/>
                      </a:moveTo>
                      <a:cubicBezTo>
                        <a:pt x="1230733" y="527618"/>
                        <a:pt x="1229922" y="528674"/>
                        <a:pt x="1230085" y="529823"/>
                      </a:cubicBezTo>
                      <a:cubicBezTo>
                        <a:pt x="1231042" y="536688"/>
                        <a:pt x="1231889" y="543641"/>
                        <a:pt x="1232606" y="550493"/>
                      </a:cubicBezTo>
                      <a:cubicBezTo>
                        <a:pt x="1232717" y="551570"/>
                        <a:pt x="1233636" y="552372"/>
                        <a:pt x="1234709" y="552372"/>
                      </a:cubicBezTo>
                      <a:cubicBezTo>
                        <a:pt x="1234781" y="552372"/>
                        <a:pt x="1234859" y="552367"/>
                        <a:pt x="1234932" y="552360"/>
                      </a:cubicBezTo>
                      <a:cubicBezTo>
                        <a:pt x="1236093" y="552239"/>
                        <a:pt x="1236937" y="551210"/>
                        <a:pt x="1236818" y="550057"/>
                      </a:cubicBezTo>
                      <a:cubicBezTo>
                        <a:pt x="1236101" y="543161"/>
                        <a:pt x="1235245" y="536160"/>
                        <a:pt x="1234280" y="529251"/>
                      </a:cubicBezTo>
                      <a:cubicBezTo>
                        <a:pt x="1234121" y="528102"/>
                        <a:pt x="1233034" y="527315"/>
                        <a:pt x="1231894" y="527461"/>
                      </a:cubicBezTo>
                      <a:close/>
                      <a:moveTo>
                        <a:pt x="620073" y="524895"/>
                      </a:moveTo>
                      <a:cubicBezTo>
                        <a:pt x="669657" y="524895"/>
                        <a:pt x="709994" y="564835"/>
                        <a:pt x="709999" y="613932"/>
                      </a:cubicBezTo>
                      <a:cubicBezTo>
                        <a:pt x="709999" y="663030"/>
                        <a:pt x="669660" y="702969"/>
                        <a:pt x="620073" y="702969"/>
                      </a:cubicBezTo>
                      <a:cubicBezTo>
                        <a:pt x="570484" y="702969"/>
                        <a:pt x="530145" y="663030"/>
                        <a:pt x="530145" y="613932"/>
                      </a:cubicBezTo>
                      <a:cubicBezTo>
                        <a:pt x="530145" y="564835"/>
                        <a:pt x="570484" y="524895"/>
                        <a:pt x="620073" y="524895"/>
                      </a:cubicBezTo>
                      <a:close/>
                      <a:moveTo>
                        <a:pt x="620073" y="520701"/>
                      </a:moveTo>
                      <a:cubicBezTo>
                        <a:pt x="568154" y="520701"/>
                        <a:pt x="525909" y="562523"/>
                        <a:pt x="525909" y="613932"/>
                      </a:cubicBezTo>
                      <a:cubicBezTo>
                        <a:pt x="525909" y="665337"/>
                        <a:pt x="568149" y="707163"/>
                        <a:pt x="620073" y="707163"/>
                      </a:cubicBezTo>
                      <a:cubicBezTo>
                        <a:pt x="671990" y="707163"/>
                        <a:pt x="714235" y="665337"/>
                        <a:pt x="714235" y="613932"/>
                      </a:cubicBezTo>
                      <a:cubicBezTo>
                        <a:pt x="714235" y="562523"/>
                        <a:pt x="671995" y="520701"/>
                        <a:pt x="620073" y="520701"/>
                      </a:cubicBezTo>
                      <a:close/>
                      <a:moveTo>
                        <a:pt x="11267" y="508465"/>
                      </a:moveTo>
                      <a:cubicBezTo>
                        <a:pt x="10143" y="508287"/>
                        <a:pt x="9021" y="509042"/>
                        <a:pt x="8823" y="510183"/>
                      </a:cubicBezTo>
                      <a:cubicBezTo>
                        <a:pt x="7641" y="517055"/>
                        <a:pt x="6562" y="524028"/>
                        <a:pt x="5629" y="530905"/>
                      </a:cubicBezTo>
                      <a:cubicBezTo>
                        <a:pt x="5474" y="532050"/>
                        <a:pt x="6285" y="533111"/>
                        <a:pt x="7446" y="533260"/>
                      </a:cubicBezTo>
                      <a:cubicBezTo>
                        <a:pt x="7540" y="533276"/>
                        <a:pt x="7637" y="533280"/>
                        <a:pt x="7731" y="533280"/>
                      </a:cubicBezTo>
                      <a:cubicBezTo>
                        <a:pt x="8775" y="533280"/>
                        <a:pt x="9681" y="532513"/>
                        <a:pt x="9821" y="531461"/>
                      </a:cubicBezTo>
                      <a:cubicBezTo>
                        <a:pt x="10749" y="524638"/>
                        <a:pt x="11820" y="517713"/>
                        <a:pt x="12998" y="510885"/>
                      </a:cubicBezTo>
                      <a:cubicBezTo>
                        <a:pt x="13194" y="509743"/>
                        <a:pt x="12419" y="508662"/>
                        <a:pt x="11267" y="508465"/>
                      </a:cubicBezTo>
                      <a:close/>
                      <a:moveTo>
                        <a:pt x="1224566" y="486332"/>
                      </a:moveTo>
                      <a:cubicBezTo>
                        <a:pt x="1223426" y="486570"/>
                        <a:pt x="1222687" y="487683"/>
                        <a:pt x="1222928" y="488817"/>
                      </a:cubicBezTo>
                      <a:cubicBezTo>
                        <a:pt x="1224366" y="495636"/>
                        <a:pt x="1225690" y="502516"/>
                        <a:pt x="1226863" y="509259"/>
                      </a:cubicBezTo>
                      <a:cubicBezTo>
                        <a:pt x="1227038" y="510280"/>
                        <a:pt x="1227939" y="511001"/>
                        <a:pt x="1228949" y="511001"/>
                      </a:cubicBezTo>
                      <a:cubicBezTo>
                        <a:pt x="1229071" y="511001"/>
                        <a:pt x="1229193" y="510994"/>
                        <a:pt x="1229311" y="510966"/>
                      </a:cubicBezTo>
                      <a:cubicBezTo>
                        <a:pt x="1230468" y="510768"/>
                        <a:pt x="1231241" y="509682"/>
                        <a:pt x="1231042" y="508541"/>
                      </a:cubicBezTo>
                      <a:cubicBezTo>
                        <a:pt x="1229857" y="501750"/>
                        <a:pt x="1228521" y="494825"/>
                        <a:pt x="1227075" y="487953"/>
                      </a:cubicBezTo>
                      <a:cubicBezTo>
                        <a:pt x="1226835" y="486820"/>
                        <a:pt x="1225731" y="486081"/>
                        <a:pt x="1224566" y="486332"/>
                      </a:cubicBezTo>
                      <a:close/>
                      <a:moveTo>
                        <a:pt x="19910" y="467587"/>
                      </a:moveTo>
                      <a:cubicBezTo>
                        <a:pt x="18758" y="467345"/>
                        <a:pt x="17625" y="468005"/>
                        <a:pt x="17348" y="469132"/>
                      </a:cubicBezTo>
                      <a:cubicBezTo>
                        <a:pt x="15702" y="475858"/>
                        <a:pt x="14147" y="482742"/>
                        <a:pt x="12725" y="489586"/>
                      </a:cubicBezTo>
                      <a:cubicBezTo>
                        <a:pt x="12493" y="490723"/>
                        <a:pt x="13230" y="491832"/>
                        <a:pt x="14375" y="492067"/>
                      </a:cubicBezTo>
                      <a:cubicBezTo>
                        <a:pt x="14521" y="492095"/>
                        <a:pt x="14659" y="492108"/>
                        <a:pt x="14806" y="492108"/>
                      </a:cubicBezTo>
                      <a:cubicBezTo>
                        <a:pt x="15788" y="492108"/>
                        <a:pt x="16672" y="491421"/>
                        <a:pt x="16879" y="490430"/>
                      </a:cubicBezTo>
                      <a:cubicBezTo>
                        <a:pt x="18293" y="483630"/>
                        <a:pt x="19837" y="476798"/>
                        <a:pt x="21471" y="470123"/>
                      </a:cubicBezTo>
                      <a:cubicBezTo>
                        <a:pt x="21743" y="468993"/>
                        <a:pt x="21043" y="467861"/>
                        <a:pt x="19910" y="467587"/>
                      </a:cubicBezTo>
                      <a:close/>
                      <a:moveTo>
                        <a:pt x="620072" y="456536"/>
                      </a:moveTo>
                      <a:cubicBezTo>
                        <a:pt x="707729" y="456536"/>
                        <a:pt x="779046" y="527143"/>
                        <a:pt x="779046" y="613932"/>
                      </a:cubicBezTo>
                      <a:cubicBezTo>
                        <a:pt x="779046" y="700724"/>
                        <a:pt x="707729" y="771333"/>
                        <a:pt x="620072" y="771333"/>
                      </a:cubicBezTo>
                      <a:cubicBezTo>
                        <a:pt x="532418" y="771333"/>
                        <a:pt x="461102" y="700724"/>
                        <a:pt x="461102" y="613932"/>
                      </a:cubicBezTo>
                      <a:cubicBezTo>
                        <a:pt x="461102" y="527147"/>
                        <a:pt x="532418" y="456536"/>
                        <a:pt x="620072" y="456536"/>
                      </a:cubicBezTo>
                      <a:close/>
                      <a:moveTo>
                        <a:pt x="620072" y="452342"/>
                      </a:moveTo>
                      <a:cubicBezTo>
                        <a:pt x="530080" y="452342"/>
                        <a:pt x="456866" y="524832"/>
                        <a:pt x="456866" y="613932"/>
                      </a:cubicBezTo>
                      <a:cubicBezTo>
                        <a:pt x="456866" y="703034"/>
                        <a:pt x="530080" y="775527"/>
                        <a:pt x="620072" y="775527"/>
                      </a:cubicBezTo>
                      <a:cubicBezTo>
                        <a:pt x="710064" y="775527"/>
                        <a:pt x="783282" y="703034"/>
                        <a:pt x="783282" y="613932"/>
                      </a:cubicBezTo>
                      <a:cubicBezTo>
                        <a:pt x="783282" y="524832"/>
                        <a:pt x="710064" y="452342"/>
                        <a:pt x="620072" y="452342"/>
                      </a:cubicBezTo>
                      <a:close/>
                      <a:moveTo>
                        <a:pt x="1214394" y="445792"/>
                      </a:moveTo>
                      <a:cubicBezTo>
                        <a:pt x="1213267" y="446107"/>
                        <a:pt x="1212614" y="447264"/>
                        <a:pt x="1212927" y="448382"/>
                      </a:cubicBezTo>
                      <a:cubicBezTo>
                        <a:pt x="1214811" y="454995"/>
                        <a:pt x="1216611" y="461766"/>
                        <a:pt x="1218276" y="468510"/>
                      </a:cubicBezTo>
                      <a:cubicBezTo>
                        <a:pt x="1218513" y="469470"/>
                        <a:pt x="1219376" y="470107"/>
                        <a:pt x="1220334" y="470107"/>
                      </a:cubicBezTo>
                      <a:cubicBezTo>
                        <a:pt x="1220501" y="470107"/>
                        <a:pt x="1220672" y="470086"/>
                        <a:pt x="1220839" y="470047"/>
                      </a:cubicBezTo>
                      <a:cubicBezTo>
                        <a:pt x="1221970" y="469772"/>
                        <a:pt x="1222671" y="468635"/>
                        <a:pt x="1222391" y="467510"/>
                      </a:cubicBezTo>
                      <a:cubicBezTo>
                        <a:pt x="1220713" y="460722"/>
                        <a:pt x="1218899" y="453907"/>
                        <a:pt x="1217010" y="447244"/>
                      </a:cubicBezTo>
                      <a:cubicBezTo>
                        <a:pt x="1216692" y="446127"/>
                        <a:pt x="1215539" y="445481"/>
                        <a:pt x="1214394" y="445792"/>
                      </a:cubicBezTo>
                      <a:close/>
                      <a:moveTo>
                        <a:pt x="31361" y="427390"/>
                      </a:moveTo>
                      <a:cubicBezTo>
                        <a:pt x="30248" y="427051"/>
                        <a:pt x="29059" y="427652"/>
                        <a:pt x="28704" y="428757"/>
                      </a:cubicBezTo>
                      <a:cubicBezTo>
                        <a:pt x="26590" y="435375"/>
                        <a:pt x="24562" y="442134"/>
                        <a:pt x="22676" y="448849"/>
                      </a:cubicBezTo>
                      <a:cubicBezTo>
                        <a:pt x="22363" y="449963"/>
                        <a:pt x="23022" y="451120"/>
                        <a:pt x="24150" y="451430"/>
                      </a:cubicBezTo>
                      <a:cubicBezTo>
                        <a:pt x="24338" y="451483"/>
                        <a:pt x="24529" y="451508"/>
                        <a:pt x="24716" y="451508"/>
                      </a:cubicBezTo>
                      <a:cubicBezTo>
                        <a:pt x="25642" y="451508"/>
                        <a:pt x="26496" y="450902"/>
                        <a:pt x="26753" y="449970"/>
                      </a:cubicBezTo>
                      <a:cubicBezTo>
                        <a:pt x="28632" y="443304"/>
                        <a:pt x="30643" y="436589"/>
                        <a:pt x="32741" y="430019"/>
                      </a:cubicBezTo>
                      <a:cubicBezTo>
                        <a:pt x="33096" y="428918"/>
                        <a:pt x="32477" y="427736"/>
                        <a:pt x="31361" y="427390"/>
                      </a:cubicBezTo>
                      <a:close/>
                      <a:moveTo>
                        <a:pt x="1201433" y="406046"/>
                      </a:moveTo>
                      <a:cubicBezTo>
                        <a:pt x="1200330" y="406434"/>
                        <a:pt x="1199755" y="407636"/>
                        <a:pt x="1200150" y="408725"/>
                      </a:cubicBezTo>
                      <a:cubicBezTo>
                        <a:pt x="1202480" y="415186"/>
                        <a:pt x="1204749" y="421816"/>
                        <a:pt x="1206883" y="428446"/>
                      </a:cubicBezTo>
                      <a:cubicBezTo>
                        <a:pt x="1207173" y="429338"/>
                        <a:pt x="1208007" y="429906"/>
                        <a:pt x="1208904" y="429906"/>
                      </a:cubicBezTo>
                      <a:cubicBezTo>
                        <a:pt x="1209116" y="429906"/>
                        <a:pt x="1209336" y="429874"/>
                        <a:pt x="1209547" y="429809"/>
                      </a:cubicBezTo>
                      <a:cubicBezTo>
                        <a:pt x="1210660" y="429459"/>
                        <a:pt x="1211275" y="428277"/>
                        <a:pt x="1210920" y="427172"/>
                      </a:cubicBezTo>
                      <a:cubicBezTo>
                        <a:pt x="1208769" y="420502"/>
                        <a:pt x="1206484" y="413819"/>
                        <a:pt x="1204138" y="407317"/>
                      </a:cubicBezTo>
                      <a:cubicBezTo>
                        <a:pt x="1203747" y="406224"/>
                        <a:pt x="1202537" y="405667"/>
                        <a:pt x="1201433" y="406046"/>
                      </a:cubicBezTo>
                      <a:close/>
                      <a:moveTo>
                        <a:pt x="45621" y="387951"/>
                      </a:moveTo>
                      <a:cubicBezTo>
                        <a:pt x="44553" y="387518"/>
                        <a:pt x="43307" y="388056"/>
                        <a:pt x="42879" y="389133"/>
                      </a:cubicBezTo>
                      <a:cubicBezTo>
                        <a:pt x="40301" y="395621"/>
                        <a:pt x="37800" y="402248"/>
                        <a:pt x="35446" y="408821"/>
                      </a:cubicBezTo>
                      <a:cubicBezTo>
                        <a:pt x="35059" y="409914"/>
                        <a:pt x="35634" y="411109"/>
                        <a:pt x="36738" y="411500"/>
                      </a:cubicBezTo>
                      <a:cubicBezTo>
                        <a:pt x="36974" y="411580"/>
                        <a:pt x="37209" y="411616"/>
                        <a:pt x="37446" y="411616"/>
                      </a:cubicBezTo>
                      <a:cubicBezTo>
                        <a:pt x="38322" y="411616"/>
                        <a:pt x="39136" y="411080"/>
                        <a:pt x="39442" y="410221"/>
                      </a:cubicBezTo>
                      <a:cubicBezTo>
                        <a:pt x="41776" y="403688"/>
                        <a:pt x="44260" y="397109"/>
                        <a:pt x="46818" y="390669"/>
                      </a:cubicBezTo>
                      <a:cubicBezTo>
                        <a:pt x="47246" y="389588"/>
                        <a:pt x="46712" y="388374"/>
                        <a:pt x="45621" y="387951"/>
                      </a:cubicBezTo>
                      <a:close/>
                      <a:moveTo>
                        <a:pt x="1185779" y="367329"/>
                      </a:moveTo>
                      <a:cubicBezTo>
                        <a:pt x="1184708" y="367794"/>
                        <a:pt x="1184219" y="369031"/>
                        <a:pt x="1184688" y="370093"/>
                      </a:cubicBezTo>
                      <a:cubicBezTo>
                        <a:pt x="1187495" y="376464"/>
                        <a:pt x="1190208" y="382906"/>
                        <a:pt x="1192745" y="389250"/>
                      </a:cubicBezTo>
                      <a:cubicBezTo>
                        <a:pt x="1193074" y="390072"/>
                        <a:pt x="1193869" y="390573"/>
                        <a:pt x="1194712" y="390573"/>
                      </a:cubicBezTo>
                      <a:cubicBezTo>
                        <a:pt x="1194972" y="390573"/>
                        <a:pt x="1195237" y="390528"/>
                        <a:pt x="1195494" y="390423"/>
                      </a:cubicBezTo>
                      <a:cubicBezTo>
                        <a:pt x="1196586" y="389996"/>
                        <a:pt x="1197110" y="388773"/>
                        <a:pt x="1196684" y="387696"/>
                      </a:cubicBezTo>
                      <a:cubicBezTo>
                        <a:pt x="1194125" y="381317"/>
                        <a:pt x="1191400" y="374827"/>
                        <a:pt x="1188570" y="368411"/>
                      </a:cubicBezTo>
                      <a:cubicBezTo>
                        <a:pt x="1188101" y="367354"/>
                        <a:pt x="1186851" y="366875"/>
                        <a:pt x="1185779" y="367329"/>
                      </a:cubicBezTo>
                      <a:close/>
                      <a:moveTo>
                        <a:pt x="62607" y="349600"/>
                      </a:moveTo>
                      <a:cubicBezTo>
                        <a:pt x="61557" y="349105"/>
                        <a:pt x="60286" y="349549"/>
                        <a:pt x="59784" y="350593"/>
                      </a:cubicBezTo>
                      <a:cubicBezTo>
                        <a:pt x="56762" y="356881"/>
                        <a:pt x="53808" y="363313"/>
                        <a:pt x="51002" y="369714"/>
                      </a:cubicBezTo>
                      <a:cubicBezTo>
                        <a:pt x="50538" y="370777"/>
                        <a:pt x="51031" y="372012"/>
                        <a:pt x="52102" y="372476"/>
                      </a:cubicBezTo>
                      <a:cubicBezTo>
                        <a:pt x="52379" y="372597"/>
                        <a:pt x="52663" y="372650"/>
                        <a:pt x="52945" y="372650"/>
                      </a:cubicBezTo>
                      <a:cubicBezTo>
                        <a:pt x="53763" y="372650"/>
                        <a:pt x="54542" y="372178"/>
                        <a:pt x="54896" y="371383"/>
                      </a:cubicBezTo>
                      <a:cubicBezTo>
                        <a:pt x="57679" y="365028"/>
                        <a:pt x="60615" y="358634"/>
                        <a:pt x="63608" y="352395"/>
                      </a:cubicBezTo>
                      <a:cubicBezTo>
                        <a:pt x="64114" y="351352"/>
                        <a:pt x="63662" y="350097"/>
                        <a:pt x="62607" y="349600"/>
                      </a:cubicBezTo>
                      <a:close/>
                      <a:moveTo>
                        <a:pt x="1167493" y="329803"/>
                      </a:moveTo>
                      <a:cubicBezTo>
                        <a:pt x="1166459" y="330335"/>
                        <a:pt x="1166051" y="331606"/>
                        <a:pt x="1166594" y="332630"/>
                      </a:cubicBezTo>
                      <a:cubicBezTo>
                        <a:pt x="1169833" y="338785"/>
                        <a:pt x="1172985" y="345036"/>
                        <a:pt x="1175962" y="351210"/>
                      </a:cubicBezTo>
                      <a:cubicBezTo>
                        <a:pt x="1176325" y="351964"/>
                        <a:pt x="1177082" y="352404"/>
                        <a:pt x="1177873" y="352404"/>
                      </a:cubicBezTo>
                      <a:cubicBezTo>
                        <a:pt x="1178179" y="352404"/>
                        <a:pt x="1178493" y="352335"/>
                        <a:pt x="1178786" y="352194"/>
                      </a:cubicBezTo>
                      <a:cubicBezTo>
                        <a:pt x="1179840" y="351694"/>
                        <a:pt x="1180288" y="350440"/>
                        <a:pt x="1179783" y="349395"/>
                      </a:cubicBezTo>
                      <a:cubicBezTo>
                        <a:pt x="1176780" y="343180"/>
                        <a:pt x="1173609" y="336889"/>
                        <a:pt x="1170349" y="330695"/>
                      </a:cubicBezTo>
                      <a:cubicBezTo>
                        <a:pt x="1169812" y="329666"/>
                        <a:pt x="1168521" y="329274"/>
                        <a:pt x="1167493" y="329803"/>
                      </a:cubicBezTo>
                      <a:close/>
                      <a:moveTo>
                        <a:pt x="82171" y="312517"/>
                      </a:moveTo>
                      <a:cubicBezTo>
                        <a:pt x="81153" y="311946"/>
                        <a:pt x="79861" y="312300"/>
                        <a:pt x="79287" y="313316"/>
                      </a:cubicBezTo>
                      <a:cubicBezTo>
                        <a:pt x="75849" y="319361"/>
                        <a:pt x="72460" y="325577"/>
                        <a:pt x="69210" y="331783"/>
                      </a:cubicBezTo>
                      <a:cubicBezTo>
                        <a:pt x="68676" y="332815"/>
                        <a:pt x="69079" y="334078"/>
                        <a:pt x="70118" y="334614"/>
                      </a:cubicBezTo>
                      <a:cubicBezTo>
                        <a:pt x="70432" y="334776"/>
                        <a:pt x="70765" y="334848"/>
                        <a:pt x="71096" y="334848"/>
                      </a:cubicBezTo>
                      <a:cubicBezTo>
                        <a:pt x="71862" y="334848"/>
                        <a:pt x="72603" y="334433"/>
                        <a:pt x="72973" y="333719"/>
                      </a:cubicBezTo>
                      <a:cubicBezTo>
                        <a:pt x="76196" y="327553"/>
                        <a:pt x="79564" y="321378"/>
                        <a:pt x="82978" y="315373"/>
                      </a:cubicBezTo>
                      <a:cubicBezTo>
                        <a:pt x="83551" y="314365"/>
                        <a:pt x="83194" y="313082"/>
                        <a:pt x="82171" y="312517"/>
                      </a:cubicBezTo>
                      <a:close/>
                      <a:moveTo>
                        <a:pt x="1146651" y="293582"/>
                      </a:moveTo>
                      <a:cubicBezTo>
                        <a:pt x="1145653" y="294187"/>
                        <a:pt x="1145339" y="295479"/>
                        <a:pt x="1145947" y="296467"/>
                      </a:cubicBezTo>
                      <a:cubicBezTo>
                        <a:pt x="1149572" y="302338"/>
                        <a:pt x="1153152" y="308363"/>
                        <a:pt x="1156582" y="314376"/>
                      </a:cubicBezTo>
                      <a:cubicBezTo>
                        <a:pt x="1156968" y="315059"/>
                        <a:pt x="1157689" y="315442"/>
                        <a:pt x="1158428" y="315442"/>
                      </a:cubicBezTo>
                      <a:cubicBezTo>
                        <a:pt x="1158781" y="315442"/>
                        <a:pt x="1159135" y="315353"/>
                        <a:pt x="1159469" y="315175"/>
                      </a:cubicBezTo>
                      <a:cubicBezTo>
                        <a:pt x="1160488" y="314607"/>
                        <a:pt x="1160846" y="313324"/>
                        <a:pt x="1160272" y="312316"/>
                      </a:cubicBezTo>
                      <a:cubicBezTo>
                        <a:pt x="1156819" y="306259"/>
                        <a:pt x="1153213" y="300193"/>
                        <a:pt x="1149563" y="294281"/>
                      </a:cubicBezTo>
                      <a:cubicBezTo>
                        <a:pt x="1148948" y="293284"/>
                        <a:pt x="1147645" y="292978"/>
                        <a:pt x="1146651" y="293582"/>
                      </a:cubicBezTo>
                      <a:close/>
                      <a:moveTo>
                        <a:pt x="104260" y="276865"/>
                      </a:moveTo>
                      <a:cubicBezTo>
                        <a:pt x="103279" y="276228"/>
                        <a:pt x="101967" y="276491"/>
                        <a:pt x="101328" y="277467"/>
                      </a:cubicBezTo>
                      <a:cubicBezTo>
                        <a:pt x="97418" y="283363"/>
                        <a:pt x="93613" y="289332"/>
                        <a:pt x="90009" y="295200"/>
                      </a:cubicBezTo>
                      <a:cubicBezTo>
                        <a:pt x="89401" y="296192"/>
                        <a:pt x="89714" y="297478"/>
                        <a:pt x="90717" y="298080"/>
                      </a:cubicBezTo>
                      <a:cubicBezTo>
                        <a:pt x="91059" y="298288"/>
                        <a:pt x="91442" y="298386"/>
                        <a:pt x="91817" y="298386"/>
                      </a:cubicBezTo>
                      <a:cubicBezTo>
                        <a:pt x="92530" y="298386"/>
                        <a:pt x="93231" y="298026"/>
                        <a:pt x="93621" y="297382"/>
                      </a:cubicBezTo>
                      <a:cubicBezTo>
                        <a:pt x="97206" y="291558"/>
                        <a:pt x="100986" y="285630"/>
                        <a:pt x="104868" y="279770"/>
                      </a:cubicBezTo>
                      <a:cubicBezTo>
                        <a:pt x="105511" y="278798"/>
                        <a:pt x="105238" y="277499"/>
                        <a:pt x="104260" y="276865"/>
                      </a:cubicBezTo>
                      <a:close/>
                      <a:moveTo>
                        <a:pt x="1123347" y="258823"/>
                      </a:moveTo>
                      <a:cubicBezTo>
                        <a:pt x="1122389" y="259491"/>
                        <a:pt x="1122166" y="260799"/>
                        <a:pt x="1122842" y="261746"/>
                      </a:cubicBezTo>
                      <a:cubicBezTo>
                        <a:pt x="1126851" y="267340"/>
                        <a:pt x="1130834" y="273119"/>
                        <a:pt x="1134688" y="278907"/>
                      </a:cubicBezTo>
                      <a:cubicBezTo>
                        <a:pt x="1135099" y="279519"/>
                        <a:pt x="1135772" y="279850"/>
                        <a:pt x="1136459" y="279850"/>
                      </a:cubicBezTo>
                      <a:cubicBezTo>
                        <a:pt x="1136863" y="279850"/>
                        <a:pt x="1137266" y="279740"/>
                        <a:pt x="1137629" y="279503"/>
                      </a:cubicBezTo>
                      <a:cubicBezTo>
                        <a:pt x="1138603" y="278870"/>
                        <a:pt x="1138871" y="277567"/>
                        <a:pt x="1138228" y="276600"/>
                      </a:cubicBezTo>
                      <a:cubicBezTo>
                        <a:pt x="1134349" y="270772"/>
                        <a:pt x="1130333" y="264961"/>
                        <a:pt x="1126301" y="259322"/>
                      </a:cubicBezTo>
                      <a:cubicBezTo>
                        <a:pt x="1125621" y="258375"/>
                        <a:pt x="1124297" y="258161"/>
                        <a:pt x="1123347" y="258823"/>
                      </a:cubicBezTo>
                      <a:close/>
                      <a:moveTo>
                        <a:pt x="128750" y="242803"/>
                      </a:moveTo>
                      <a:cubicBezTo>
                        <a:pt x="127821" y="242105"/>
                        <a:pt x="126492" y="242287"/>
                        <a:pt x="125780" y="243202"/>
                      </a:cubicBezTo>
                      <a:cubicBezTo>
                        <a:pt x="121561" y="248711"/>
                        <a:pt x="117348" y="254402"/>
                        <a:pt x="113267" y="260124"/>
                      </a:cubicBezTo>
                      <a:cubicBezTo>
                        <a:pt x="112591" y="261069"/>
                        <a:pt x="112819" y="262376"/>
                        <a:pt x="113776" y="263045"/>
                      </a:cubicBezTo>
                      <a:cubicBezTo>
                        <a:pt x="114147" y="263303"/>
                        <a:pt x="114571" y="263428"/>
                        <a:pt x="114998" y="263428"/>
                      </a:cubicBezTo>
                      <a:cubicBezTo>
                        <a:pt x="115658" y="263428"/>
                        <a:pt x="116314" y="263122"/>
                        <a:pt x="116725" y="262545"/>
                      </a:cubicBezTo>
                      <a:cubicBezTo>
                        <a:pt x="120782" y="256865"/>
                        <a:pt x="124962" y="251212"/>
                        <a:pt x="129157" y="245743"/>
                      </a:cubicBezTo>
                      <a:cubicBezTo>
                        <a:pt x="129861" y="244820"/>
                        <a:pt x="129683" y="243504"/>
                        <a:pt x="128750" y="242803"/>
                      </a:cubicBezTo>
                      <a:close/>
                      <a:moveTo>
                        <a:pt x="620073" y="234889"/>
                      </a:moveTo>
                      <a:cubicBezTo>
                        <a:pt x="831165" y="234889"/>
                        <a:pt x="1002905" y="404925"/>
                        <a:pt x="1002905" y="613927"/>
                      </a:cubicBezTo>
                      <a:cubicBezTo>
                        <a:pt x="1002905" y="822929"/>
                        <a:pt x="831165" y="992969"/>
                        <a:pt x="620073" y="992969"/>
                      </a:cubicBezTo>
                      <a:cubicBezTo>
                        <a:pt x="408980" y="992969"/>
                        <a:pt x="237245" y="822929"/>
                        <a:pt x="237245" y="613927"/>
                      </a:cubicBezTo>
                      <a:cubicBezTo>
                        <a:pt x="237245" y="404925"/>
                        <a:pt x="408980" y="234889"/>
                        <a:pt x="620073" y="234889"/>
                      </a:cubicBezTo>
                      <a:close/>
                      <a:moveTo>
                        <a:pt x="1097702" y="225708"/>
                      </a:moveTo>
                      <a:cubicBezTo>
                        <a:pt x="1096797" y="226437"/>
                        <a:pt x="1096663" y="227760"/>
                        <a:pt x="1097400" y="228659"/>
                      </a:cubicBezTo>
                      <a:cubicBezTo>
                        <a:pt x="1101791" y="233983"/>
                        <a:pt x="1106166" y="239480"/>
                        <a:pt x="1110407" y="244993"/>
                      </a:cubicBezTo>
                      <a:cubicBezTo>
                        <a:pt x="1110822" y="245534"/>
                        <a:pt x="1111458" y="245820"/>
                        <a:pt x="1112093" y="245820"/>
                      </a:cubicBezTo>
                      <a:cubicBezTo>
                        <a:pt x="1112541" y="245820"/>
                        <a:pt x="1112993" y="245678"/>
                        <a:pt x="1113368" y="245388"/>
                      </a:cubicBezTo>
                      <a:cubicBezTo>
                        <a:pt x="1114301" y="244690"/>
                        <a:pt x="1114484" y="243376"/>
                        <a:pt x="1113771" y="242452"/>
                      </a:cubicBezTo>
                      <a:cubicBezTo>
                        <a:pt x="1109506" y="236902"/>
                        <a:pt x="1105103" y="231370"/>
                        <a:pt x="1100684" y="226005"/>
                      </a:cubicBezTo>
                      <a:cubicBezTo>
                        <a:pt x="1099938" y="225110"/>
                        <a:pt x="1098602" y="224981"/>
                        <a:pt x="1097702" y="225708"/>
                      </a:cubicBezTo>
                      <a:close/>
                      <a:moveTo>
                        <a:pt x="620073" y="222302"/>
                      </a:moveTo>
                      <a:cubicBezTo>
                        <a:pt x="401966" y="222302"/>
                        <a:pt x="224531" y="397984"/>
                        <a:pt x="224531" y="613927"/>
                      </a:cubicBezTo>
                      <a:cubicBezTo>
                        <a:pt x="224531" y="829871"/>
                        <a:pt x="401970" y="1005556"/>
                        <a:pt x="620073" y="1005556"/>
                      </a:cubicBezTo>
                      <a:cubicBezTo>
                        <a:pt x="838175" y="1005556"/>
                        <a:pt x="1015614" y="829874"/>
                        <a:pt x="1015617" y="613927"/>
                      </a:cubicBezTo>
                      <a:cubicBezTo>
                        <a:pt x="1015617" y="397984"/>
                        <a:pt x="838179" y="222302"/>
                        <a:pt x="620073" y="222302"/>
                      </a:cubicBezTo>
                      <a:close/>
                      <a:moveTo>
                        <a:pt x="155495" y="210471"/>
                      </a:moveTo>
                      <a:cubicBezTo>
                        <a:pt x="154612" y="209704"/>
                        <a:pt x="153271" y="209798"/>
                        <a:pt x="152506" y="210676"/>
                      </a:cubicBezTo>
                      <a:cubicBezTo>
                        <a:pt x="147866" y="215951"/>
                        <a:pt x="143280" y="221343"/>
                        <a:pt x="138868" y="226712"/>
                      </a:cubicBezTo>
                      <a:cubicBezTo>
                        <a:pt x="138126" y="227607"/>
                        <a:pt x="138269" y="228930"/>
                        <a:pt x="139174" y="229659"/>
                      </a:cubicBezTo>
                      <a:cubicBezTo>
                        <a:pt x="139564" y="229974"/>
                        <a:pt x="140037" y="230131"/>
                        <a:pt x="140510" y="230131"/>
                      </a:cubicBezTo>
                      <a:cubicBezTo>
                        <a:pt x="141124" y="230131"/>
                        <a:pt x="141736" y="229866"/>
                        <a:pt x="142155" y="229357"/>
                      </a:cubicBezTo>
                      <a:cubicBezTo>
                        <a:pt x="146538" y="224026"/>
                        <a:pt x="151092" y="218666"/>
                        <a:pt x="155703" y="213426"/>
                      </a:cubicBezTo>
                      <a:cubicBezTo>
                        <a:pt x="156472" y="212555"/>
                        <a:pt x="156379" y="211233"/>
                        <a:pt x="155495" y="210471"/>
                      </a:cubicBezTo>
                      <a:close/>
                      <a:moveTo>
                        <a:pt x="620072" y="198843"/>
                      </a:moveTo>
                      <a:cubicBezTo>
                        <a:pt x="851237" y="198843"/>
                        <a:pt x="1039307" y="385054"/>
                        <a:pt x="1039307" y="613928"/>
                      </a:cubicBezTo>
                      <a:cubicBezTo>
                        <a:pt x="1039307" y="842804"/>
                        <a:pt x="851237" y="1029012"/>
                        <a:pt x="620072" y="1029012"/>
                      </a:cubicBezTo>
                      <a:cubicBezTo>
                        <a:pt x="388906" y="1029012"/>
                        <a:pt x="200837" y="842804"/>
                        <a:pt x="200837" y="613928"/>
                      </a:cubicBezTo>
                      <a:cubicBezTo>
                        <a:pt x="200837" y="385050"/>
                        <a:pt x="388906" y="198843"/>
                        <a:pt x="620072" y="198843"/>
                      </a:cubicBezTo>
                      <a:close/>
                      <a:moveTo>
                        <a:pt x="620072" y="194644"/>
                      </a:moveTo>
                      <a:cubicBezTo>
                        <a:pt x="386568" y="194644"/>
                        <a:pt x="196596" y="382736"/>
                        <a:pt x="196596" y="613928"/>
                      </a:cubicBezTo>
                      <a:cubicBezTo>
                        <a:pt x="196596" y="845120"/>
                        <a:pt x="386568" y="1033210"/>
                        <a:pt x="620072" y="1033210"/>
                      </a:cubicBezTo>
                      <a:cubicBezTo>
                        <a:pt x="853575" y="1033210"/>
                        <a:pt x="1043542" y="845123"/>
                        <a:pt x="1043547" y="613928"/>
                      </a:cubicBezTo>
                      <a:cubicBezTo>
                        <a:pt x="1043547" y="382736"/>
                        <a:pt x="853575" y="194644"/>
                        <a:pt x="620072" y="194644"/>
                      </a:cubicBezTo>
                      <a:close/>
                      <a:moveTo>
                        <a:pt x="1069841" y="194367"/>
                      </a:moveTo>
                      <a:cubicBezTo>
                        <a:pt x="1068989" y="195161"/>
                        <a:pt x="1068944" y="196489"/>
                        <a:pt x="1069743" y="197331"/>
                      </a:cubicBezTo>
                      <a:cubicBezTo>
                        <a:pt x="1074492" y="202356"/>
                        <a:pt x="1079237" y="207546"/>
                        <a:pt x="1083844" y="212758"/>
                      </a:cubicBezTo>
                      <a:cubicBezTo>
                        <a:pt x="1084259" y="213233"/>
                        <a:pt x="1084851" y="213475"/>
                        <a:pt x="1085437" y="213475"/>
                      </a:cubicBezTo>
                      <a:cubicBezTo>
                        <a:pt x="1085933" y="213475"/>
                        <a:pt x="1086431" y="213301"/>
                        <a:pt x="1086825" y="212951"/>
                      </a:cubicBezTo>
                      <a:cubicBezTo>
                        <a:pt x="1087709" y="212192"/>
                        <a:pt x="1087799" y="210866"/>
                        <a:pt x="1087026" y="209994"/>
                      </a:cubicBezTo>
                      <a:cubicBezTo>
                        <a:pt x="1082395" y="204748"/>
                        <a:pt x="1077613" y="199520"/>
                        <a:pt x="1072834" y="194463"/>
                      </a:cubicBezTo>
                      <a:cubicBezTo>
                        <a:pt x="1072032" y="193621"/>
                        <a:pt x="1070700" y="193577"/>
                        <a:pt x="1069841" y="194367"/>
                      </a:cubicBezTo>
                      <a:close/>
                      <a:moveTo>
                        <a:pt x="184400" y="180029"/>
                      </a:moveTo>
                      <a:cubicBezTo>
                        <a:pt x="183573" y="179210"/>
                        <a:pt x="182233" y="179210"/>
                        <a:pt x="181407" y="180029"/>
                      </a:cubicBezTo>
                      <a:cubicBezTo>
                        <a:pt x="176441" y="184949"/>
                        <a:pt x="171492" y="190019"/>
                        <a:pt x="166702" y="195109"/>
                      </a:cubicBezTo>
                      <a:cubicBezTo>
                        <a:pt x="165903" y="195951"/>
                        <a:pt x="165947" y="197279"/>
                        <a:pt x="166803" y="198069"/>
                      </a:cubicBezTo>
                      <a:cubicBezTo>
                        <a:pt x="167206" y="198444"/>
                        <a:pt x="167727" y="198634"/>
                        <a:pt x="168245" y="198634"/>
                      </a:cubicBezTo>
                      <a:cubicBezTo>
                        <a:pt x="168811" y="198634"/>
                        <a:pt x="169374" y="198411"/>
                        <a:pt x="169793" y="197968"/>
                      </a:cubicBezTo>
                      <a:cubicBezTo>
                        <a:pt x="174555" y="192915"/>
                        <a:pt x="179472" y="187877"/>
                        <a:pt x="184400" y="182994"/>
                      </a:cubicBezTo>
                      <a:cubicBezTo>
                        <a:pt x="185227" y="182176"/>
                        <a:pt x="185227" y="180848"/>
                        <a:pt x="184400" y="180029"/>
                      </a:cubicBezTo>
                      <a:close/>
                      <a:moveTo>
                        <a:pt x="620072" y="174289"/>
                      </a:moveTo>
                      <a:cubicBezTo>
                        <a:pt x="864911" y="174289"/>
                        <a:pt x="1064106" y="371511"/>
                        <a:pt x="1064106" y="613927"/>
                      </a:cubicBezTo>
                      <a:cubicBezTo>
                        <a:pt x="1064106" y="856343"/>
                        <a:pt x="864911" y="1053565"/>
                        <a:pt x="620072" y="1053565"/>
                      </a:cubicBezTo>
                      <a:cubicBezTo>
                        <a:pt x="375233" y="1053565"/>
                        <a:pt x="176039" y="856343"/>
                        <a:pt x="176039" y="613927"/>
                      </a:cubicBezTo>
                      <a:cubicBezTo>
                        <a:pt x="176039" y="371511"/>
                        <a:pt x="375233" y="174289"/>
                        <a:pt x="620072" y="174289"/>
                      </a:cubicBezTo>
                      <a:close/>
                      <a:moveTo>
                        <a:pt x="1042879" y="164865"/>
                      </a:moveTo>
                      <a:cubicBezTo>
                        <a:pt x="1042020" y="164075"/>
                        <a:pt x="1040680" y="164123"/>
                        <a:pt x="1039885" y="164966"/>
                      </a:cubicBezTo>
                      <a:cubicBezTo>
                        <a:pt x="1039086" y="165814"/>
                        <a:pt x="1039131" y="167140"/>
                        <a:pt x="1039986" y="167927"/>
                      </a:cubicBezTo>
                      <a:cubicBezTo>
                        <a:pt x="1045090" y="172637"/>
                        <a:pt x="1050178" y="177501"/>
                        <a:pt x="1055115" y="182381"/>
                      </a:cubicBezTo>
                      <a:cubicBezTo>
                        <a:pt x="1055530" y="182788"/>
                        <a:pt x="1056072" y="182994"/>
                        <a:pt x="1056614" y="182994"/>
                      </a:cubicBezTo>
                      <a:cubicBezTo>
                        <a:pt x="1057156" y="182994"/>
                        <a:pt x="1057698" y="182788"/>
                        <a:pt x="1058113" y="182381"/>
                      </a:cubicBezTo>
                      <a:cubicBezTo>
                        <a:pt x="1058940" y="181562"/>
                        <a:pt x="1058940" y="180230"/>
                        <a:pt x="1058113" y="179417"/>
                      </a:cubicBezTo>
                      <a:cubicBezTo>
                        <a:pt x="1053139" y="174500"/>
                        <a:pt x="1048015" y="169604"/>
                        <a:pt x="1042879" y="164865"/>
                      </a:cubicBezTo>
                      <a:close/>
                      <a:moveTo>
                        <a:pt x="620072" y="161702"/>
                      </a:moveTo>
                      <a:cubicBezTo>
                        <a:pt x="368222" y="161702"/>
                        <a:pt x="163325" y="364571"/>
                        <a:pt x="163325" y="613927"/>
                      </a:cubicBezTo>
                      <a:cubicBezTo>
                        <a:pt x="163325" y="863284"/>
                        <a:pt x="368222" y="1066152"/>
                        <a:pt x="620072" y="1066152"/>
                      </a:cubicBezTo>
                      <a:cubicBezTo>
                        <a:pt x="871922" y="1066152"/>
                        <a:pt x="1076813" y="863288"/>
                        <a:pt x="1076818" y="613927"/>
                      </a:cubicBezTo>
                      <a:cubicBezTo>
                        <a:pt x="1076818" y="364571"/>
                        <a:pt x="871922" y="161702"/>
                        <a:pt x="620072" y="161702"/>
                      </a:cubicBezTo>
                      <a:close/>
                      <a:moveTo>
                        <a:pt x="212306" y="151411"/>
                      </a:moveTo>
                      <a:cubicBezTo>
                        <a:pt x="207023" y="155980"/>
                        <a:pt x="201744" y="160710"/>
                        <a:pt x="196612" y="165454"/>
                      </a:cubicBezTo>
                      <a:cubicBezTo>
                        <a:pt x="195760" y="166245"/>
                        <a:pt x="195716" y="167571"/>
                        <a:pt x="196514" y="168418"/>
                      </a:cubicBezTo>
                      <a:cubicBezTo>
                        <a:pt x="196934" y="168858"/>
                        <a:pt x="197495" y="169084"/>
                        <a:pt x="198062" y="169084"/>
                      </a:cubicBezTo>
                      <a:cubicBezTo>
                        <a:pt x="198579" y="169084"/>
                        <a:pt x="199101" y="168899"/>
                        <a:pt x="199504" y="168523"/>
                      </a:cubicBezTo>
                      <a:cubicBezTo>
                        <a:pt x="204600" y="163808"/>
                        <a:pt x="209842" y="159117"/>
                        <a:pt x="215092" y="154569"/>
                      </a:cubicBezTo>
                      <a:cubicBezTo>
                        <a:pt x="215977" y="153802"/>
                        <a:pt x="216065" y="152479"/>
                        <a:pt x="215292" y="151607"/>
                      </a:cubicBezTo>
                      <a:cubicBezTo>
                        <a:pt x="214526" y="150733"/>
                        <a:pt x="213183" y="150653"/>
                        <a:pt x="212306" y="151411"/>
                      </a:cubicBezTo>
                      <a:close/>
                      <a:moveTo>
                        <a:pt x="1010952" y="137323"/>
                      </a:moveTo>
                      <a:cubicBezTo>
                        <a:pt x="1010047" y="136598"/>
                        <a:pt x="1008712" y="136726"/>
                        <a:pt x="1007974" y="137627"/>
                      </a:cubicBezTo>
                      <a:cubicBezTo>
                        <a:pt x="1007234" y="138521"/>
                        <a:pt x="1007376" y="139843"/>
                        <a:pt x="1008280" y="140574"/>
                      </a:cubicBezTo>
                      <a:cubicBezTo>
                        <a:pt x="1013693" y="144934"/>
                        <a:pt x="1019107" y="149443"/>
                        <a:pt x="1024369" y="153984"/>
                      </a:cubicBezTo>
                      <a:cubicBezTo>
                        <a:pt x="1024769" y="154331"/>
                        <a:pt x="1025266" y="154500"/>
                        <a:pt x="1025758" y="154500"/>
                      </a:cubicBezTo>
                      <a:cubicBezTo>
                        <a:pt x="1026353" y="154500"/>
                        <a:pt x="1026940" y="154258"/>
                        <a:pt x="1027360" y="153782"/>
                      </a:cubicBezTo>
                      <a:cubicBezTo>
                        <a:pt x="1028130" y="152907"/>
                        <a:pt x="1028040" y="151584"/>
                        <a:pt x="1027152" y="150822"/>
                      </a:cubicBezTo>
                      <a:cubicBezTo>
                        <a:pt x="1021856" y="146253"/>
                        <a:pt x="1016406" y="141711"/>
                        <a:pt x="1010952" y="137323"/>
                      </a:cubicBezTo>
                      <a:close/>
                      <a:moveTo>
                        <a:pt x="245089" y="124939"/>
                      </a:moveTo>
                      <a:cubicBezTo>
                        <a:pt x="239528" y="129128"/>
                        <a:pt x="233940" y="133488"/>
                        <a:pt x="228473" y="137896"/>
                      </a:cubicBezTo>
                      <a:cubicBezTo>
                        <a:pt x="227569" y="138626"/>
                        <a:pt x="227434" y="139948"/>
                        <a:pt x="228171" y="140849"/>
                      </a:cubicBezTo>
                      <a:cubicBezTo>
                        <a:pt x="228588" y="141356"/>
                        <a:pt x="229203" y="141619"/>
                        <a:pt x="229813" y="141619"/>
                      </a:cubicBezTo>
                      <a:cubicBezTo>
                        <a:pt x="230286" y="141619"/>
                        <a:pt x="230762" y="141466"/>
                        <a:pt x="231154" y="141151"/>
                      </a:cubicBezTo>
                      <a:cubicBezTo>
                        <a:pt x="236580" y="136771"/>
                        <a:pt x="242131" y="132440"/>
                        <a:pt x="247654" y="128282"/>
                      </a:cubicBezTo>
                      <a:cubicBezTo>
                        <a:pt x="248584" y="127580"/>
                        <a:pt x="248767" y="126265"/>
                        <a:pt x="248057" y="125341"/>
                      </a:cubicBezTo>
                      <a:cubicBezTo>
                        <a:pt x="247349" y="124418"/>
                        <a:pt x="246020" y="124245"/>
                        <a:pt x="245089" y="124939"/>
                      </a:cubicBezTo>
                      <a:close/>
                      <a:moveTo>
                        <a:pt x="977184" y="111980"/>
                      </a:moveTo>
                      <a:cubicBezTo>
                        <a:pt x="976247" y="111311"/>
                        <a:pt x="974911" y="111528"/>
                        <a:pt x="974235" y="112484"/>
                      </a:cubicBezTo>
                      <a:cubicBezTo>
                        <a:pt x="973563" y="113428"/>
                        <a:pt x="973791" y="114734"/>
                        <a:pt x="974744" y="115404"/>
                      </a:cubicBezTo>
                      <a:cubicBezTo>
                        <a:pt x="980488" y="119421"/>
                        <a:pt x="986198" y="123559"/>
                        <a:pt x="991722" y="127705"/>
                      </a:cubicBezTo>
                      <a:cubicBezTo>
                        <a:pt x="992105" y="127991"/>
                        <a:pt x="992553" y="128132"/>
                        <a:pt x="993001" y="128132"/>
                      </a:cubicBezTo>
                      <a:cubicBezTo>
                        <a:pt x="993637" y="128132"/>
                        <a:pt x="994272" y="127846"/>
                        <a:pt x="994687" y="127297"/>
                      </a:cubicBezTo>
                      <a:cubicBezTo>
                        <a:pt x="995392" y="126377"/>
                        <a:pt x="995212" y="125063"/>
                        <a:pt x="994275" y="124361"/>
                      </a:cubicBezTo>
                      <a:cubicBezTo>
                        <a:pt x="988720" y="120188"/>
                        <a:pt x="982969" y="116021"/>
                        <a:pt x="977184" y="111980"/>
                      </a:cubicBezTo>
                      <a:close/>
                      <a:moveTo>
                        <a:pt x="279598" y="100748"/>
                      </a:moveTo>
                      <a:cubicBezTo>
                        <a:pt x="273715" y="104584"/>
                        <a:pt x="267846" y="108559"/>
                        <a:pt x="262139" y="112552"/>
                      </a:cubicBezTo>
                      <a:cubicBezTo>
                        <a:pt x="261183" y="113218"/>
                        <a:pt x="260958" y="114529"/>
                        <a:pt x="261634" y="115476"/>
                      </a:cubicBezTo>
                      <a:cubicBezTo>
                        <a:pt x="262049" y="116053"/>
                        <a:pt x="262702" y="116359"/>
                        <a:pt x="263365" y="116359"/>
                      </a:cubicBezTo>
                      <a:cubicBezTo>
                        <a:pt x="263793" y="116359"/>
                        <a:pt x="264221" y="116235"/>
                        <a:pt x="264591" y="115973"/>
                      </a:cubicBezTo>
                      <a:cubicBezTo>
                        <a:pt x="270254" y="112004"/>
                        <a:pt x="276090" y="108059"/>
                        <a:pt x="281931" y="104253"/>
                      </a:cubicBezTo>
                      <a:cubicBezTo>
                        <a:pt x="282906" y="103616"/>
                        <a:pt x="283179" y="102317"/>
                        <a:pt x="282535" y="101345"/>
                      </a:cubicBezTo>
                      <a:cubicBezTo>
                        <a:pt x="281883" y="100373"/>
                        <a:pt x="280571" y="100115"/>
                        <a:pt x="279598" y="100748"/>
                      </a:cubicBezTo>
                      <a:close/>
                      <a:moveTo>
                        <a:pt x="941750" y="88976"/>
                      </a:moveTo>
                      <a:cubicBezTo>
                        <a:pt x="940752" y="88370"/>
                        <a:pt x="939445" y="88685"/>
                        <a:pt x="938841" y="89677"/>
                      </a:cubicBezTo>
                      <a:cubicBezTo>
                        <a:pt x="938235" y="90670"/>
                        <a:pt x="938548" y="91957"/>
                        <a:pt x="939551" y="92557"/>
                      </a:cubicBezTo>
                      <a:cubicBezTo>
                        <a:pt x="945530" y="96163"/>
                        <a:pt x="951518" y="99905"/>
                        <a:pt x="957343" y="103688"/>
                      </a:cubicBezTo>
                      <a:cubicBezTo>
                        <a:pt x="957701" y="103922"/>
                        <a:pt x="958101" y="104031"/>
                        <a:pt x="958504" y="104031"/>
                      </a:cubicBezTo>
                      <a:cubicBezTo>
                        <a:pt x="959187" y="104031"/>
                        <a:pt x="959869" y="103700"/>
                        <a:pt x="960275" y="103082"/>
                      </a:cubicBezTo>
                      <a:cubicBezTo>
                        <a:pt x="960919" y="102112"/>
                        <a:pt x="960647" y="100813"/>
                        <a:pt x="959669" y="100179"/>
                      </a:cubicBezTo>
                      <a:cubicBezTo>
                        <a:pt x="953799" y="96372"/>
                        <a:pt x="947771" y="92601"/>
                        <a:pt x="941750" y="88976"/>
                      </a:cubicBezTo>
                      <a:close/>
                      <a:moveTo>
                        <a:pt x="315675" y="78942"/>
                      </a:moveTo>
                      <a:cubicBezTo>
                        <a:pt x="309560" y="82358"/>
                        <a:pt x="303431" y="85923"/>
                        <a:pt x="297452" y="89536"/>
                      </a:cubicBezTo>
                      <a:cubicBezTo>
                        <a:pt x="296454" y="90138"/>
                        <a:pt x="296139" y="91427"/>
                        <a:pt x="296746" y="92420"/>
                      </a:cubicBezTo>
                      <a:cubicBezTo>
                        <a:pt x="297146" y="93069"/>
                        <a:pt x="297842" y="93424"/>
                        <a:pt x="298559" y="93424"/>
                      </a:cubicBezTo>
                      <a:cubicBezTo>
                        <a:pt x="298930" y="93424"/>
                        <a:pt x="299313" y="93328"/>
                        <a:pt x="299663" y="93118"/>
                      </a:cubicBezTo>
                      <a:cubicBezTo>
                        <a:pt x="305601" y="89529"/>
                        <a:pt x="311692" y="85987"/>
                        <a:pt x="317760" y="82596"/>
                      </a:cubicBezTo>
                      <a:cubicBezTo>
                        <a:pt x="318779" y="82027"/>
                        <a:pt x="319137" y="80748"/>
                        <a:pt x="318563" y="79736"/>
                      </a:cubicBezTo>
                      <a:cubicBezTo>
                        <a:pt x="317985" y="78724"/>
                        <a:pt x="316685" y="78374"/>
                        <a:pt x="315675" y="78942"/>
                      </a:cubicBezTo>
                      <a:close/>
                      <a:moveTo>
                        <a:pt x="904789" y="68399"/>
                      </a:moveTo>
                      <a:cubicBezTo>
                        <a:pt x="903746" y="67875"/>
                        <a:pt x="902468" y="68270"/>
                        <a:pt x="901929" y="69299"/>
                      </a:cubicBezTo>
                      <a:cubicBezTo>
                        <a:pt x="901395" y="70327"/>
                        <a:pt x="901799" y="71597"/>
                        <a:pt x="902838" y="72130"/>
                      </a:cubicBezTo>
                      <a:cubicBezTo>
                        <a:pt x="908989" y="75280"/>
                        <a:pt x="915220" y="78614"/>
                        <a:pt x="921372" y="82031"/>
                      </a:cubicBezTo>
                      <a:cubicBezTo>
                        <a:pt x="921701" y="82213"/>
                        <a:pt x="922059" y="82297"/>
                        <a:pt x="922410" y="82297"/>
                      </a:cubicBezTo>
                      <a:cubicBezTo>
                        <a:pt x="923152" y="82297"/>
                        <a:pt x="923868" y="81914"/>
                        <a:pt x="924256" y="81225"/>
                      </a:cubicBezTo>
                      <a:cubicBezTo>
                        <a:pt x="924826" y="80216"/>
                        <a:pt x="924463" y="78938"/>
                        <a:pt x="923445" y="78369"/>
                      </a:cubicBezTo>
                      <a:cubicBezTo>
                        <a:pt x="917253" y="74929"/>
                        <a:pt x="910977" y="71573"/>
                        <a:pt x="904789" y="68399"/>
                      </a:cubicBezTo>
                      <a:close/>
                      <a:moveTo>
                        <a:pt x="353142" y="59643"/>
                      </a:moveTo>
                      <a:cubicBezTo>
                        <a:pt x="346840" y="62620"/>
                        <a:pt x="340482" y="65762"/>
                        <a:pt x="334246" y="68977"/>
                      </a:cubicBezTo>
                      <a:cubicBezTo>
                        <a:pt x="333207" y="69509"/>
                        <a:pt x="332804" y="70779"/>
                        <a:pt x="333345" y="71804"/>
                      </a:cubicBezTo>
                      <a:cubicBezTo>
                        <a:pt x="333719" y="72521"/>
                        <a:pt x="334462" y="72932"/>
                        <a:pt x="335224" y="72932"/>
                      </a:cubicBezTo>
                      <a:cubicBezTo>
                        <a:pt x="335553" y="72932"/>
                        <a:pt x="335891" y="72856"/>
                        <a:pt x="336197" y="72699"/>
                      </a:cubicBezTo>
                      <a:cubicBezTo>
                        <a:pt x="342396" y="69504"/>
                        <a:pt x="348709" y="66387"/>
                        <a:pt x="354962" y="63431"/>
                      </a:cubicBezTo>
                      <a:cubicBezTo>
                        <a:pt x="356021" y="62930"/>
                        <a:pt x="356470" y="61681"/>
                        <a:pt x="355965" y="60636"/>
                      </a:cubicBezTo>
                      <a:cubicBezTo>
                        <a:pt x="355455" y="59583"/>
                        <a:pt x="354189" y="59135"/>
                        <a:pt x="353142" y="59643"/>
                      </a:cubicBezTo>
                      <a:close/>
                      <a:moveTo>
                        <a:pt x="866476" y="50383"/>
                      </a:moveTo>
                      <a:cubicBezTo>
                        <a:pt x="865383" y="49917"/>
                        <a:pt x="864149" y="50408"/>
                        <a:pt x="863685" y="51473"/>
                      </a:cubicBezTo>
                      <a:cubicBezTo>
                        <a:pt x="863220" y="52537"/>
                        <a:pt x="863713" y="53772"/>
                        <a:pt x="864784" y="54235"/>
                      </a:cubicBezTo>
                      <a:cubicBezTo>
                        <a:pt x="871220" y="56994"/>
                        <a:pt x="877676" y="59897"/>
                        <a:pt x="883966" y="62854"/>
                      </a:cubicBezTo>
                      <a:cubicBezTo>
                        <a:pt x="884260" y="62995"/>
                        <a:pt x="884569" y="63060"/>
                        <a:pt x="884874" y="63060"/>
                      </a:cubicBezTo>
                      <a:cubicBezTo>
                        <a:pt x="885664" y="63060"/>
                        <a:pt x="886426" y="62616"/>
                        <a:pt x="886793" y="61866"/>
                      </a:cubicBezTo>
                      <a:cubicBezTo>
                        <a:pt x="887298" y="60817"/>
                        <a:pt x="886845" y="59568"/>
                        <a:pt x="885791" y="59071"/>
                      </a:cubicBezTo>
                      <a:cubicBezTo>
                        <a:pt x="879456" y="56086"/>
                        <a:pt x="872955" y="53167"/>
                        <a:pt x="866476" y="50383"/>
                      </a:cubicBezTo>
                      <a:close/>
                      <a:moveTo>
                        <a:pt x="391830" y="42927"/>
                      </a:moveTo>
                      <a:cubicBezTo>
                        <a:pt x="385305" y="45484"/>
                        <a:pt x="378751" y="48183"/>
                        <a:pt x="372343" y="50953"/>
                      </a:cubicBezTo>
                      <a:cubicBezTo>
                        <a:pt x="371272" y="51417"/>
                        <a:pt x="370783" y="52654"/>
                        <a:pt x="371252" y="53715"/>
                      </a:cubicBezTo>
                      <a:cubicBezTo>
                        <a:pt x="371599" y="54502"/>
                        <a:pt x="372376" y="54974"/>
                        <a:pt x="373190" y="54974"/>
                      </a:cubicBezTo>
                      <a:cubicBezTo>
                        <a:pt x="373476" y="54974"/>
                        <a:pt x="373765" y="54913"/>
                        <a:pt x="374038" y="54801"/>
                      </a:cubicBezTo>
                      <a:cubicBezTo>
                        <a:pt x="380396" y="52049"/>
                        <a:pt x="386906" y="49372"/>
                        <a:pt x="393382" y="46830"/>
                      </a:cubicBezTo>
                      <a:cubicBezTo>
                        <a:pt x="394474" y="46403"/>
                        <a:pt x="395007" y="45182"/>
                        <a:pt x="394575" y="44109"/>
                      </a:cubicBezTo>
                      <a:cubicBezTo>
                        <a:pt x="394144" y="43024"/>
                        <a:pt x="392901" y="42492"/>
                        <a:pt x="391830" y="42927"/>
                      </a:cubicBezTo>
                      <a:close/>
                      <a:moveTo>
                        <a:pt x="826972" y="35006"/>
                      </a:moveTo>
                      <a:cubicBezTo>
                        <a:pt x="825868" y="34630"/>
                        <a:pt x="824666" y="35191"/>
                        <a:pt x="824267" y="36284"/>
                      </a:cubicBezTo>
                      <a:cubicBezTo>
                        <a:pt x="823880" y="37377"/>
                        <a:pt x="824454" y="38575"/>
                        <a:pt x="825558" y="38963"/>
                      </a:cubicBezTo>
                      <a:cubicBezTo>
                        <a:pt x="832190" y="41285"/>
                        <a:pt x="838833" y="43742"/>
                        <a:pt x="845306" y="46262"/>
                      </a:cubicBezTo>
                      <a:cubicBezTo>
                        <a:pt x="845558" y="46364"/>
                        <a:pt x="845824" y="46407"/>
                        <a:pt x="846080" y="46407"/>
                      </a:cubicBezTo>
                      <a:cubicBezTo>
                        <a:pt x="846923" y="46407"/>
                        <a:pt x="847721" y="45903"/>
                        <a:pt x="848055" y="45073"/>
                      </a:cubicBezTo>
                      <a:cubicBezTo>
                        <a:pt x="848479" y="43995"/>
                        <a:pt x="847941" y="42782"/>
                        <a:pt x="846854" y="42354"/>
                      </a:cubicBezTo>
                      <a:cubicBezTo>
                        <a:pt x="840336" y="39826"/>
                        <a:pt x="833652" y="37350"/>
                        <a:pt x="826972" y="35006"/>
                      </a:cubicBezTo>
                      <a:close/>
                      <a:moveTo>
                        <a:pt x="431709" y="28843"/>
                      </a:moveTo>
                      <a:cubicBezTo>
                        <a:pt x="425080" y="30929"/>
                        <a:pt x="418335" y="33183"/>
                        <a:pt x="411647" y="35547"/>
                      </a:cubicBezTo>
                      <a:cubicBezTo>
                        <a:pt x="410547" y="35933"/>
                        <a:pt x="409968" y="37136"/>
                        <a:pt x="410364" y="38225"/>
                      </a:cubicBezTo>
                      <a:cubicBezTo>
                        <a:pt x="410669" y="39084"/>
                        <a:pt x="411492" y="39616"/>
                        <a:pt x="412359" y="39616"/>
                      </a:cubicBezTo>
                      <a:cubicBezTo>
                        <a:pt x="412596" y="39616"/>
                        <a:pt x="412836" y="39580"/>
                        <a:pt x="413073" y="39495"/>
                      </a:cubicBezTo>
                      <a:cubicBezTo>
                        <a:pt x="419712" y="37151"/>
                        <a:pt x="426418" y="34909"/>
                        <a:pt x="432991" y="32841"/>
                      </a:cubicBezTo>
                      <a:cubicBezTo>
                        <a:pt x="434107" y="32490"/>
                        <a:pt x="434722" y="31308"/>
                        <a:pt x="434368" y="30207"/>
                      </a:cubicBezTo>
                      <a:cubicBezTo>
                        <a:pt x="434017" y="29105"/>
                        <a:pt x="432820" y="28496"/>
                        <a:pt x="431709" y="28843"/>
                      </a:cubicBezTo>
                      <a:close/>
                      <a:moveTo>
                        <a:pt x="786532" y="22378"/>
                      </a:moveTo>
                      <a:cubicBezTo>
                        <a:pt x="785395" y="22056"/>
                        <a:pt x="784235" y="22725"/>
                        <a:pt x="783925" y="23839"/>
                      </a:cubicBezTo>
                      <a:cubicBezTo>
                        <a:pt x="783611" y="24952"/>
                        <a:pt x="784271" y="26113"/>
                        <a:pt x="785400" y="26420"/>
                      </a:cubicBezTo>
                      <a:cubicBezTo>
                        <a:pt x="792047" y="28251"/>
                        <a:pt x="798829" y="30244"/>
                        <a:pt x="805555" y="32341"/>
                      </a:cubicBezTo>
                      <a:cubicBezTo>
                        <a:pt x="805762" y="32405"/>
                        <a:pt x="805978" y="32437"/>
                        <a:pt x="806190" y="32437"/>
                      </a:cubicBezTo>
                      <a:cubicBezTo>
                        <a:pt x="807094" y="32437"/>
                        <a:pt x="807925" y="31860"/>
                        <a:pt x="808210" y="30969"/>
                      </a:cubicBezTo>
                      <a:cubicBezTo>
                        <a:pt x="808565" y="29865"/>
                        <a:pt x="807945" y="28686"/>
                        <a:pt x="806830" y="28339"/>
                      </a:cubicBezTo>
                      <a:cubicBezTo>
                        <a:pt x="800059" y="26226"/>
                        <a:pt x="793229" y="24218"/>
                        <a:pt x="786532" y="22378"/>
                      </a:cubicBezTo>
                      <a:close/>
                      <a:moveTo>
                        <a:pt x="472462" y="17499"/>
                      </a:moveTo>
                      <a:cubicBezTo>
                        <a:pt x="465688" y="19133"/>
                        <a:pt x="458800" y="20922"/>
                        <a:pt x="451985" y="22818"/>
                      </a:cubicBezTo>
                      <a:cubicBezTo>
                        <a:pt x="450857" y="23133"/>
                        <a:pt x="450205" y="24290"/>
                        <a:pt x="450519" y="25408"/>
                      </a:cubicBezTo>
                      <a:cubicBezTo>
                        <a:pt x="450784" y="26331"/>
                        <a:pt x="451631" y="26937"/>
                        <a:pt x="452560" y="26937"/>
                      </a:cubicBezTo>
                      <a:cubicBezTo>
                        <a:pt x="452751" y="26937"/>
                        <a:pt x="452939" y="26912"/>
                        <a:pt x="453134" y="26855"/>
                      </a:cubicBezTo>
                      <a:cubicBezTo>
                        <a:pt x="459900" y="24972"/>
                        <a:pt x="466739" y="23193"/>
                        <a:pt x="473463" y="21572"/>
                      </a:cubicBezTo>
                      <a:cubicBezTo>
                        <a:pt x="474601" y="21301"/>
                        <a:pt x="475297" y="20165"/>
                        <a:pt x="475020" y="19039"/>
                      </a:cubicBezTo>
                      <a:cubicBezTo>
                        <a:pt x="474743" y="17919"/>
                        <a:pt x="473586" y="17225"/>
                        <a:pt x="472462" y="17499"/>
                      </a:cubicBezTo>
                      <a:close/>
                      <a:moveTo>
                        <a:pt x="745391" y="12538"/>
                      </a:moveTo>
                      <a:cubicBezTo>
                        <a:pt x="744267" y="12312"/>
                        <a:pt x="743122" y="13035"/>
                        <a:pt x="742887" y="14171"/>
                      </a:cubicBezTo>
                      <a:cubicBezTo>
                        <a:pt x="742653" y="15309"/>
                        <a:pt x="743391" y="16417"/>
                        <a:pt x="744536" y="16652"/>
                      </a:cubicBezTo>
                      <a:cubicBezTo>
                        <a:pt x="751432" y="18055"/>
                        <a:pt x="758332" y="19584"/>
                        <a:pt x="765052" y="21189"/>
                      </a:cubicBezTo>
                      <a:cubicBezTo>
                        <a:pt x="765220" y="21225"/>
                        <a:pt x="765387" y="21246"/>
                        <a:pt x="765550" y="21246"/>
                      </a:cubicBezTo>
                      <a:cubicBezTo>
                        <a:pt x="766507" y="21246"/>
                        <a:pt x="767375" y="20605"/>
                        <a:pt x="767616" y="19640"/>
                      </a:cubicBezTo>
                      <a:cubicBezTo>
                        <a:pt x="767888" y="18512"/>
                        <a:pt x="767188" y="17382"/>
                        <a:pt x="766052" y="17108"/>
                      </a:cubicBezTo>
                      <a:cubicBezTo>
                        <a:pt x="759285" y="15486"/>
                        <a:pt x="752336" y="13950"/>
                        <a:pt x="745391" y="12538"/>
                      </a:cubicBezTo>
                      <a:close/>
                      <a:moveTo>
                        <a:pt x="513908" y="8961"/>
                      </a:moveTo>
                      <a:cubicBezTo>
                        <a:pt x="507000" y="10147"/>
                        <a:pt x="500001" y="11465"/>
                        <a:pt x="493110" y="12882"/>
                      </a:cubicBezTo>
                      <a:cubicBezTo>
                        <a:pt x="491965" y="13115"/>
                        <a:pt x="491227" y="14228"/>
                        <a:pt x="491468" y="15361"/>
                      </a:cubicBezTo>
                      <a:cubicBezTo>
                        <a:pt x="491676" y="16349"/>
                        <a:pt x="492556" y="17031"/>
                        <a:pt x="493537" y="17031"/>
                      </a:cubicBezTo>
                      <a:cubicBezTo>
                        <a:pt x="493680" y="17031"/>
                        <a:pt x="493827" y="17019"/>
                        <a:pt x="493969" y="16987"/>
                      </a:cubicBezTo>
                      <a:cubicBezTo>
                        <a:pt x="500815" y="15579"/>
                        <a:pt x="507765" y="14272"/>
                        <a:pt x="514624" y="13099"/>
                      </a:cubicBezTo>
                      <a:cubicBezTo>
                        <a:pt x="515782" y="12901"/>
                        <a:pt x="516555" y="11816"/>
                        <a:pt x="516356" y="10675"/>
                      </a:cubicBezTo>
                      <a:cubicBezTo>
                        <a:pt x="516156" y="9534"/>
                        <a:pt x="515032" y="8756"/>
                        <a:pt x="513908" y="8961"/>
                      </a:cubicBezTo>
                      <a:close/>
                      <a:moveTo>
                        <a:pt x="703652" y="5532"/>
                      </a:moveTo>
                      <a:cubicBezTo>
                        <a:pt x="702462" y="5343"/>
                        <a:pt x="701424" y="6186"/>
                        <a:pt x="701269" y="7328"/>
                      </a:cubicBezTo>
                      <a:cubicBezTo>
                        <a:pt x="701115" y="8476"/>
                        <a:pt x="701925" y="9534"/>
                        <a:pt x="703085" y="9687"/>
                      </a:cubicBezTo>
                      <a:cubicBezTo>
                        <a:pt x="710010" y="10610"/>
                        <a:pt x="717004" y="11671"/>
                        <a:pt x="723872" y="12825"/>
                      </a:cubicBezTo>
                      <a:cubicBezTo>
                        <a:pt x="723990" y="12844"/>
                        <a:pt x="724109" y="12853"/>
                        <a:pt x="724230" y="12853"/>
                      </a:cubicBezTo>
                      <a:cubicBezTo>
                        <a:pt x="725245" y="12853"/>
                        <a:pt x="726137" y="12131"/>
                        <a:pt x="726316" y="11107"/>
                      </a:cubicBezTo>
                      <a:cubicBezTo>
                        <a:pt x="726507" y="9965"/>
                        <a:pt x="725734" y="8884"/>
                        <a:pt x="724580" y="8686"/>
                      </a:cubicBezTo>
                      <a:cubicBezTo>
                        <a:pt x="717667" y="7526"/>
                        <a:pt x="710625" y="6465"/>
                        <a:pt x="703652" y="5532"/>
                      </a:cubicBezTo>
                      <a:close/>
                      <a:moveTo>
                        <a:pt x="555843" y="3250"/>
                      </a:moveTo>
                      <a:cubicBezTo>
                        <a:pt x="548878" y="3957"/>
                        <a:pt x="541807" y="4799"/>
                        <a:pt x="534824" y="5751"/>
                      </a:cubicBezTo>
                      <a:cubicBezTo>
                        <a:pt x="533668" y="5904"/>
                        <a:pt x="532854" y="6969"/>
                        <a:pt x="533016" y="8113"/>
                      </a:cubicBezTo>
                      <a:cubicBezTo>
                        <a:pt x="533163" y="9163"/>
                        <a:pt x="534071" y="9925"/>
                        <a:pt x="535110" y="9925"/>
                      </a:cubicBezTo>
                      <a:cubicBezTo>
                        <a:pt x="535207" y="9925"/>
                        <a:pt x="535301" y="9921"/>
                        <a:pt x="535403" y="9904"/>
                      </a:cubicBezTo>
                      <a:cubicBezTo>
                        <a:pt x="542336" y="8961"/>
                        <a:pt x="549358" y="8126"/>
                        <a:pt x="556275" y="7421"/>
                      </a:cubicBezTo>
                      <a:cubicBezTo>
                        <a:pt x="557439" y="7300"/>
                        <a:pt x="558286" y="6271"/>
                        <a:pt x="558165" y="5122"/>
                      </a:cubicBezTo>
                      <a:cubicBezTo>
                        <a:pt x="558047" y="3968"/>
                        <a:pt x="556984" y="3125"/>
                        <a:pt x="555843" y="3250"/>
                      </a:cubicBezTo>
                      <a:close/>
                      <a:moveTo>
                        <a:pt x="661538" y="1351"/>
                      </a:moveTo>
                      <a:cubicBezTo>
                        <a:pt x="660254" y="1266"/>
                        <a:pt x="659354" y="2149"/>
                        <a:pt x="659281" y="3303"/>
                      </a:cubicBezTo>
                      <a:cubicBezTo>
                        <a:pt x="659204" y="4464"/>
                        <a:pt x="660087" y="5461"/>
                        <a:pt x="661252" y="5537"/>
                      </a:cubicBezTo>
                      <a:cubicBezTo>
                        <a:pt x="668197" y="5989"/>
                        <a:pt x="675248" y="6570"/>
                        <a:pt x="682205" y="7259"/>
                      </a:cubicBezTo>
                      <a:cubicBezTo>
                        <a:pt x="682275" y="7267"/>
                        <a:pt x="682353" y="7271"/>
                        <a:pt x="682421" y="7271"/>
                      </a:cubicBezTo>
                      <a:cubicBezTo>
                        <a:pt x="683493" y="7271"/>
                        <a:pt x="684418" y="6465"/>
                        <a:pt x="684528" y="5384"/>
                      </a:cubicBezTo>
                      <a:cubicBezTo>
                        <a:pt x="684650" y="4231"/>
                        <a:pt x="683798" y="3202"/>
                        <a:pt x="682633" y="3090"/>
                      </a:cubicBezTo>
                      <a:cubicBezTo>
                        <a:pt x="675627" y="2392"/>
                        <a:pt x="668531" y="1806"/>
                        <a:pt x="661538" y="1351"/>
                      </a:cubicBezTo>
                      <a:close/>
                      <a:moveTo>
                        <a:pt x="598066" y="379"/>
                      </a:moveTo>
                      <a:cubicBezTo>
                        <a:pt x="591024" y="625"/>
                        <a:pt x="583912" y="988"/>
                        <a:pt x="576927" y="1463"/>
                      </a:cubicBezTo>
                      <a:cubicBezTo>
                        <a:pt x="575757" y="1548"/>
                        <a:pt x="574878" y="2549"/>
                        <a:pt x="574955" y="3702"/>
                      </a:cubicBezTo>
                      <a:cubicBezTo>
                        <a:pt x="575032" y="4807"/>
                        <a:pt x="575965" y="5653"/>
                        <a:pt x="577064" y="5653"/>
                      </a:cubicBezTo>
                      <a:cubicBezTo>
                        <a:pt x="577114" y="5653"/>
                        <a:pt x="577163" y="5653"/>
                        <a:pt x="577216" y="5650"/>
                      </a:cubicBezTo>
                      <a:cubicBezTo>
                        <a:pt x="584153" y="5178"/>
                        <a:pt x="591216" y="4815"/>
                        <a:pt x="598213" y="4573"/>
                      </a:cubicBezTo>
                      <a:cubicBezTo>
                        <a:pt x="599387" y="4533"/>
                        <a:pt x="600299" y="3560"/>
                        <a:pt x="600259" y="2403"/>
                      </a:cubicBezTo>
                      <a:cubicBezTo>
                        <a:pt x="600218" y="1246"/>
                        <a:pt x="599211" y="386"/>
                        <a:pt x="598066" y="379"/>
                      </a:cubicBezTo>
                      <a:close/>
                      <a:moveTo>
                        <a:pt x="619235" y="0"/>
                      </a:moveTo>
                      <a:cubicBezTo>
                        <a:pt x="618067" y="0"/>
                        <a:pt x="617118" y="940"/>
                        <a:pt x="617118" y="2097"/>
                      </a:cubicBezTo>
                      <a:cubicBezTo>
                        <a:pt x="617118" y="3254"/>
                        <a:pt x="618067" y="4194"/>
                        <a:pt x="619235" y="4194"/>
                      </a:cubicBezTo>
                      <a:lnTo>
                        <a:pt x="620071" y="4199"/>
                      </a:lnTo>
                      <a:cubicBezTo>
                        <a:pt x="626837" y="4199"/>
                        <a:pt x="633632" y="4304"/>
                        <a:pt x="640259" y="4521"/>
                      </a:cubicBezTo>
                      <a:cubicBezTo>
                        <a:pt x="640282" y="4521"/>
                        <a:pt x="640307" y="4521"/>
                        <a:pt x="640327" y="4521"/>
                      </a:cubicBezTo>
                      <a:cubicBezTo>
                        <a:pt x="641464" y="4521"/>
                        <a:pt x="642409" y="3626"/>
                        <a:pt x="642450" y="2492"/>
                      </a:cubicBezTo>
                      <a:cubicBezTo>
                        <a:pt x="642486" y="1335"/>
                        <a:pt x="641566" y="367"/>
                        <a:pt x="640401" y="326"/>
                      </a:cubicBezTo>
                      <a:cubicBezTo>
                        <a:pt x="633720" y="116"/>
                        <a:pt x="626881" y="3"/>
                        <a:pt x="620104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9120440A-DA75-765A-447C-3F6AEA7CB671}"/>
                  </a:ext>
                </a:extLst>
              </p:cNvPr>
              <p:cNvSpPr/>
              <p:nvPr/>
            </p:nvSpPr>
            <p:spPr>
              <a:xfrm flipH="1">
                <a:off x="4056683" y="2063188"/>
                <a:ext cx="4179211" cy="2100670"/>
              </a:xfrm>
              <a:custGeom>
                <a:avLst/>
                <a:gdLst>
                  <a:gd name="connsiteX0" fmla="*/ 351959 w 4179210"/>
                  <a:gd name="connsiteY0" fmla="*/ 1904000 h 2100670"/>
                  <a:gd name="connsiteX1" fmla="*/ 252643 w 4179210"/>
                  <a:gd name="connsiteY1" fmla="*/ 2002333 h 2100670"/>
                  <a:gd name="connsiteX2" fmla="*/ 351959 w 4179210"/>
                  <a:gd name="connsiteY2" fmla="*/ 2100670 h 2100670"/>
                  <a:gd name="connsiteX3" fmla="*/ 185094 w 4179210"/>
                  <a:gd name="connsiteY3" fmla="*/ 1843569 h 2100670"/>
                  <a:gd name="connsiteX4" fmla="*/ 37997 w 4179210"/>
                  <a:gd name="connsiteY4" fmla="*/ 1843569 h 2100670"/>
                  <a:gd name="connsiteX5" fmla="*/ 470 w 4179210"/>
                  <a:gd name="connsiteY5" fmla="*/ 1887037 h 2100670"/>
                  <a:gd name="connsiteX6" fmla="*/ 14259 w 4179210"/>
                  <a:gd name="connsiteY6" fmla="*/ 1973679 h 2100670"/>
                  <a:gd name="connsiteX7" fmla="*/ 120283 w 4179210"/>
                  <a:gd name="connsiteY7" fmla="*/ 2063404 h 2100670"/>
                  <a:gd name="connsiteX8" fmla="*/ 185094 w 4179210"/>
                  <a:gd name="connsiteY8" fmla="*/ 2063404 h 2100670"/>
                  <a:gd name="connsiteX9" fmla="*/ 3848025 w 4179210"/>
                  <a:gd name="connsiteY9" fmla="*/ 1118294 h 2100670"/>
                  <a:gd name="connsiteX10" fmla="*/ 4157391 w 4179210"/>
                  <a:gd name="connsiteY10" fmla="*/ 1683951 h 2100670"/>
                  <a:gd name="connsiteX11" fmla="*/ 4126359 w 4179210"/>
                  <a:gd name="connsiteY11" fmla="*/ 1411514 h 2100670"/>
                  <a:gd name="connsiteX12" fmla="*/ 3920628 w 4179210"/>
                  <a:gd name="connsiteY12" fmla="*/ 1149029 h 2100670"/>
                  <a:gd name="connsiteX13" fmla="*/ 3848025 w 4179210"/>
                  <a:gd name="connsiteY13" fmla="*/ 1118294 h 2100670"/>
                  <a:gd name="connsiteX14" fmla="*/ 3924338 w 4179210"/>
                  <a:gd name="connsiteY14" fmla="*/ 451760 h 2100670"/>
                  <a:gd name="connsiteX15" fmla="*/ 3835425 w 4179210"/>
                  <a:gd name="connsiteY15" fmla="*/ 451760 h 2100670"/>
                  <a:gd name="connsiteX16" fmla="*/ 3835425 w 4179210"/>
                  <a:gd name="connsiteY16" fmla="*/ 736765 h 2100670"/>
                  <a:gd name="connsiteX17" fmla="*/ 3924338 w 4179210"/>
                  <a:gd name="connsiteY17" fmla="*/ 648733 h 2100670"/>
                  <a:gd name="connsiteX18" fmla="*/ 3236426 w 4179210"/>
                  <a:gd name="connsiteY18" fmla="*/ 0 h 2100670"/>
                  <a:gd name="connsiteX19" fmla="*/ 3215624 w 4179210"/>
                  <a:gd name="connsiteY19" fmla="*/ 20596 h 2100670"/>
                  <a:gd name="connsiteX20" fmla="*/ 3215624 w 4179210"/>
                  <a:gd name="connsiteY20" fmla="*/ 231268 h 2100670"/>
                  <a:gd name="connsiteX21" fmla="*/ 3236426 w 4179210"/>
                  <a:gd name="connsiteY21" fmla="*/ 251865 h 2100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179210" h="2100670">
                    <a:moveTo>
                      <a:pt x="351959" y="1904000"/>
                    </a:moveTo>
                    <a:cubicBezTo>
                      <a:pt x="297131" y="1904000"/>
                      <a:pt x="252639" y="1948004"/>
                      <a:pt x="252643" y="2002333"/>
                    </a:cubicBezTo>
                    <a:cubicBezTo>
                      <a:pt x="252643" y="2056621"/>
                      <a:pt x="297131" y="2100670"/>
                      <a:pt x="351959" y="2100670"/>
                    </a:cubicBezTo>
                    <a:close/>
                    <a:moveTo>
                      <a:pt x="185094" y="1843569"/>
                    </a:moveTo>
                    <a:lnTo>
                      <a:pt x="37997" y="1843569"/>
                    </a:lnTo>
                    <a:cubicBezTo>
                      <a:pt x="14658" y="1843569"/>
                      <a:pt x="-3158" y="1864210"/>
                      <a:pt x="470" y="1887037"/>
                    </a:cubicBezTo>
                    <a:lnTo>
                      <a:pt x="14259" y="1973679"/>
                    </a:lnTo>
                    <a:cubicBezTo>
                      <a:pt x="22487" y="2025344"/>
                      <a:pt x="67456" y="2063404"/>
                      <a:pt x="120283" y="2063404"/>
                    </a:cubicBezTo>
                    <a:lnTo>
                      <a:pt x="185094" y="2063404"/>
                    </a:lnTo>
                    <a:close/>
                    <a:moveTo>
                      <a:pt x="3848025" y="1118294"/>
                    </a:moveTo>
                    <a:lnTo>
                      <a:pt x="4157391" y="1683951"/>
                    </a:lnTo>
                    <a:cubicBezTo>
                      <a:pt x="4195113" y="1593906"/>
                      <a:pt x="4183391" y="1490980"/>
                      <a:pt x="4126359" y="1411514"/>
                    </a:cubicBezTo>
                    <a:lnTo>
                      <a:pt x="3920628" y="1149029"/>
                    </a:lnTo>
                    <a:cubicBezTo>
                      <a:pt x="3903410" y="1127062"/>
                      <a:pt x="3875965" y="1115443"/>
                      <a:pt x="3848025" y="1118294"/>
                    </a:cubicBezTo>
                    <a:close/>
                    <a:moveTo>
                      <a:pt x="3924338" y="451760"/>
                    </a:moveTo>
                    <a:lnTo>
                      <a:pt x="3835425" y="451760"/>
                    </a:lnTo>
                    <a:lnTo>
                      <a:pt x="3835425" y="736765"/>
                    </a:lnTo>
                    <a:cubicBezTo>
                      <a:pt x="3884529" y="736765"/>
                      <a:pt x="3924338" y="697354"/>
                      <a:pt x="3924338" y="648733"/>
                    </a:cubicBezTo>
                    <a:close/>
                    <a:moveTo>
                      <a:pt x="3236426" y="0"/>
                    </a:moveTo>
                    <a:cubicBezTo>
                      <a:pt x="3224935" y="0"/>
                      <a:pt x="3215624" y="9219"/>
                      <a:pt x="3215624" y="20596"/>
                    </a:cubicBezTo>
                    <a:lnTo>
                      <a:pt x="3215624" y="231268"/>
                    </a:lnTo>
                    <a:cubicBezTo>
                      <a:pt x="3215624" y="242642"/>
                      <a:pt x="3224940" y="251865"/>
                      <a:pt x="3236426" y="251865"/>
                    </a:cubicBezTo>
                    <a:close/>
                  </a:path>
                </a:pathLst>
              </a:custGeom>
              <a:solidFill>
                <a:srgbClr val="3D255D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7" name="Freeform: Shape 1126">
                <a:extLst>
                  <a:ext uri="{FF2B5EF4-FFF2-40B4-BE49-F238E27FC236}">
                    <a16:creationId xmlns:a16="http://schemas.microsoft.com/office/drawing/2014/main" id="{91287ED1-6081-F774-C4D8-8340FF9A3283}"/>
                  </a:ext>
                </a:extLst>
              </p:cNvPr>
              <p:cNvSpPr/>
              <p:nvPr/>
            </p:nvSpPr>
            <p:spPr>
              <a:xfrm flipH="1">
                <a:off x="4694090" y="2901686"/>
                <a:ext cx="235239" cy="134507"/>
              </a:xfrm>
              <a:custGeom>
                <a:avLst/>
                <a:gdLst>
                  <a:gd name="connsiteX0" fmla="*/ 0 w 188598"/>
                  <a:gd name="connsiteY0" fmla="*/ 89033 h 108917"/>
                  <a:gd name="connsiteX1" fmla="*/ 9298 w 188598"/>
                  <a:gd name="connsiteY1" fmla="*/ 108918 h 108917"/>
                  <a:gd name="connsiteX2" fmla="*/ 188599 w 188598"/>
                  <a:gd name="connsiteY2" fmla="*/ 23183 h 108917"/>
                  <a:gd name="connsiteX3" fmla="*/ 179507 w 188598"/>
                  <a:gd name="connsiteY3" fmla="*/ 0 h 10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598" h="108917">
                    <a:moveTo>
                      <a:pt x="0" y="89033"/>
                    </a:moveTo>
                    <a:lnTo>
                      <a:pt x="9298" y="108918"/>
                    </a:lnTo>
                    <a:lnTo>
                      <a:pt x="188599" y="23183"/>
                    </a:lnTo>
                    <a:lnTo>
                      <a:pt x="179507" y="0"/>
                    </a:lnTo>
                    <a:close/>
                  </a:path>
                </a:pathLst>
              </a:custGeom>
              <a:solidFill>
                <a:srgbClr val="1B1A2E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28" name="Graphic 8">
                <a:extLst>
                  <a:ext uri="{FF2B5EF4-FFF2-40B4-BE49-F238E27FC236}">
                    <a16:creationId xmlns:a16="http://schemas.microsoft.com/office/drawing/2014/main" id="{38AF1273-5C0D-E10B-9B5B-737CE6A585A8}"/>
                  </a:ext>
                </a:extLst>
              </p:cNvPr>
              <p:cNvGrpSpPr/>
              <p:nvPr/>
            </p:nvGrpSpPr>
            <p:grpSpPr>
              <a:xfrm flipH="1">
                <a:off x="6308030" y="4644116"/>
                <a:ext cx="1428052" cy="507553"/>
                <a:chOff x="12081521" y="7310142"/>
                <a:chExt cx="1144913" cy="410990"/>
              </a:xfrm>
            </p:grpSpPr>
            <p:sp>
              <p:nvSpPr>
                <p:cNvPr id="1283" name="Freeform: Shape 1282">
                  <a:extLst>
                    <a:ext uri="{FF2B5EF4-FFF2-40B4-BE49-F238E27FC236}">
                      <a16:creationId xmlns:a16="http://schemas.microsoft.com/office/drawing/2014/main" id="{F8080D07-67AC-77EB-A491-56E4A4ADB7D0}"/>
                    </a:ext>
                  </a:extLst>
                </p:cNvPr>
                <p:cNvSpPr/>
                <p:nvPr/>
              </p:nvSpPr>
              <p:spPr>
                <a:xfrm>
                  <a:off x="12083219" y="7311839"/>
                  <a:ext cx="1141520" cy="407593"/>
                </a:xfrm>
                <a:custGeom>
                  <a:avLst/>
                  <a:gdLst>
                    <a:gd name="connsiteX0" fmla="*/ 203800 w 1141520"/>
                    <a:gd name="connsiteY0" fmla="*/ 0 h 407593"/>
                    <a:gd name="connsiteX1" fmla="*/ 1141521 w 1141520"/>
                    <a:gd name="connsiteY1" fmla="*/ 0 h 407593"/>
                    <a:gd name="connsiteX2" fmla="*/ 1141521 w 1141520"/>
                    <a:gd name="connsiteY2" fmla="*/ 161666 h 407593"/>
                    <a:gd name="connsiteX3" fmla="*/ 895589 w 1141520"/>
                    <a:gd name="connsiteY3" fmla="*/ 407594 h 407593"/>
                    <a:gd name="connsiteX4" fmla="*/ 203797 w 1141520"/>
                    <a:gd name="connsiteY4" fmla="*/ 407594 h 407593"/>
                    <a:gd name="connsiteX5" fmla="*/ 0 w 1141520"/>
                    <a:gd name="connsiteY5" fmla="*/ 203797 h 407593"/>
                    <a:gd name="connsiteX6" fmla="*/ 0 w 1141520"/>
                    <a:gd name="connsiteY6" fmla="*/ 203797 h 407593"/>
                    <a:gd name="connsiteX7" fmla="*/ 203800 w 1141520"/>
                    <a:gd name="connsiteY7" fmla="*/ 0 h 407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520" h="407593">
                      <a:moveTo>
                        <a:pt x="203800" y="0"/>
                      </a:moveTo>
                      <a:lnTo>
                        <a:pt x="1141521" y="0"/>
                      </a:lnTo>
                      <a:lnTo>
                        <a:pt x="1141521" y="161666"/>
                      </a:lnTo>
                      <a:cubicBezTo>
                        <a:pt x="1141521" y="297490"/>
                        <a:pt x="1031414" y="407594"/>
                        <a:pt x="895589" y="407594"/>
                      </a:cubicBezTo>
                      <a:lnTo>
                        <a:pt x="203797" y="407594"/>
                      </a:lnTo>
                      <a:cubicBezTo>
                        <a:pt x="91244" y="407594"/>
                        <a:pt x="0" y="316350"/>
                        <a:pt x="0" y="203797"/>
                      </a:cubicBezTo>
                      <a:lnTo>
                        <a:pt x="0" y="203797"/>
                      </a:lnTo>
                      <a:cubicBezTo>
                        <a:pt x="3" y="91244"/>
                        <a:pt x="91247" y="0"/>
                        <a:pt x="2038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4" name="Freeform: Shape 1283">
                  <a:extLst>
                    <a:ext uri="{FF2B5EF4-FFF2-40B4-BE49-F238E27FC236}">
                      <a16:creationId xmlns:a16="http://schemas.microsoft.com/office/drawing/2014/main" id="{04A520CF-A647-4DA2-C2E2-A06087A047D0}"/>
                    </a:ext>
                  </a:extLst>
                </p:cNvPr>
                <p:cNvSpPr/>
                <p:nvPr/>
              </p:nvSpPr>
              <p:spPr>
                <a:xfrm>
                  <a:off x="12081521" y="7310142"/>
                  <a:ext cx="1144913" cy="410990"/>
                </a:xfrm>
                <a:custGeom>
                  <a:avLst/>
                  <a:gdLst>
                    <a:gd name="connsiteX0" fmla="*/ 897288 w 1144913"/>
                    <a:gd name="connsiteY0" fmla="*/ 410990 h 410990"/>
                    <a:gd name="connsiteX1" fmla="*/ 205495 w 1144913"/>
                    <a:gd name="connsiteY1" fmla="*/ 410990 h 410990"/>
                    <a:gd name="connsiteX2" fmla="*/ 0 w 1144913"/>
                    <a:gd name="connsiteY2" fmla="*/ 205495 h 410990"/>
                    <a:gd name="connsiteX3" fmla="*/ 205495 w 1144913"/>
                    <a:gd name="connsiteY3" fmla="*/ 0 h 410990"/>
                    <a:gd name="connsiteX4" fmla="*/ 1144914 w 1144913"/>
                    <a:gd name="connsiteY4" fmla="*/ 0 h 410990"/>
                    <a:gd name="connsiteX5" fmla="*/ 1144914 w 1144913"/>
                    <a:gd name="connsiteY5" fmla="*/ 163364 h 410990"/>
                    <a:gd name="connsiteX6" fmla="*/ 897288 w 1144913"/>
                    <a:gd name="connsiteY6" fmla="*/ 410990 h 410990"/>
                    <a:gd name="connsiteX7" fmla="*/ 205495 w 1144913"/>
                    <a:gd name="connsiteY7" fmla="*/ 3396 h 410990"/>
                    <a:gd name="connsiteX8" fmla="*/ 3396 w 1144913"/>
                    <a:gd name="connsiteY8" fmla="*/ 205495 h 410990"/>
                    <a:gd name="connsiteX9" fmla="*/ 205495 w 1144913"/>
                    <a:gd name="connsiteY9" fmla="*/ 407594 h 410990"/>
                    <a:gd name="connsiteX10" fmla="*/ 897288 w 1144913"/>
                    <a:gd name="connsiteY10" fmla="*/ 407594 h 410990"/>
                    <a:gd name="connsiteX11" fmla="*/ 1141518 w 1144913"/>
                    <a:gd name="connsiteY11" fmla="*/ 163364 h 410990"/>
                    <a:gd name="connsiteX12" fmla="*/ 1141518 w 1144913"/>
                    <a:gd name="connsiteY12" fmla="*/ 3396 h 410990"/>
                    <a:gd name="connsiteX13" fmla="*/ 205495 w 1144913"/>
                    <a:gd name="connsiteY13" fmla="*/ 3396 h 410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44913" h="410990">
                      <a:moveTo>
                        <a:pt x="897288" y="410990"/>
                      </a:moveTo>
                      <a:lnTo>
                        <a:pt x="205495" y="410990"/>
                      </a:lnTo>
                      <a:cubicBezTo>
                        <a:pt x="92185" y="410990"/>
                        <a:pt x="0" y="318805"/>
                        <a:pt x="0" y="205495"/>
                      </a:cubicBezTo>
                      <a:cubicBezTo>
                        <a:pt x="0" y="92185"/>
                        <a:pt x="92185" y="0"/>
                        <a:pt x="205495" y="0"/>
                      </a:cubicBezTo>
                      <a:lnTo>
                        <a:pt x="1144914" y="0"/>
                      </a:lnTo>
                      <a:lnTo>
                        <a:pt x="1144914" y="163364"/>
                      </a:lnTo>
                      <a:cubicBezTo>
                        <a:pt x="1144917" y="299904"/>
                        <a:pt x="1033830" y="410990"/>
                        <a:pt x="897288" y="410990"/>
                      </a:cubicBezTo>
                      <a:close/>
                      <a:moveTo>
                        <a:pt x="205495" y="3396"/>
                      </a:moveTo>
                      <a:cubicBezTo>
                        <a:pt x="94059" y="3396"/>
                        <a:pt x="3396" y="94056"/>
                        <a:pt x="3396" y="205495"/>
                      </a:cubicBezTo>
                      <a:cubicBezTo>
                        <a:pt x="3396" y="316934"/>
                        <a:pt x="94056" y="407594"/>
                        <a:pt x="205495" y="407594"/>
                      </a:cubicBezTo>
                      <a:lnTo>
                        <a:pt x="897288" y="407594"/>
                      </a:lnTo>
                      <a:cubicBezTo>
                        <a:pt x="1031956" y="407594"/>
                        <a:pt x="1141518" y="298032"/>
                        <a:pt x="1141518" y="163364"/>
                      </a:cubicBezTo>
                      <a:lnTo>
                        <a:pt x="1141518" y="3396"/>
                      </a:lnTo>
                      <a:lnTo>
                        <a:pt x="205495" y="339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5" name="Freeform: Shape 1284">
                  <a:extLst>
                    <a:ext uri="{FF2B5EF4-FFF2-40B4-BE49-F238E27FC236}">
                      <a16:creationId xmlns:a16="http://schemas.microsoft.com/office/drawing/2014/main" id="{6F18F4D6-654F-A530-A412-C260F5CD803B}"/>
                    </a:ext>
                  </a:extLst>
                </p:cNvPr>
                <p:cNvSpPr/>
                <p:nvPr/>
              </p:nvSpPr>
              <p:spPr>
                <a:xfrm>
                  <a:off x="12496692" y="7352848"/>
                  <a:ext cx="292843" cy="33969"/>
                </a:xfrm>
                <a:custGeom>
                  <a:avLst/>
                  <a:gdLst>
                    <a:gd name="connsiteX0" fmla="*/ 275858 w 292843"/>
                    <a:gd name="connsiteY0" fmla="*/ 33970 h 33969"/>
                    <a:gd name="connsiteX1" fmla="*/ 16985 w 292843"/>
                    <a:gd name="connsiteY1" fmla="*/ 33970 h 33969"/>
                    <a:gd name="connsiteX2" fmla="*/ 0 w 292843"/>
                    <a:gd name="connsiteY2" fmla="*/ 16985 h 33969"/>
                    <a:gd name="connsiteX3" fmla="*/ 16985 w 292843"/>
                    <a:gd name="connsiteY3" fmla="*/ 0 h 33969"/>
                    <a:gd name="connsiteX4" fmla="*/ 275858 w 292843"/>
                    <a:gd name="connsiteY4" fmla="*/ 0 h 33969"/>
                    <a:gd name="connsiteX5" fmla="*/ 292843 w 292843"/>
                    <a:gd name="connsiteY5" fmla="*/ 16985 h 33969"/>
                    <a:gd name="connsiteX6" fmla="*/ 275858 w 292843"/>
                    <a:gd name="connsiteY6" fmla="*/ 33970 h 33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2843" h="33969">
                      <a:moveTo>
                        <a:pt x="275858" y="33970"/>
                      </a:moveTo>
                      <a:lnTo>
                        <a:pt x="16985" y="33970"/>
                      </a:lnTo>
                      <a:cubicBezTo>
                        <a:pt x="7606" y="33970"/>
                        <a:pt x="0" y="26367"/>
                        <a:pt x="0" y="16985"/>
                      </a:cubicBezTo>
                      <a:cubicBezTo>
                        <a:pt x="0" y="7603"/>
                        <a:pt x="7606" y="0"/>
                        <a:pt x="16985" y="0"/>
                      </a:cubicBezTo>
                      <a:lnTo>
                        <a:pt x="275858" y="0"/>
                      </a:lnTo>
                      <a:cubicBezTo>
                        <a:pt x="285237" y="0"/>
                        <a:pt x="292843" y="7603"/>
                        <a:pt x="292843" y="16985"/>
                      </a:cubicBezTo>
                      <a:cubicBezTo>
                        <a:pt x="292840" y="26367"/>
                        <a:pt x="285237" y="33970"/>
                        <a:pt x="275858" y="3397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29" name="Group 1128">
                <a:extLst>
                  <a:ext uri="{FF2B5EF4-FFF2-40B4-BE49-F238E27FC236}">
                    <a16:creationId xmlns:a16="http://schemas.microsoft.com/office/drawing/2014/main" id="{51CFADC2-EE60-18C3-2BBD-C0DDEA8268CB}"/>
                  </a:ext>
                </a:extLst>
              </p:cNvPr>
              <p:cNvGrpSpPr/>
              <p:nvPr/>
            </p:nvGrpSpPr>
            <p:grpSpPr>
              <a:xfrm>
                <a:off x="6389110" y="4691238"/>
                <a:ext cx="417442" cy="413309"/>
                <a:chOff x="6389110" y="4691238"/>
                <a:chExt cx="417442" cy="413309"/>
              </a:xfrm>
            </p:grpSpPr>
            <p:sp>
              <p:nvSpPr>
                <p:cNvPr id="1280" name="Freeform: Shape 1279">
                  <a:extLst>
                    <a:ext uri="{FF2B5EF4-FFF2-40B4-BE49-F238E27FC236}">
                      <a16:creationId xmlns:a16="http://schemas.microsoft.com/office/drawing/2014/main" id="{150ED54A-294C-4EBE-8405-662004E6A5B6}"/>
                    </a:ext>
                  </a:extLst>
                </p:cNvPr>
                <p:cNvSpPr/>
                <p:nvPr/>
              </p:nvSpPr>
              <p:spPr>
                <a:xfrm flipH="1">
                  <a:off x="6389110" y="4691238"/>
                  <a:ext cx="417442" cy="413309"/>
                </a:xfrm>
                <a:custGeom>
                  <a:avLst/>
                  <a:gdLst>
                    <a:gd name="connsiteX0" fmla="*/ 334677 w 334676"/>
                    <a:gd name="connsiteY0" fmla="*/ 167339 h 334676"/>
                    <a:gd name="connsiteX1" fmla="*/ 167338 w 334676"/>
                    <a:gd name="connsiteY1" fmla="*/ 334677 h 334676"/>
                    <a:gd name="connsiteX2" fmla="*/ 0 w 334676"/>
                    <a:gd name="connsiteY2" fmla="*/ 167339 h 334676"/>
                    <a:gd name="connsiteX3" fmla="*/ 167338 w 334676"/>
                    <a:gd name="connsiteY3" fmla="*/ 0 h 334676"/>
                    <a:gd name="connsiteX4" fmla="*/ 334677 w 334676"/>
                    <a:gd name="connsiteY4" fmla="*/ 167339 h 334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4676" h="334676">
                      <a:moveTo>
                        <a:pt x="334677" y="167339"/>
                      </a:moveTo>
                      <a:cubicBezTo>
                        <a:pt x="334677" y="259757"/>
                        <a:pt x="259757" y="334677"/>
                        <a:pt x="167338" y="334677"/>
                      </a:cubicBezTo>
                      <a:cubicBezTo>
                        <a:pt x="74920" y="334677"/>
                        <a:pt x="0" y="259757"/>
                        <a:pt x="0" y="167339"/>
                      </a:cubicBezTo>
                      <a:cubicBezTo>
                        <a:pt x="0" y="74920"/>
                        <a:pt x="74920" y="0"/>
                        <a:pt x="167338" y="0"/>
                      </a:cubicBezTo>
                      <a:cubicBezTo>
                        <a:pt x="259757" y="0"/>
                        <a:pt x="334677" y="74920"/>
                        <a:pt x="334677" y="167339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1" name="Freeform: Shape 1280">
                  <a:extLst>
                    <a:ext uri="{FF2B5EF4-FFF2-40B4-BE49-F238E27FC236}">
                      <a16:creationId xmlns:a16="http://schemas.microsoft.com/office/drawing/2014/main" id="{85547CEE-141E-E33D-E9DB-0F76DB1A4A0F}"/>
                    </a:ext>
                  </a:extLst>
                </p:cNvPr>
                <p:cNvSpPr/>
                <p:nvPr/>
              </p:nvSpPr>
              <p:spPr>
                <a:xfrm flipH="1">
                  <a:off x="6420527" y="4722348"/>
                  <a:ext cx="354599" cy="351088"/>
                </a:xfrm>
                <a:custGeom>
                  <a:avLst/>
                  <a:gdLst>
                    <a:gd name="connsiteX0" fmla="*/ 142147 w 284293"/>
                    <a:gd name="connsiteY0" fmla="*/ 284294 h 284293"/>
                    <a:gd name="connsiteX1" fmla="*/ 0 w 284293"/>
                    <a:gd name="connsiteY1" fmla="*/ 142147 h 284293"/>
                    <a:gd name="connsiteX2" fmla="*/ 142147 w 284293"/>
                    <a:gd name="connsiteY2" fmla="*/ 0 h 284293"/>
                    <a:gd name="connsiteX3" fmla="*/ 284294 w 284293"/>
                    <a:gd name="connsiteY3" fmla="*/ 142147 h 284293"/>
                    <a:gd name="connsiteX4" fmla="*/ 142147 w 284293"/>
                    <a:gd name="connsiteY4" fmla="*/ 284294 h 284293"/>
                    <a:gd name="connsiteX5" fmla="*/ 142147 w 284293"/>
                    <a:gd name="connsiteY5" fmla="*/ 3396 h 284293"/>
                    <a:gd name="connsiteX6" fmla="*/ 3396 w 284293"/>
                    <a:gd name="connsiteY6" fmla="*/ 142147 h 284293"/>
                    <a:gd name="connsiteX7" fmla="*/ 142147 w 284293"/>
                    <a:gd name="connsiteY7" fmla="*/ 280897 h 284293"/>
                    <a:gd name="connsiteX8" fmla="*/ 280897 w 284293"/>
                    <a:gd name="connsiteY8" fmla="*/ 142147 h 284293"/>
                    <a:gd name="connsiteX9" fmla="*/ 142147 w 284293"/>
                    <a:gd name="connsiteY9" fmla="*/ 3396 h 284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293" h="284293">
                      <a:moveTo>
                        <a:pt x="142147" y="284294"/>
                      </a:moveTo>
                      <a:cubicBezTo>
                        <a:pt x="63766" y="284294"/>
                        <a:pt x="0" y="220527"/>
                        <a:pt x="0" y="142147"/>
                      </a:cubicBezTo>
                      <a:cubicBezTo>
                        <a:pt x="0" y="63766"/>
                        <a:pt x="63766" y="0"/>
                        <a:pt x="142147" y="0"/>
                      </a:cubicBezTo>
                      <a:cubicBezTo>
                        <a:pt x="220527" y="0"/>
                        <a:pt x="284294" y="63766"/>
                        <a:pt x="284294" y="142147"/>
                      </a:cubicBezTo>
                      <a:cubicBezTo>
                        <a:pt x="284294" y="220527"/>
                        <a:pt x="220527" y="284294"/>
                        <a:pt x="142147" y="284294"/>
                      </a:cubicBezTo>
                      <a:close/>
                      <a:moveTo>
                        <a:pt x="142147" y="3396"/>
                      </a:moveTo>
                      <a:cubicBezTo>
                        <a:pt x="65641" y="3396"/>
                        <a:pt x="3396" y="65641"/>
                        <a:pt x="3396" y="142147"/>
                      </a:cubicBezTo>
                      <a:cubicBezTo>
                        <a:pt x="3396" y="218653"/>
                        <a:pt x="65638" y="280897"/>
                        <a:pt x="142147" y="280897"/>
                      </a:cubicBezTo>
                      <a:cubicBezTo>
                        <a:pt x="218653" y="280897"/>
                        <a:pt x="280897" y="218653"/>
                        <a:pt x="280897" y="142147"/>
                      </a:cubicBezTo>
                      <a:cubicBezTo>
                        <a:pt x="280897" y="65641"/>
                        <a:pt x="218653" y="3396"/>
                        <a:pt x="142147" y="3396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82" name="Freeform: Shape 1281">
                  <a:extLst>
                    <a:ext uri="{FF2B5EF4-FFF2-40B4-BE49-F238E27FC236}">
                      <a16:creationId xmlns:a16="http://schemas.microsoft.com/office/drawing/2014/main" id="{4FC12B76-DF16-67AF-9851-5BF0922AB41B}"/>
                    </a:ext>
                  </a:extLst>
                </p:cNvPr>
                <p:cNvSpPr/>
                <p:nvPr/>
              </p:nvSpPr>
              <p:spPr>
                <a:xfrm flipH="1">
                  <a:off x="6422649" y="4734185"/>
                  <a:ext cx="350380" cy="327420"/>
                </a:xfrm>
                <a:custGeom>
                  <a:avLst/>
                  <a:gdLst>
                    <a:gd name="connsiteX0" fmla="*/ 238983 w 350380"/>
                    <a:gd name="connsiteY0" fmla="*/ 323225 h 327420"/>
                    <a:gd name="connsiteX1" fmla="*/ 111398 w 350380"/>
                    <a:gd name="connsiteY1" fmla="*/ 323225 h 327420"/>
                    <a:gd name="connsiteX2" fmla="*/ 111398 w 350380"/>
                    <a:gd name="connsiteY2" fmla="*/ 327420 h 327420"/>
                    <a:gd name="connsiteX3" fmla="*/ 238983 w 350380"/>
                    <a:gd name="connsiteY3" fmla="*/ 327420 h 327420"/>
                    <a:gd name="connsiteX4" fmla="*/ 276743 w 350380"/>
                    <a:gd name="connsiteY4" fmla="*/ 303015 h 327420"/>
                    <a:gd name="connsiteX5" fmla="*/ 73679 w 350380"/>
                    <a:gd name="connsiteY5" fmla="*/ 303015 h 327420"/>
                    <a:gd name="connsiteX6" fmla="*/ 73679 w 350380"/>
                    <a:gd name="connsiteY6" fmla="*/ 307210 h 327420"/>
                    <a:gd name="connsiteX7" fmla="*/ 276743 w 350380"/>
                    <a:gd name="connsiteY7" fmla="*/ 307210 h 327420"/>
                    <a:gd name="connsiteX8" fmla="*/ 300526 w 350380"/>
                    <a:gd name="connsiteY8" fmla="*/ 282806 h 327420"/>
                    <a:gd name="connsiteX9" fmla="*/ 49889 w 350380"/>
                    <a:gd name="connsiteY9" fmla="*/ 282806 h 327420"/>
                    <a:gd name="connsiteX10" fmla="*/ 49889 w 350380"/>
                    <a:gd name="connsiteY10" fmla="*/ 287001 h 327420"/>
                    <a:gd name="connsiteX11" fmla="*/ 300526 w 350380"/>
                    <a:gd name="connsiteY11" fmla="*/ 287001 h 327420"/>
                    <a:gd name="connsiteX12" fmla="*/ 317631 w 350380"/>
                    <a:gd name="connsiteY12" fmla="*/ 262630 h 327420"/>
                    <a:gd name="connsiteX13" fmla="*/ 32750 w 350380"/>
                    <a:gd name="connsiteY13" fmla="*/ 262630 h 327420"/>
                    <a:gd name="connsiteX14" fmla="*/ 32750 w 350380"/>
                    <a:gd name="connsiteY14" fmla="*/ 266824 h 327420"/>
                    <a:gd name="connsiteX15" fmla="*/ 317631 w 350380"/>
                    <a:gd name="connsiteY15" fmla="*/ 266824 h 327420"/>
                    <a:gd name="connsiteX16" fmla="*/ 330273 w 350380"/>
                    <a:gd name="connsiteY16" fmla="*/ 242420 h 327420"/>
                    <a:gd name="connsiteX17" fmla="*/ 20105 w 350380"/>
                    <a:gd name="connsiteY17" fmla="*/ 242420 h 327420"/>
                    <a:gd name="connsiteX18" fmla="*/ 20105 w 350380"/>
                    <a:gd name="connsiteY18" fmla="*/ 246615 h 327420"/>
                    <a:gd name="connsiteX19" fmla="*/ 330273 w 350380"/>
                    <a:gd name="connsiteY19" fmla="*/ 246615 h 327420"/>
                    <a:gd name="connsiteX20" fmla="*/ 339370 w 350380"/>
                    <a:gd name="connsiteY20" fmla="*/ 222211 h 327420"/>
                    <a:gd name="connsiteX21" fmla="*/ 11006 w 350380"/>
                    <a:gd name="connsiteY21" fmla="*/ 222211 h 327420"/>
                    <a:gd name="connsiteX22" fmla="*/ 11006 w 350380"/>
                    <a:gd name="connsiteY22" fmla="*/ 226406 h 327420"/>
                    <a:gd name="connsiteX23" fmla="*/ 339370 w 350380"/>
                    <a:gd name="connsiteY23" fmla="*/ 226406 h 327420"/>
                    <a:gd name="connsiteX24" fmla="*/ 345573 w 350380"/>
                    <a:gd name="connsiteY24" fmla="*/ 202001 h 327420"/>
                    <a:gd name="connsiteX25" fmla="*/ 4806 w 350380"/>
                    <a:gd name="connsiteY25" fmla="*/ 202001 h 327420"/>
                    <a:gd name="connsiteX26" fmla="*/ 4806 w 350380"/>
                    <a:gd name="connsiteY26" fmla="*/ 206196 h 327420"/>
                    <a:gd name="connsiteX27" fmla="*/ 345573 w 350380"/>
                    <a:gd name="connsiteY27" fmla="*/ 206196 h 327420"/>
                    <a:gd name="connsiteX28" fmla="*/ 349183 w 350380"/>
                    <a:gd name="connsiteY28" fmla="*/ 181824 h 327420"/>
                    <a:gd name="connsiteX29" fmla="*/ 1194 w 350380"/>
                    <a:gd name="connsiteY29" fmla="*/ 181824 h 327420"/>
                    <a:gd name="connsiteX30" fmla="*/ 1194 w 350380"/>
                    <a:gd name="connsiteY30" fmla="*/ 186018 h 327420"/>
                    <a:gd name="connsiteX31" fmla="*/ 349183 w 350380"/>
                    <a:gd name="connsiteY31" fmla="*/ 186018 h 327420"/>
                    <a:gd name="connsiteX32" fmla="*/ 350380 w 350380"/>
                    <a:gd name="connsiteY32" fmla="*/ 161614 h 327420"/>
                    <a:gd name="connsiteX33" fmla="*/ 0 w 350380"/>
                    <a:gd name="connsiteY33" fmla="*/ 161614 h 327420"/>
                    <a:gd name="connsiteX34" fmla="*/ 0 w 350380"/>
                    <a:gd name="connsiteY34" fmla="*/ 165808 h 327420"/>
                    <a:gd name="connsiteX35" fmla="*/ 350380 w 350380"/>
                    <a:gd name="connsiteY35" fmla="*/ 165808 h 327420"/>
                    <a:gd name="connsiteX36" fmla="*/ 349183 w 350380"/>
                    <a:gd name="connsiteY36" fmla="*/ 141406 h 327420"/>
                    <a:gd name="connsiteX37" fmla="*/ 1194 w 350380"/>
                    <a:gd name="connsiteY37" fmla="*/ 141406 h 327420"/>
                    <a:gd name="connsiteX38" fmla="*/ 1194 w 350380"/>
                    <a:gd name="connsiteY38" fmla="*/ 145601 h 327420"/>
                    <a:gd name="connsiteX39" fmla="*/ 349183 w 350380"/>
                    <a:gd name="connsiteY39" fmla="*/ 145601 h 327420"/>
                    <a:gd name="connsiteX40" fmla="*/ 345573 w 350380"/>
                    <a:gd name="connsiteY40" fmla="*/ 121192 h 327420"/>
                    <a:gd name="connsiteX41" fmla="*/ 4806 w 350380"/>
                    <a:gd name="connsiteY41" fmla="*/ 121192 h 327420"/>
                    <a:gd name="connsiteX42" fmla="*/ 4806 w 350380"/>
                    <a:gd name="connsiteY42" fmla="*/ 125387 h 327420"/>
                    <a:gd name="connsiteX43" fmla="*/ 345573 w 350380"/>
                    <a:gd name="connsiteY43" fmla="*/ 125387 h 327420"/>
                    <a:gd name="connsiteX44" fmla="*/ 339370 w 350380"/>
                    <a:gd name="connsiteY44" fmla="*/ 101019 h 327420"/>
                    <a:gd name="connsiteX45" fmla="*/ 11006 w 350380"/>
                    <a:gd name="connsiteY45" fmla="*/ 101019 h 327420"/>
                    <a:gd name="connsiteX46" fmla="*/ 11006 w 350380"/>
                    <a:gd name="connsiteY46" fmla="*/ 105213 h 327420"/>
                    <a:gd name="connsiteX47" fmla="*/ 339370 w 350380"/>
                    <a:gd name="connsiteY47" fmla="*/ 105213 h 327420"/>
                    <a:gd name="connsiteX48" fmla="*/ 330273 w 350380"/>
                    <a:gd name="connsiteY48" fmla="*/ 80809 h 327420"/>
                    <a:gd name="connsiteX49" fmla="*/ 20105 w 350380"/>
                    <a:gd name="connsiteY49" fmla="*/ 80809 h 327420"/>
                    <a:gd name="connsiteX50" fmla="*/ 20105 w 350380"/>
                    <a:gd name="connsiteY50" fmla="*/ 85003 h 327420"/>
                    <a:gd name="connsiteX51" fmla="*/ 330273 w 350380"/>
                    <a:gd name="connsiteY51" fmla="*/ 85003 h 327420"/>
                    <a:gd name="connsiteX52" fmla="*/ 317631 w 350380"/>
                    <a:gd name="connsiteY52" fmla="*/ 60597 h 327420"/>
                    <a:gd name="connsiteX53" fmla="*/ 32750 w 350380"/>
                    <a:gd name="connsiteY53" fmla="*/ 60597 h 327420"/>
                    <a:gd name="connsiteX54" fmla="*/ 32750 w 350380"/>
                    <a:gd name="connsiteY54" fmla="*/ 64792 h 327420"/>
                    <a:gd name="connsiteX55" fmla="*/ 317631 w 350380"/>
                    <a:gd name="connsiteY55" fmla="*/ 64792 h 327420"/>
                    <a:gd name="connsiteX56" fmla="*/ 300489 w 350380"/>
                    <a:gd name="connsiteY56" fmla="*/ 40387 h 327420"/>
                    <a:gd name="connsiteX57" fmla="*/ 49922 w 350380"/>
                    <a:gd name="connsiteY57" fmla="*/ 40387 h 327420"/>
                    <a:gd name="connsiteX58" fmla="*/ 49922 w 350380"/>
                    <a:gd name="connsiteY58" fmla="*/ 44582 h 327420"/>
                    <a:gd name="connsiteX59" fmla="*/ 300489 w 350380"/>
                    <a:gd name="connsiteY59" fmla="*/ 44582 h 327420"/>
                    <a:gd name="connsiteX60" fmla="*/ 276743 w 350380"/>
                    <a:gd name="connsiteY60" fmla="*/ 20214 h 327420"/>
                    <a:gd name="connsiteX61" fmla="*/ 73679 w 350380"/>
                    <a:gd name="connsiteY61" fmla="*/ 20214 h 327420"/>
                    <a:gd name="connsiteX62" fmla="*/ 73679 w 350380"/>
                    <a:gd name="connsiteY62" fmla="*/ 24408 h 327420"/>
                    <a:gd name="connsiteX63" fmla="*/ 276743 w 350380"/>
                    <a:gd name="connsiteY63" fmla="*/ 24408 h 327420"/>
                    <a:gd name="connsiteX64" fmla="*/ 238983 w 350380"/>
                    <a:gd name="connsiteY64" fmla="*/ 0 h 327420"/>
                    <a:gd name="connsiteX65" fmla="*/ 111398 w 350380"/>
                    <a:gd name="connsiteY65" fmla="*/ 0 h 327420"/>
                    <a:gd name="connsiteX66" fmla="*/ 111398 w 350380"/>
                    <a:gd name="connsiteY66" fmla="*/ 4194 h 327420"/>
                    <a:gd name="connsiteX67" fmla="*/ 238983 w 350380"/>
                    <a:gd name="connsiteY67" fmla="*/ 4194 h 327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50380" h="327420">
                      <a:moveTo>
                        <a:pt x="238983" y="323225"/>
                      </a:moveTo>
                      <a:lnTo>
                        <a:pt x="111398" y="323225"/>
                      </a:lnTo>
                      <a:lnTo>
                        <a:pt x="111398" y="327420"/>
                      </a:lnTo>
                      <a:lnTo>
                        <a:pt x="238983" y="327420"/>
                      </a:lnTo>
                      <a:close/>
                      <a:moveTo>
                        <a:pt x="276743" y="303015"/>
                      </a:moveTo>
                      <a:lnTo>
                        <a:pt x="73679" y="303015"/>
                      </a:lnTo>
                      <a:lnTo>
                        <a:pt x="73679" y="307210"/>
                      </a:lnTo>
                      <a:lnTo>
                        <a:pt x="276743" y="307210"/>
                      </a:lnTo>
                      <a:close/>
                      <a:moveTo>
                        <a:pt x="300526" y="282806"/>
                      </a:moveTo>
                      <a:lnTo>
                        <a:pt x="49889" y="282806"/>
                      </a:lnTo>
                      <a:lnTo>
                        <a:pt x="49889" y="287001"/>
                      </a:lnTo>
                      <a:lnTo>
                        <a:pt x="300526" y="287001"/>
                      </a:lnTo>
                      <a:close/>
                      <a:moveTo>
                        <a:pt x="317631" y="262630"/>
                      </a:moveTo>
                      <a:lnTo>
                        <a:pt x="32750" y="262630"/>
                      </a:lnTo>
                      <a:lnTo>
                        <a:pt x="32750" y="266824"/>
                      </a:lnTo>
                      <a:lnTo>
                        <a:pt x="317631" y="266824"/>
                      </a:lnTo>
                      <a:close/>
                      <a:moveTo>
                        <a:pt x="330273" y="242420"/>
                      </a:moveTo>
                      <a:lnTo>
                        <a:pt x="20105" y="242420"/>
                      </a:lnTo>
                      <a:lnTo>
                        <a:pt x="20105" y="246615"/>
                      </a:lnTo>
                      <a:lnTo>
                        <a:pt x="330273" y="246615"/>
                      </a:lnTo>
                      <a:close/>
                      <a:moveTo>
                        <a:pt x="339370" y="222211"/>
                      </a:moveTo>
                      <a:lnTo>
                        <a:pt x="11006" y="222211"/>
                      </a:lnTo>
                      <a:lnTo>
                        <a:pt x="11006" y="226406"/>
                      </a:lnTo>
                      <a:lnTo>
                        <a:pt x="339370" y="226406"/>
                      </a:lnTo>
                      <a:close/>
                      <a:moveTo>
                        <a:pt x="345573" y="202001"/>
                      </a:moveTo>
                      <a:lnTo>
                        <a:pt x="4806" y="202001"/>
                      </a:lnTo>
                      <a:lnTo>
                        <a:pt x="4806" y="206196"/>
                      </a:lnTo>
                      <a:lnTo>
                        <a:pt x="345573" y="206196"/>
                      </a:lnTo>
                      <a:close/>
                      <a:moveTo>
                        <a:pt x="349183" y="181824"/>
                      </a:moveTo>
                      <a:lnTo>
                        <a:pt x="1194" y="181824"/>
                      </a:lnTo>
                      <a:lnTo>
                        <a:pt x="1194" y="186018"/>
                      </a:lnTo>
                      <a:lnTo>
                        <a:pt x="349183" y="186018"/>
                      </a:lnTo>
                      <a:close/>
                      <a:moveTo>
                        <a:pt x="350380" y="161614"/>
                      </a:moveTo>
                      <a:lnTo>
                        <a:pt x="0" y="161614"/>
                      </a:lnTo>
                      <a:lnTo>
                        <a:pt x="0" y="165808"/>
                      </a:lnTo>
                      <a:lnTo>
                        <a:pt x="350380" y="165808"/>
                      </a:lnTo>
                      <a:close/>
                      <a:moveTo>
                        <a:pt x="349183" y="141406"/>
                      </a:moveTo>
                      <a:lnTo>
                        <a:pt x="1194" y="141406"/>
                      </a:lnTo>
                      <a:lnTo>
                        <a:pt x="1194" y="145601"/>
                      </a:lnTo>
                      <a:lnTo>
                        <a:pt x="349183" y="145601"/>
                      </a:lnTo>
                      <a:close/>
                      <a:moveTo>
                        <a:pt x="345573" y="121192"/>
                      </a:moveTo>
                      <a:lnTo>
                        <a:pt x="4806" y="121192"/>
                      </a:lnTo>
                      <a:lnTo>
                        <a:pt x="4806" y="125387"/>
                      </a:lnTo>
                      <a:lnTo>
                        <a:pt x="345573" y="125387"/>
                      </a:lnTo>
                      <a:close/>
                      <a:moveTo>
                        <a:pt x="339370" y="101019"/>
                      </a:moveTo>
                      <a:lnTo>
                        <a:pt x="11006" y="101019"/>
                      </a:lnTo>
                      <a:lnTo>
                        <a:pt x="11006" y="105213"/>
                      </a:lnTo>
                      <a:lnTo>
                        <a:pt x="339370" y="105213"/>
                      </a:lnTo>
                      <a:close/>
                      <a:moveTo>
                        <a:pt x="330273" y="80809"/>
                      </a:moveTo>
                      <a:lnTo>
                        <a:pt x="20105" y="80809"/>
                      </a:lnTo>
                      <a:lnTo>
                        <a:pt x="20105" y="85003"/>
                      </a:lnTo>
                      <a:lnTo>
                        <a:pt x="330273" y="85003"/>
                      </a:lnTo>
                      <a:close/>
                      <a:moveTo>
                        <a:pt x="317631" y="60597"/>
                      </a:moveTo>
                      <a:lnTo>
                        <a:pt x="32750" y="60597"/>
                      </a:lnTo>
                      <a:lnTo>
                        <a:pt x="32750" y="64792"/>
                      </a:lnTo>
                      <a:lnTo>
                        <a:pt x="317631" y="64792"/>
                      </a:lnTo>
                      <a:close/>
                      <a:moveTo>
                        <a:pt x="300489" y="40387"/>
                      </a:moveTo>
                      <a:lnTo>
                        <a:pt x="49922" y="40387"/>
                      </a:lnTo>
                      <a:lnTo>
                        <a:pt x="49922" y="44582"/>
                      </a:lnTo>
                      <a:lnTo>
                        <a:pt x="300489" y="44582"/>
                      </a:lnTo>
                      <a:close/>
                      <a:moveTo>
                        <a:pt x="276743" y="20214"/>
                      </a:moveTo>
                      <a:lnTo>
                        <a:pt x="73679" y="20214"/>
                      </a:lnTo>
                      <a:lnTo>
                        <a:pt x="73679" y="24408"/>
                      </a:lnTo>
                      <a:lnTo>
                        <a:pt x="276743" y="24408"/>
                      </a:lnTo>
                      <a:close/>
                      <a:moveTo>
                        <a:pt x="238983" y="0"/>
                      </a:moveTo>
                      <a:lnTo>
                        <a:pt x="111398" y="0"/>
                      </a:lnTo>
                      <a:lnTo>
                        <a:pt x="111398" y="4194"/>
                      </a:lnTo>
                      <a:lnTo>
                        <a:pt x="238983" y="4194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30" name="Freeform: Shape 1129">
                <a:extLst>
                  <a:ext uri="{FF2B5EF4-FFF2-40B4-BE49-F238E27FC236}">
                    <a16:creationId xmlns:a16="http://schemas.microsoft.com/office/drawing/2014/main" id="{0A931555-C916-4B92-5431-7CC4DD596141}"/>
                  </a:ext>
                </a:extLst>
              </p:cNvPr>
              <p:cNvSpPr/>
              <p:nvPr/>
            </p:nvSpPr>
            <p:spPr>
              <a:xfrm flipH="1">
                <a:off x="6188681" y="4877577"/>
                <a:ext cx="769821" cy="374417"/>
              </a:xfrm>
              <a:custGeom>
                <a:avLst/>
                <a:gdLst>
                  <a:gd name="connsiteX0" fmla="*/ 260257 w 617189"/>
                  <a:gd name="connsiteY0" fmla="*/ 303184 h 303183"/>
                  <a:gd name="connsiteX1" fmla="*/ 19691 w 617189"/>
                  <a:gd name="connsiteY1" fmla="*/ 243209 h 303183"/>
                  <a:gd name="connsiteX2" fmla="*/ 3160 w 617189"/>
                  <a:gd name="connsiteY2" fmla="*/ 198103 h 303183"/>
                  <a:gd name="connsiteX3" fmla="*/ 48266 w 617189"/>
                  <a:gd name="connsiteY3" fmla="*/ 181572 h 303183"/>
                  <a:gd name="connsiteX4" fmla="*/ 377199 w 617189"/>
                  <a:gd name="connsiteY4" fmla="*/ 212041 h 303183"/>
                  <a:gd name="connsiteX5" fmla="*/ 551036 w 617189"/>
                  <a:gd name="connsiteY5" fmla="*/ 23087 h 303183"/>
                  <a:gd name="connsiteX6" fmla="*/ 594104 w 617189"/>
                  <a:gd name="connsiteY6" fmla="*/ 1804 h 303183"/>
                  <a:gd name="connsiteX7" fmla="*/ 615387 w 617189"/>
                  <a:gd name="connsiteY7" fmla="*/ 44873 h 303183"/>
                  <a:gd name="connsiteX8" fmla="*/ 403974 w 617189"/>
                  <a:gd name="connsiteY8" fmla="*/ 274479 h 303183"/>
                  <a:gd name="connsiteX9" fmla="*/ 260257 w 617189"/>
                  <a:gd name="connsiteY9" fmla="*/ 303184 h 30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7189" h="303183">
                    <a:moveTo>
                      <a:pt x="260257" y="303184"/>
                    </a:moveTo>
                    <a:cubicBezTo>
                      <a:pt x="186327" y="303184"/>
                      <a:pt x="105896" y="283175"/>
                      <a:pt x="19691" y="243209"/>
                    </a:cubicBezTo>
                    <a:cubicBezTo>
                      <a:pt x="2670" y="235316"/>
                      <a:pt x="-4733" y="215124"/>
                      <a:pt x="3160" y="198103"/>
                    </a:cubicBezTo>
                    <a:cubicBezTo>
                      <a:pt x="11050" y="181079"/>
                      <a:pt x="31249" y="173672"/>
                      <a:pt x="48266" y="181572"/>
                    </a:cubicBezTo>
                    <a:cubicBezTo>
                      <a:pt x="175806" y="240698"/>
                      <a:pt x="286471" y="250949"/>
                      <a:pt x="377199" y="212041"/>
                    </a:cubicBezTo>
                    <a:cubicBezTo>
                      <a:pt x="504261" y="157553"/>
                      <a:pt x="550582" y="24426"/>
                      <a:pt x="551036" y="23087"/>
                    </a:cubicBezTo>
                    <a:cubicBezTo>
                      <a:pt x="557051" y="5315"/>
                      <a:pt x="576336" y="-4214"/>
                      <a:pt x="594104" y="1804"/>
                    </a:cubicBezTo>
                    <a:cubicBezTo>
                      <a:pt x="611876" y="7820"/>
                      <a:pt x="621402" y="27104"/>
                      <a:pt x="615387" y="44873"/>
                    </a:cubicBezTo>
                    <a:cubicBezTo>
                      <a:pt x="613140" y="51509"/>
                      <a:pt x="558583" y="208178"/>
                      <a:pt x="403974" y="274479"/>
                    </a:cubicBezTo>
                    <a:cubicBezTo>
                      <a:pt x="359345" y="293622"/>
                      <a:pt x="311355" y="303184"/>
                      <a:pt x="260257" y="303184"/>
                    </a:cubicBezTo>
                    <a:close/>
                  </a:path>
                </a:pathLst>
              </a:custGeom>
              <a:solidFill>
                <a:schemeClr val="tx1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31" name="Group 1130">
                <a:extLst>
                  <a:ext uri="{FF2B5EF4-FFF2-40B4-BE49-F238E27FC236}">
                    <a16:creationId xmlns:a16="http://schemas.microsoft.com/office/drawing/2014/main" id="{BC1484F0-C977-C5A9-A9B5-EC27A305974F}"/>
                  </a:ext>
                </a:extLst>
              </p:cNvPr>
              <p:cNvGrpSpPr/>
              <p:nvPr/>
            </p:nvGrpSpPr>
            <p:grpSpPr>
              <a:xfrm>
                <a:off x="3136830" y="4313401"/>
                <a:ext cx="1286822" cy="1274082"/>
                <a:chOff x="3136830" y="4313401"/>
                <a:chExt cx="1286822" cy="1274082"/>
              </a:xfrm>
            </p:grpSpPr>
            <p:sp>
              <p:nvSpPr>
                <p:cNvPr id="1149" name="Freeform: Shape 1148">
                  <a:extLst>
                    <a:ext uri="{FF2B5EF4-FFF2-40B4-BE49-F238E27FC236}">
                      <a16:creationId xmlns:a16="http://schemas.microsoft.com/office/drawing/2014/main" id="{6EA870AA-854E-7360-DE41-AF62A83B909C}"/>
                    </a:ext>
                  </a:extLst>
                </p:cNvPr>
                <p:cNvSpPr/>
                <p:nvPr/>
              </p:nvSpPr>
              <p:spPr>
                <a:xfrm rot="5400000" flipH="1">
                  <a:off x="3143200" y="4307031"/>
                  <a:ext cx="1274082" cy="1286822"/>
                </a:xfrm>
                <a:custGeom>
                  <a:avLst/>
                  <a:gdLst>
                    <a:gd name="connsiteX0" fmla="*/ 455248 w 1274082"/>
                    <a:gd name="connsiteY0" fmla="*/ 643391 h 1286822"/>
                    <a:gd name="connsiteX1" fmla="*/ 431515 w 1274082"/>
                    <a:gd name="connsiteY1" fmla="*/ 758262 h 1286822"/>
                    <a:gd name="connsiteX2" fmla="*/ 363127 w 1274082"/>
                    <a:gd name="connsiteY2" fmla="*/ 916559 h 1286822"/>
                    <a:gd name="connsiteX3" fmla="*/ 317606 w 1274082"/>
                    <a:gd name="connsiteY3" fmla="*/ 860858 h 1286822"/>
                    <a:gd name="connsiteX4" fmla="*/ 251708 w 1274082"/>
                    <a:gd name="connsiteY4" fmla="*/ 643412 h 1286822"/>
                    <a:gd name="connsiteX5" fmla="*/ 317606 w 1274082"/>
                    <a:gd name="connsiteY5" fmla="*/ 425964 h 1286822"/>
                    <a:gd name="connsiteX6" fmla="*/ 363139 w 1274082"/>
                    <a:gd name="connsiteY6" fmla="*/ 370249 h 1286822"/>
                    <a:gd name="connsiteX7" fmla="*/ 431515 w 1274082"/>
                    <a:gd name="connsiteY7" fmla="*/ 528518 h 1286822"/>
                    <a:gd name="connsiteX8" fmla="*/ 455248 w 1274082"/>
                    <a:gd name="connsiteY8" fmla="*/ 643391 h 1286822"/>
                    <a:gd name="connsiteX9" fmla="*/ 602765 w 1274082"/>
                    <a:gd name="connsiteY9" fmla="*/ 821770 h 1286822"/>
                    <a:gd name="connsiteX10" fmla="*/ 597772 w 1274082"/>
                    <a:gd name="connsiteY10" fmla="*/ 845880 h 1286822"/>
                    <a:gd name="connsiteX11" fmla="*/ 580531 w 1274082"/>
                    <a:gd name="connsiteY11" fmla="*/ 885835 h 1286822"/>
                    <a:gd name="connsiteX12" fmla="*/ 501787 w 1274082"/>
                    <a:gd name="connsiteY12" fmla="*/ 917061 h 1286822"/>
                    <a:gd name="connsiteX13" fmla="*/ 465918 w 1274082"/>
                    <a:gd name="connsiteY13" fmla="*/ 861685 h 1286822"/>
                    <a:gd name="connsiteX14" fmla="*/ 470910 w 1274082"/>
                    <a:gd name="connsiteY14" fmla="*/ 837533 h 1286822"/>
                    <a:gd name="connsiteX15" fmla="*/ 488150 w 1274082"/>
                    <a:gd name="connsiteY15" fmla="*/ 797578 h 1286822"/>
                    <a:gd name="connsiteX16" fmla="*/ 521121 w 1274082"/>
                    <a:gd name="connsiteY16" fmla="*/ 765525 h 1286822"/>
                    <a:gd name="connsiteX17" fmla="*/ 532807 w 1274082"/>
                    <a:gd name="connsiteY17" fmla="*/ 763356 h 1286822"/>
                    <a:gd name="connsiteX18" fmla="*/ 574910 w 1274082"/>
                    <a:gd name="connsiteY18" fmla="*/ 792027 h 1286822"/>
                    <a:gd name="connsiteX19" fmla="*/ 595339 w 1274082"/>
                    <a:gd name="connsiteY19" fmla="*/ 796193 h 1286822"/>
                    <a:gd name="connsiteX20" fmla="*/ 602776 w 1274082"/>
                    <a:gd name="connsiteY20" fmla="*/ 464352 h 1286822"/>
                    <a:gd name="connsiteX21" fmla="*/ 595262 w 1274082"/>
                    <a:gd name="connsiteY21" fmla="*/ 491009 h 1286822"/>
                    <a:gd name="connsiteX22" fmla="*/ 574910 w 1274082"/>
                    <a:gd name="connsiteY22" fmla="*/ 495159 h 1286822"/>
                    <a:gd name="connsiteX23" fmla="*/ 534230 w 1274082"/>
                    <a:gd name="connsiteY23" fmla="*/ 522861 h 1286822"/>
                    <a:gd name="connsiteX24" fmla="*/ 510616 w 1274082"/>
                    <a:gd name="connsiteY24" fmla="*/ 515853 h 1286822"/>
                    <a:gd name="connsiteX25" fmla="*/ 488150 w 1274082"/>
                    <a:gd name="connsiteY25" fmla="*/ 489203 h 1286822"/>
                    <a:gd name="connsiteX26" fmla="*/ 470910 w 1274082"/>
                    <a:gd name="connsiteY26" fmla="*/ 449288 h 1286822"/>
                    <a:gd name="connsiteX27" fmla="*/ 501787 w 1274082"/>
                    <a:gd name="connsiteY27" fmla="*/ 369757 h 1286822"/>
                    <a:gd name="connsiteX28" fmla="*/ 525658 w 1274082"/>
                    <a:gd name="connsiteY28" fmla="*/ 364714 h 1286822"/>
                    <a:gd name="connsiteX29" fmla="*/ 580531 w 1274082"/>
                    <a:gd name="connsiteY29" fmla="*/ 400983 h 1286822"/>
                    <a:gd name="connsiteX30" fmla="*/ 597772 w 1274082"/>
                    <a:gd name="connsiteY30" fmla="*/ 440898 h 1286822"/>
                    <a:gd name="connsiteX31" fmla="*/ 602776 w 1274082"/>
                    <a:gd name="connsiteY31" fmla="*/ 464352 h 1286822"/>
                    <a:gd name="connsiteX32" fmla="*/ 930571 w 1274082"/>
                    <a:gd name="connsiteY32" fmla="*/ 643391 h 1286822"/>
                    <a:gd name="connsiteX33" fmla="*/ 913036 w 1274082"/>
                    <a:gd name="connsiteY33" fmla="*/ 686145 h 1286822"/>
                    <a:gd name="connsiteX34" fmla="*/ 870750 w 1274082"/>
                    <a:gd name="connsiteY34" fmla="*/ 703814 h 1286822"/>
                    <a:gd name="connsiteX35" fmla="*/ 827625 w 1274082"/>
                    <a:gd name="connsiteY35" fmla="*/ 703814 h 1286822"/>
                    <a:gd name="connsiteX36" fmla="*/ 804332 w 1274082"/>
                    <a:gd name="connsiteY36" fmla="*/ 699069 h 1286822"/>
                    <a:gd name="connsiteX37" fmla="*/ 787667 w 1274082"/>
                    <a:gd name="connsiteY37" fmla="*/ 687725 h 1286822"/>
                    <a:gd name="connsiteX38" fmla="*/ 796488 w 1274082"/>
                    <a:gd name="connsiteY38" fmla="*/ 643593 h 1286822"/>
                    <a:gd name="connsiteX39" fmla="*/ 787599 w 1274082"/>
                    <a:gd name="connsiteY39" fmla="*/ 599124 h 1286822"/>
                    <a:gd name="connsiteX40" fmla="*/ 804324 w 1274082"/>
                    <a:gd name="connsiteY40" fmla="*/ 587768 h 1286822"/>
                    <a:gd name="connsiteX41" fmla="*/ 827629 w 1274082"/>
                    <a:gd name="connsiteY41" fmla="*/ 583015 h 1286822"/>
                    <a:gd name="connsiteX42" fmla="*/ 870750 w 1274082"/>
                    <a:gd name="connsiteY42" fmla="*/ 583015 h 1286822"/>
                    <a:gd name="connsiteX43" fmla="*/ 870750 w 1274082"/>
                    <a:gd name="connsiteY43" fmla="*/ 583011 h 1286822"/>
                    <a:gd name="connsiteX44" fmla="*/ 930571 w 1274082"/>
                    <a:gd name="connsiteY44" fmla="*/ 643391 h 1286822"/>
                    <a:gd name="connsiteX45" fmla="*/ 999058 w 1274082"/>
                    <a:gd name="connsiteY45" fmla="*/ 514836 h 1286822"/>
                    <a:gd name="connsiteX46" fmla="*/ 889524 w 1274082"/>
                    <a:gd name="connsiteY46" fmla="*/ 514836 h 1286822"/>
                    <a:gd name="connsiteX47" fmla="*/ 628866 w 1274082"/>
                    <a:gd name="connsiteY47" fmla="*/ 342461 h 1286822"/>
                    <a:gd name="connsiteX48" fmla="*/ 592709 w 1274082"/>
                    <a:gd name="connsiteY48" fmla="*/ 258753 h 1286822"/>
                    <a:gd name="connsiteX49" fmla="*/ 637041 w 1274082"/>
                    <a:gd name="connsiteY49" fmla="*/ 254225 h 1286822"/>
                    <a:gd name="connsiteX50" fmla="*/ 992045 w 1274082"/>
                    <a:gd name="connsiteY50" fmla="*/ 492067 h 1286822"/>
                    <a:gd name="connsiteX51" fmla="*/ 999058 w 1274082"/>
                    <a:gd name="connsiteY51" fmla="*/ 771985 h 1286822"/>
                    <a:gd name="connsiteX52" fmla="*/ 992045 w 1274082"/>
                    <a:gd name="connsiteY52" fmla="*/ 794755 h 1286822"/>
                    <a:gd name="connsiteX53" fmla="*/ 637041 w 1274082"/>
                    <a:gd name="connsiteY53" fmla="*/ 1032597 h 1286822"/>
                    <a:gd name="connsiteX54" fmla="*/ 592711 w 1274082"/>
                    <a:gd name="connsiteY54" fmla="*/ 1028070 h 1286822"/>
                    <a:gd name="connsiteX55" fmla="*/ 628866 w 1274082"/>
                    <a:gd name="connsiteY55" fmla="*/ 944365 h 1286822"/>
                    <a:gd name="connsiteX56" fmla="*/ 889524 w 1274082"/>
                    <a:gd name="connsiteY56" fmla="*/ 771985 h 1286822"/>
                    <a:gd name="connsiteX57" fmla="*/ 1022374 w 1274082"/>
                    <a:gd name="connsiteY57" fmla="*/ 643412 h 1286822"/>
                    <a:gd name="connsiteX58" fmla="*/ 1022363 w 1274082"/>
                    <a:gd name="connsiteY58" fmla="*/ 643521 h 1286822"/>
                    <a:gd name="connsiteX59" fmla="*/ 1022363 w 1274082"/>
                    <a:gd name="connsiteY59" fmla="*/ 643302 h 1286822"/>
                    <a:gd name="connsiteX60" fmla="*/ 1274082 w 1274082"/>
                    <a:gd name="connsiteY60" fmla="*/ 643412 h 1286822"/>
                    <a:gd name="connsiteX61" fmla="*/ 637041 w 1274082"/>
                    <a:gd name="connsiteY61" fmla="*/ 0 h 1286822"/>
                    <a:gd name="connsiteX62" fmla="*/ 0 w 1274082"/>
                    <a:gd name="connsiteY62" fmla="*/ 643412 h 1286822"/>
                    <a:gd name="connsiteX63" fmla="*/ 637041 w 1274082"/>
                    <a:gd name="connsiteY63" fmla="*/ 1286822 h 1286822"/>
                    <a:gd name="connsiteX64" fmla="*/ 1274082 w 1274082"/>
                    <a:gd name="connsiteY64" fmla="*/ 643412 h 1286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1274082" h="1286822">
                      <a:moveTo>
                        <a:pt x="455248" y="643391"/>
                      </a:moveTo>
                      <a:cubicBezTo>
                        <a:pt x="455248" y="682515"/>
                        <a:pt x="447337" y="721639"/>
                        <a:pt x="431515" y="758262"/>
                      </a:cubicBezTo>
                      <a:lnTo>
                        <a:pt x="363127" y="916559"/>
                      </a:lnTo>
                      <a:lnTo>
                        <a:pt x="317606" y="860858"/>
                      </a:lnTo>
                      <a:cubicBezTo>
                        <a:pt x="276016" y="798734"/>
                        <a:pt x="251708" y="723886"/>
                        <a:pt x="251708" y="643412"/>
                      </a:cubicBezTo>
                      <a:cubicBezTo>
                        <a:pt x="251708" y="562936"/>
                        <a:pt x="276016" y="488088"/>
                        <a:pt x="317606" y="425964"/>
                      </a:cubicBezTo>
                      <a:lnTo>
                        <a:pt x="363139" y="370249"/>
                      </a:lnTo>
                      <a:lnTo>
                        <a:pt x="431515" y="528518"/>
                      </a:lnTo>
                      <a:cubicBezTo>
                        <a:pt x="447337" y="565142"/>
                        <a:pt x="455248" y="604266"/>
                        <a:pt x="455248" y="643391"/>
                      </a:cubicBezTo>
                      <a:close/>
                      <a:moveTo>
                        <a:pt x="602765" y="821770"/>
                      </a:moveTo>
                      <a:cubicBezTo>
                        <a:pt x="602765" y="829819"/>
                        <a:pt x="601172" y="838038"/>
                        <a:pt x="597772" y="845880"/>
                      </a:cubicBezTo>
                      <a:lnTo>
                        <a:pt x="580531" y="885835"/>
                      </a:lnTo>
                      <a:cubicBezTo>
                        <a:pt x="567315" y="916425"/>
                        <a:pt x="532074" y="930369"/>
                        <a:pt x="501787" y="917061"/>
                      </a:cubicBezTo>
                      <a:cubicBezTo>
                        <a:pt x="479302" y="907146"/>
                        <a:pt x="465918" y="884943"/>
                        <a:pt x="465918" y="861685"/>
                      </a:cubicBezTo>
                      <a:cubicBezTo>
                        <a:pt x="465918" y="853591"/>
                        <a:pt x="467511" y="845415"/>
                        <a:pt x="470910" y="837533"/>
                      </a:cubicBezTo>
                      <a:lnTo>
                        <a:pt x="488150" y="797578"/>
                      </a:lnTo>
                      <a:cubicBezTo>
                        <a:pt x="494759" y="782303"/>
                        <a:pt x="506873" y="771171"/>
                        <a:pt x="521121" y="765525"/>
                      </a:cubicBezTo>
                      <a:lnTo>
                        <a:pt x="532807" y="763356"/>
                      </a:lnTo>
                      <a:lnTo>
                        <a:pt x="574910" y="792027"/>
                      </a:lnTo>
                      <a:lnTo>
                        <a:pt x="595339" y="796193"/>
                      </a:lnTo>
                      <a:close/>
                      <a:moveTo>
                        <a:pt x="602776" y="464352"/>
                      </a:moveTo>
                      <a:lnTo>
                        <a:pt x="595262" y="491009"/>
                      </a:lnTo>
                      <a:lnTo>
                        <a:pt x="574910" y="495159"/>
                      </a:lnTo>
                      <a:lnTo>
                        <a:pt x="534230" y="522861"/>
                      </a:lnTo>
                      <a:lnTo>
                        <a:pt x="510616" y="515853"/>
                      </a:lnTo>
                      <a:cubicBezTo>
                        <a:pt x="501009" y="509625"/>
                        <a:pt x="493059" y="500558"/>
                        <a:pt x="488150" y="489203"/>
                      </a:cubicBezTo>
                      <a:lnTo>
                        <a:pt x="470910" y="449288"/>
                      </a:lnTo>
                      <a:cubicBezTo>
                        <a:pt x="457694" y="418698"/>
                        <a:pt x="471539" y="383105"/>
                        <a:pt x="501787" y="369757"/>
                      </a:cubicBezTo>
                      <a:cubicBezTo>
                        <a:pt x="509590" y="366323"/>
                        <a:pt x="517689" y="364714"/>
                        <a:pt x="525658" y="364714"/>
                      </a:cubicBezTo>
                      <a:cubicBezTo>
                        <a:pt x="548730" y="364714"/>
                        <a:pt x="570714" y="378273"/>
                        <a:pt x="580531" y="400983"/>
                      </a:cubicBezTo>
                      <a:lnTo>
                        <a:pt x="597772" y="440898"/>
                      </a:lnTo>
                      <a:cubicBezTo>
                        <a:pt x="601076" y="448545"/>
                        <a:pt x="602689" y="456505"/>
                        <a:pt x="602776" y="464352"/>
                      </a:cubicBezTo>
                      <a:close/>
                      <a:moveTo>
                        <a:pt x="930571" y="643391"/>
                      </a:moveTo>
                      <a:cubicBezTo>
                        <a:pt x="930571" y="660083"/>
                        <a:pt x="923860" y="675212"/>
                        <a:pt x="913036" y="686145"/>
                      </a:cubicBezTo>
                      <a:cubicBezTo>
                        <a:pt x="902212" y="697077"/>
                        <a:pt x="887237" y="703814"/>
                        <a:pt x="870750" y="703814"/>
                      </a:cubicBezTo>
                      <a:lnTo>
                        <a:pt x="827625" y="703814"/>
                      </a:lnTo>
                      <a:cubicBezTo>
                        <a:pt x="819361" y="703814"/>
                        <a:pt x="811490" y="702125"/>
                        <a:pt x="804332" y="699069"/>
                      </a:cubicBezTo>
                      <a:lnTo>
                        <a:pt x="787667" y="687725"/>
                      </a:lnTo>
                      <a:lnTo>
                        <a:pt x="796488" y="643593"/>
                      </a:lnTo>
                      <a:lnTo>
                        <a:pt x="787599" y="599124"/>
                      </a:lnTo>
                      <a:lnTo>
                        <a:pt x="804324" y="587768"/>
                      </a:lnTo>
                      <a:cubicBezTo>
                        <a:pt x="811487" y="584711"/>
                        <a:pt x="819364" y="583015"/>
                        <a:pt x="827629" y="583015"/>
                      </a:cubicBezTo>
                      <a:lnTo>
                        <a:pt x="870750" y="583015"/>
                      </a:lnTo>
                      <a:lnTo>
                        <a:pt x="870750" y="583011"/>
                      </a:lnTo>
                      <a:cubicBezTo>
                        <a:pt x="903764" y="583011"/>
                        <a:pt x="930571" y="610047"/>
                        <a:pt x="930571" y="643391"/>
                      </a:cubicBezTo>
                      <a:close/>
                      <a:moveTo>
                        <a:pt x="999058" y="514836"/>
                      </a:moveTo>
                      <a:lnTo>
                        <a:pt x="889524" y="514836"/>
                      </a:lnTo>
                      <a:cubicBezTo>
                        <a:pt x="776430" y="514836"/>
                        <a:pt x="674085" y="447154"/>
                        <a:pt x="628866" y="342461"/>
                      </a:cubicBezTo>
                      <a:lnTo>
                        <a:pt x="592709" y="258753"/>
                      </a:lnTo>
                      <a:lnTo>
                        <a:pt x="637041" y="254225"/>
                      </a:lnTo>
                      <a:cubicBezTo>
                        <a:pt x="796397" y="254225"/>
                        <a:pt x="933469" y="352430"/>
                        <a:pt x="992045" y="492067"/>
                      </a:cubicBezTo>
                      <a:close/>
                      <a:moveTo>
                        <a:pt x="999058" y="771985"/>
                      </a:moveTo>
                      <a:lnTo>
                        <a:pt x="992045" y="794755"/>
                      </a:lnTo>
                      <a:cubicBezTo>
                        <a:pt x="933469" y="934392"/>
                        <a:pt x="796397" y="1032597"/>
                        <a:pt x="637041" y="1032597"/>
                      </a:cubicBezTo>
                      <a:lnTo>
                        <a:pt x="592711" y="1028070"/>
                      </a:lnTo>
                      <a:lnTo>
                        <a:pt x="628866" y="944365"/>
                      </a:lnTo>
                      <a:cubicBezTo>
                        <a:pt x="674089" y="839667"/>
                        <a:pt x="776430" y="771985"/>
                        <a:pt x="889524" y="771985"/>
                      </a:cubicBezTo>
                      <a:close/>
                      <a:moveTo>
                        <a:pt x="1022374" y="643412"/>
                      </a:moveTo>
                      <a:lnTo>
                        <a:pt x="1022363" y="643521"/>
                      </a:lnTo>
                      <a:lnTo>
                        <a:pt x="1022363" y="643302"/>
                      </a:lnTo>
                      <a:close/>
                      <a:moveTo>
                        <a:pt x="1274082" y="643412"/>
                      </a:moveTo>
                      <a:cubicBezTo>
                        <a:pt x="1274082" y="288066"/>
                        <a:pt x="988868" y="0"/>
                        <a:pt x="637041" y="0"/>
                      </a:cubicBezTo>
                      <a:cubicBezTo>
                        <a:pt x="285214" y="0"/>
                        <a:pt x="0" y="288066"/>
                        <a:pt x="0" y="643412"/>
                      </a:cubicBezTo>
                      <a:cubicBezTo>
                        <a:pt x="0" y="998757"/>
                        <a:pt x="285214" y="1286822"/>
                        <a:pt x="637041" y="1286822"/>
                      </a:cubicBezTo>
                      <a:cubicBezTo>
                        <a:pt x="988868" y="1286822"/>
                        <a:pt x="1274082" y="998757"/>
                        <a:pt x="1274082" y="643412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0" name="Freeform: Shape 1149">
                  <a:extLst>
                    <a:ext uri="{FF2B5EF4-FFF2-40B4-BE49-F238E27FC236}">
                      <a16:creationId xmlns:a16="http://schemas.microsoft.com/office/drawing/2014/main" id="{4813A60B-5FE8-E1C3-6F35-615CA4E7DACC}"/>
                    </a:ext>
                  </a:extLst>
                </p:cNvPr>
                <p:cNvSpPr/>
                <p:nvPr/>
              </p:nvSpPr>
              <p:spPr>
                <a:xfrm flipH="1">
                  <a:off x="3711383" y="4882169"/>
                  <a:ext cx="137922" cy="136556"/>
                </a:xfrm>
                <a:custGeom>
                  <a:avLst/>
                  <a:gdLst>
                    <a:gd name="connsiteX0" fmla="*/ 84978 w 137922"/>
                    <a:gd name="connsiteY0" fmla="*/ 40982 h 136556"/>
                    <a:gd name="connsiteX1" fmla="*/ 100888 w 137922"/>
                    <a:gd name="connsiteY1" fmla="*/ 68273 h 136556"/>
                    <a:gd name="connsiteX2" fmla="*/ 84978 w 137922"/>
                    <a:gd name="connsiteY2" fmla="*/ 95564 h 136556"/>
                    <a:gd name="connsiteX3" fmla="*/ 53148 w 137922"/>
                    <a:gd name="connsiteY3" fmla="*/ 95564 h 136556"/>
                    <a:gd name="connsiteX4" fmla="*/ 37233 w 137922"/>
                    <a:gd name="connsiteY4" fmla="*/ 68273 h 136556"/>
                    <a:gd name="connsiteX5" fmla="*/ 53148 w 137922"/>
                    <a:gd name="connsiteY5" fmla="*/ 40982 h 136556"/>
                    <a:gd name="connsiteX6" fmla="*/ 68961 w 137922"/>
                    <a:gd name="connsiteY6" fmla="*/ 0 h 136556"/>
                    <a:gd name="connsiteX7" fmla="*/ 0 w 137922"/>
                    <a:gd name="connsiteY7" fmla="*/ 68278 h 136556"/>
                    <a:gd name="connsiteX8" fmla="*/ 68961 w 137922"/>
                    <a:gd name="connsiteY8" fmla="*/ 136556 h 136556"/>
                    <a:gd name="connsiteX9" fmla="*/ 137922 w 137922"/>
                    <a:gd name="connsiteY9" fmla="*/ 68278 h 136556"/>
                    <a:gd name="connsiteX10" fmla="*/ 68961 w 137922"/>
                    <a:gd name="connsiteY10" fmla="*/ 0 h 136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7922" h="136556">
                      <a:moveTo>
                        <a:pt x="84978" y="40982"/>
                      </a:moveTo>
                      <a:lnTo>
                        <a:pt x="100888" y="68273"/>
                      </a:lnTo>
                      <a:lnTo>
                        <a:pt x="84978" y="95564"/>
                      </a:lnTo>
                      <a:lnTo>
                        <a:pt x="53148" y="95564"/>
                      </a:lnTo>
                      <a:lnTo>
                        <a:pt x="37233" y="68273"/>
                      </a:lnTo>
                      <a:lnTo>
                        <a:pt x="53148" y="40982"/>
                      </a:lnTo>
                      <a:close/>
                      <a:moveTo>
                        <a:pt x="68961" y="0"/>
                      </a:moveTo>
                      <a:cubicBezTo>
                        <a:pt x="30875" y="0"/>
                        <a:pt x="0" y="30569"/>
                        <a:pt x="0" y="68278"/>
                      </a:cubicBezTo>
                      <a:cubicBezTo>
                        <a:pt x="0" y="105987"/>
                        <a:pt x="30875" y="136556"/>
                        <a:pt x="68961" y="136556"/>
                      </a:cubicBezTo>
                      <a:cubicBezTo>
                        <a:pt x="107048" y="136556"/>
                        <a:pt x="137922" y="105987"/>
                        <a:pt x="137922" y="68278"/>
                      </a:cubicBezTo>
                      <a:cubicBezTo>
                        <a:pt x="137922" y="30569"/>
                        <a:pt x="107048" y="0"/>
                        <a:pt x="68961" y="0"/>
                      </a:cubicBezTo>
                      <a:close/>
                    </a:path>
                  </a:pathLst>
                </a:custGeom>
                <a:solidFill>
                  <a:srgbClr val="3D255D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1" name="Freeform: Shape 1150">
                  <a:extLst>
                    <a:ext uri="{FF2B5EF4-FFF2-40B4-BE49-F238E27FC236}">
                      <a16:creationId xmlns:a16="http://schemas.microsoft.com/office/drawing/2014/main" id="{5496F60A-BFF0-EBCB-6F18-9D54C897A1F8}"/>
                    </a:ext>
                  </a:extLst>
                </p:cNvPr>
                <p:cNvSpPr/>
                <p:nvPr/>
              </p:nvSpPr>
              <p:spPr>
                <a:xfrm flipH="1">
                  <a:off x="3160181" y="4336510"/>
                  <a:ext cx="1240133" cy="1227860"/>
                </a:xfrm>
                <a:custGeom>
                  <a:avLst/>
                  <a:gdLst>
                    <a:gd name="connsiteX0" fmla="*/ 599326 w 1240133"/>
                    <a:gd name="connsiteY0" fmla="*/ 1223323 h 1227860"/>
                    <a:gd name="connsiteX1" fmla="*/ 597138 w 1240133"/>
                    <a:gd name="connsiteY1" fmla="*/ 1225351 h 1227860"/>
                    <a:gd name="connsiteX2" fmla="*/ 599188 w 1240133"/>
                    <a:gd name="connsiteY2" fmla="*/ 1227517 h 1227860"/>
                    <a:gd name="connsiteX3" fmla="*/ 620071 w 1240133"/>
                    <a:gd name="connsiteY3" fmla="*/ 1227860 h 1227860"/>
                    <a:gd name="connsiteX4" fmla="*/ 620352 w 1240133"/>
                    <a:gd name="connsiteY4" fmla="*/ 1227860 h 1227860"/>
                    <a:gd name="connsiteX5" fmla="*/ 622328 w 1240133"/>
                    <a:gd name="connsiteY5" fmla="*/ 1225762 h 1227860"/>
                    <a:gd name="connsiteX6" fmla="*/ 620066 w 1240133"/>
                    <a:gd name="connsiteY6" fmla="*/ 1223665 h 1227860"/>
                    <a:gd name="connsiteX7" fmla="*/ 599326 w 1240133"/>
                    <a:gd name="connsiteY7" fmla="*/ 1223323 h 1227860"/>
                    <a:gd name="connsiteX8" fmla="*/ 662368 w 1240133"/>
                    <a:gd name="connsiteY8" fmla="*/ 1222250 h 1227860"/>
                    <a:gd name="connsiteX9" fmla="*/ 641375 w 1240133"/>
                    <a:gd name="connsiteY9" fmla="*/ 1223311 h 1227860"/>
                    <a:gd name="connsiteX10" fmla="*/ 639326 w 1240133"/>
                    <a:gd name="connsiteY10" fmla="*/ 1225476 h 1227860"/>
                    <a:gd name="connsiteX11" fmla="*/ 641444 w 1240133"/>
                    <a:gd name="connsiteY11" fmla="*/ 1227505 h 1227860"/>
                    <a:gd name="connsiteX12" fmla="*/ 641514 w 1240133"/>
                    <a:gd name="connsiteY12" fmla="*/ 1227508 h 1227860"/>
                    <a:gd name="connsiteX13" fmla="*/ 662658 w 1240133"/>
                    <a:gd name="connsiteY13" fmla="*/ 1226440 h 1227860"/>
                    <a:gd name="connsiteX14" fmla="*/ 664630 w 1240133"/>
                    <a:gd name="connsiteY14" fmla="*/ 1224202 h 1227860"/>
                    <a:gd name="connsiteX15" fmla="*/ 662368 w 1240133"/>
                    <a:gd name="connsiteY15" fmla="*/ 1222250 h 1227860"/>
                    <a:gd name="connsiteX16" fmla="*/ 557379 w 1240133"/>
                    <a:gd name="connsiteY16" fmla="*/ 1220548 h 1227860"/>
                    <a:gd name="connsiteX17" fmla="*/ 555057 w 1240133"/>
                    <a:gd name="connsiteY17" fmla="*/ 1222419 h 1227860"/>
                    <a:gd name="connsiteX18" fmla="*/ 556946 w 1240133"/>
                    <a:gd name="connsiteY18" fmla="*/ 1224717 h 1227860"/>
                    <a:gd name="connsiteX19" fmla="*/ 578047 w 1240133"/>
                    <a:gd name="connsiteY19" fmla="*/ 1226476 h 1227860"/>
                    <a:gd name="connsiteX20" fmla="*/ 578189 w 1240133"/>
                    <a:gd name="connsiteY20" fmla="*/ 1226481 h 1227860"/>
                    <a:gd name="connsiteX21" fmla="*/ 580300 w 1240133"/>
                    <a:gd name="connsiteY21" fmla="*/ 1224525 h 1227860"/>
                    <a:gd name="connsiteX22" fmla="*/ 578328 w 1240133"/>
                    <a:gd name="connsiteY22" fmla="*/ 1222291 h 1227860"/>
                    <a:gd name="connsiteX23" fmla="*/ 557379 w 1240133"/>
                    <a:gd name="connsiteY23" fmla="*/ 1220548 h 1227860"/>
                    <a:gd name="connsiteX24" fmla="*/ 704194 w 1240133"/>
                    <a:gd name="connsiteY24" fmla="*/ 1218028 h 1227860"/>
                    <a:gd name="connsiteX25" fmla="*/ 683314 w 1240133"/>
                    <a:gd name="connsiteY25" fmla="*/ 1220495 h 1227860"/>
                    <a:gd name="connsiteX26" fmla="*/ 681423 w 1240133"/>
                    <a:gd name="connsiteY26" fmla="*/ 1222795 h 1227860"/>
                    <a:gd name="connsiteX27" fmla="*/ 683525 w 1240133"/>
                    <a:gd name="connsiteY27" fmla="*/ 1224678 h 1227860"/>
                    <a:gd name="connsiteX28" fmla="*/ 683746 w 1240133"/>
                    <a:gd name="connsiteY28" fmla="*/ 1224666 h 1227860"/>
                    <a:gd name="connsiteX29" fmla="*/ 704764 w 1240133"/>
                    <a:gd name="connsiteY29" fmla="*/ 1222181 h 1227860"/>
                    <a:gd name="connsiteX30" fmla="*/ 706576 w 1240133"/>
                    <a:gd name="connsiteY30" fmla="*/ 1219822 h 1227860"/>
                    <a:gd name="connsiteX31" fmla="*/ 704194 w 1240133"/>
                    <a:gd name="connsiteY31" fmla="*/ 1218028 h 1227860"/>
                    <a:gd name="connsiteX32" fmla="*/ 515717 w 1240133"/>
                    <a:gd name="connsiteY32" fmla="*/ 1214950 h 1227860"/>
                    <a:gd name="connsiteX33" fmla="*/ 513272 w 1240133"/>
                    <a:gd name="connsiteY33" fmla="*/ 1216668 h 1227860"/>
                    <a:gd name="connsiteX34" fmla="*/ 515007 w 1240133"/>
                    <a:gd name="connsiteY34" fmla="*/ 1219087 h 1227860"/>
                    <a:gd name="connsiteX35" fmla="*/ 535932 w 1240133"/>
                    <a:gd name="connsiteY35" fmla="*/ 1222257 h 1227860"/>
                    <a:gd name="connsiteX36" fmla="*/ 536221 w 1240133"/>
                    <a:gd name="connsiteY36" fmla="*/ 1222278 h 1227860"/>
                    <a:gd name="connsiteX37" fmla="*/ 538316 w 1240133"/>
                    <a:gd name="connsiteY37" fmla="*/ 1220463 h 1227860"/>
                    <a:gd name="connsiteX38" fmla="*/ 536503 w 1240133"/>
                    <a:gd name="connsiteY38" fmla="*/ 1218104 h 1227860"/>
                    <a:gd name="connsiteX39" fmla="*/ 515717 w 1240133"/>
                    <a:gd name="connsiteY39" fmla="*/ 1214950 h 1227860"/>
                    <a:gd name="connsiteX40" fmla="*/ 745627 w 1240133"/>
                    <a:gd name="connsiteY40" fmla="*/ 1210986 h 1227860"/>
                    <a:gd name="connsiteX41" fmla="*/ 724972 w 1240133"/>
                    <a:gd name="connsiteY41" fmla="*/ 1214854 h 1227860"/>
                    <a:gd name="connsiteX42" fmla="*/ 723240 w 1240133"/>
                    <a:gd name="connsiteY42" fmla="*/ 1217277 h 1227860"/>
                    <a:gd name="connsiteX43" fmla="*/ 725326 w 1240133"/>
                    <a:gd name="connsiteY43" fmla="*/ 1219019 h 1227860"/>
                    <a:gd name="connsiteX44" fmla="*/ 725693 w 1240133"/>
                    <a:gd name="connsiteY44" fmla="*/ 1218991 h 1227860"/>
                    <a:gd name="connsiteX45" fmla="*/ 746491 w 1240133"/>
                    <a:gd name="connsiteY45" fmla="*/ 1215091 h 1227860"/>
                    <a:gd name="connsiteX46" fmla="*/ 748133 w 1240133"/>
                    <a:gd name="connsiteY46" fmla="*/ 1212611 h 1227860"/>
                    <a:gd name="connsiteX47" fmla="*/ 745627 w 1240133"/>
                    <a:gd name="connsiteY47" fmla="*/ 1210986 h 1227860"/>
                    <a:gd name="connsiteX48" fmla="*/ 474551 w 1240133"/>
                    <a:gd name="connsiteY48" fmla="*/ 1206538 h 1227860"/>
                    <a:gd name="connsiteX49" fmla="*/ 471989 w 1240133"/>
                    <a:gd name="connsiteY49" fmla="*/ 1208081 h 1227860"/>
                    <a:gd name="connsiteX50" fmla="*/ 473549 w 1240133"/>
                    <a:gd name="connsiteY50" fmla="*/ 1210619 h 1227860"/>
                    <a:gd name="connsiteX51" fmla="*/ 494205 w 1240133"/>
                    <a:gd name="connsiteY51" fmla="*/ 1215200 h 1227860"/>
                    <a:gd name="connsiteX52" fmla="*/ 494636 w 1240133"/>
                    <a:gd name="connsiteY52" fmla="*/ 1215244 h 1227860"/>
                    <a:gd name="connsiteX53" fmla="*/ 496702 w 1240133"/>
                    <a:gd name="connsiteY53" fmla="*/ 1213571 h 1227860"/>
                    <a:gd name="connsiteX54" fmla="*/ 495057 w 1240133"/>
                    <a:gd name="connsiteY54" fmla="*/ 1211095 h 1227860"/>
                    <a:gd name="connsiteX55" fmla="*/ 474551 w 1240133"/>
                    <a:gd name="connsiteY55" fmla="*/ 1206538 h 1227860"/>
                    <a:gd name="connsiteX56" fmla="*/ 786479 w 1240133"/>
                    <a:gd name="connsiteY56" fmla="*/ 1201141 h 1227860"/>
                    <a:gd name="connsiteX57" fmla="*/ 766141 w 1240133"/>
                    <a:gd name="connsiteY57" fmla="*/ 1206408 h 1227860"/>
                    <a:gd name="connsiteX58" fmla="*/ 764585 w 1240133"/>
                    <a:gd name="connsiteY58" fmla="*/ 1208941 h 1227860"/>
                    <a:gd name="connsiteX59" fmla="*/ 766642 w 1240133"/>
                    <a:gd name="connsiteY59" fmla="*/ 1210541 h 1227860"/>
                    <a:gd name="connsiteX60" fmla="*/ 767143 w 1240133"/>
                    <a:gd name="connsiteY60" fmla="*/ 1210481 h 1227860"/>
                    <a:gd name="connsiteX61" fmla="*/ 787620 w 1240133"/>
                    <a:gd name="connsiteY61" fmla="*/ 1205182 h 1227860"/>
                    <a:gd name="connsiteX62" fmla="*/ 789089 w 1240133"/>
                    <a:gd name="connsiteY62" fmla="*/ 1202597 h 1227860"/>
                    <a:gd name="connsiteX63" fmla="*/ 786479 w 1240133"/>
                    <a:gd name="connsiteY63" fmla="*/ 1201141 h 1227860"/>
                    <a:gd name="connsiteX64" fmla="*/ 434050 w 1240133"/>
                    <a:gd name="connsiteY64" fmla="*/ 1195361 h 1227860"/>
                    <a:gd name="connsiteX65" fmla="*/ 431394 w 1240133"/>
                    <a:gd name="connsiteY65" fmla="*/ 1196730 h 1227860"/>
                    <a:gd name="connsiteX66" fmla="*/ 432775 w 1240133"/>
                    <a:gd name="connsiteY66" fmla="*/ 1199359 h 1227860"/>
                    <a:gd name="connsiteX67" fmla="*/ 453060 w 1240133"/>
                    <a:gd name="connsiteY67" fmla="*/ 1205335 h 1227860"/>
                    <a:gd name="connsiteX68" fmla="*/ 453630 w 1240133"/>
                    <a:gd name="connsiteY68" fmla="*/ 1205411 h 1227860"/>
                    <a:gd name="connsiteX69" fmla="*/ 455672 w 1240133"/>
                    <a:gd name="connsiteY69" fmla="*/ 1203884 h 1227860"/>
                    <a:gd name="connsiteX70" fmla="*/ 454201 w 1240133"/>
                    <a:gd name="connsiteY70" fmla="*/ 1201298 h 1227860"/>
                    <a:gd name="connsiteX71" fmla="*/ 434050 w 1240133"/>
                    <a:gd name="connsiteY71" fmla="*/ 1195361 h 1227860"/>
                    <a:gd name="connsiteX72" fmla="*/ 826541 w 1240133"/>
                    <a:gd name="connsiteY72" fmla="*/ 1188549 h 1227860"/>
                    <a:gd name="connsiteX73" fmla="*/ 806618 w 1240133"/>
                    <a:gd name="connsiteY73" fmla="*/ 1195189 h 1227860"/>
                    <a:gd name="connsiteX74" fmla="*/ 805241 w 1240133"/>
                    <a:gd name="connsiteY74" fmla="*/ 1197823 h 1227860"/>
                    <a:gd name="connsiteX75" fmla="*/ 807261 w 1240133"/>
                    <a:gd name="connsiteY75" fmla="*/ 1199286 h 1227860"/>
                    <a:gd name="connsiteX76" fmla="*/ 807896 w 1240133"/>
                    <a:gd name="connsiteY76" fmla="*/ 1199185 h 1227860"/>
                    <a:gd name="connsiteX77" fmla="*/ 827961 w 1240133"/>
                    <a:gd name="connsiteY77" fmla="*/ 1192499 h 1227860"/>
                    <a:gd name="connsiteX78" fmla="*/ 829245 w 1240133"/>
                    <a:gd name="connsiteY78" fmla="*/ 1189820 h 1227860"/>
                    <a:gd name="connsiteX79" fmla="*/ 826541 w 1240133"/>
                    <a:gd name="connsiteY79" fmla="*/ 1188549 h 1227860"/>
                    <a:gd name="connsiteX80" fmla="*/ 394311 w 1240133"/>
                    <a:gd name="connsiteY80" fmla="*/ 1181399 h 1227860"/>
                    <a:gd name="connsiteX81" fmla="*/ 391565 w 1240133"/>
                    <a:gd name="connsiteY81" fmla="*/ 1182581 h 1227860"/>
                    <a:gd name="connsiteX82" fmla="*/ 392763 w 1240133"/>
                    <a:gd name="connsiteY82" fmla="*/ 1185300 h 1227860"/>
                    <a:gd name="connsiteX83" fmla="*/ 412641 w 1240133"/>
                    <a:gd name="connsiteY83" fmla="*/ 1192672 h 1227860"/>
                    <a:gd name="connsiteX84" fmla="*/ 413350 w 1240133"/>
                    <a:gd name="connsiteY84" fmla="*/ 1192789 h 1227860"/>
                    <a:gd name="connsiteX85" fmla="*/ 415349 w 1240133"/>
                    <a:gd name="connsiteY85" fmla="*/ 1191389 h 1227860"/>
                    <a:gd name="connsiteX86" fmla="*/ 414058 w 1240133"/>
                    <a:gd name="connsiteY86" fmla="*/ 1188715 h 1227860"/>
                    <a:gd name="connsiteX87" fmla="*/ 394311 w 1240133"/>
                    <a:gd name="connsiteY87" fmla="*/ 1181399 h 1227860"/>
                    <a:gd name="connsiteX88" fmla="*/ 865595 w 1240133"/>
                    <a:gd name="connsiteY88" fmla="*/ 1173280 h 1227860"/>
                    <a:gd name="connsiteX89" fmla="*/ 846238 w 1240133"/>
                    <a:gd name="connsiteY89" fmla="*/ 1181235 h 1227860"/>
                    <a:gd name="connsiteX90" fmla="*/ 845046 w 1240133"/>
                    <a:gd name="connsiteY90" fmla="*/ 1183957 h 1227860"/>
                    <a:gd name="connsiteX91" fmla="*/ 847016 w 1240133"/>
                    <a:gd name="connsiteY91" fmla="*/ 1185283 h 1227860"/>
                    <a:gd name="connsiteX92" fmla="*/ 847795 w 1240133"/>
                    <a:gd name="connsiteY92" fmla="*/ 1185135 h 1227860"/>
                    <a:gd name="connsiteX93" fmla="*/ 867285 w 1240133"/>
                    <a:gd name="connsiteY93" fmla="*/ 1177125 h 1227860"/>
                    <a:gd name="connsiteX94" fmla="*/ 868381 w 1240133"/>
                    <a:gd name="connsiteY94" fmla="*/ 1174366 h 1227860"/>
                    <a:gd name="connsiteX95" fmla="*/ 865595 w 1240133"/>
                    <a:gd name="connsiteY95" fmla="*/ 1173280 h 1227860"/>
                    <a:gd name="connsiteX96" fmla="*/ 355667 w 1240133"/>
                    <a:gd name="connsiteY96" fmla="*/ 1164763 h 1227860"/>
                    <a:gd name="connsiteX97" fmla="*/ 352844 w 1240133"/>
                    <a:gd name="connsiteY97" fmla="*/ 1165756 h 1227860"/>
                    <a:gd name="connsiteX98" fmla="*/ 353846 w 1240133"/>
                    <a:gd name="connsiteY98" fmla="*/ 1168551 h 1227860"/>
                    <a:gd name="connsiteX99" fmla="*/ 373154 w 1240133"/>
                    <a:gd name="connsiteY99" fmla="*/ 1177253 h 1227860"/>
                    <a:gd name="connsiteX100" fmla="*/ 373997 w 1240133"/>
                    <a:gd name="connsiteY100" fmla="*/ 1177427 h 1227860"/>
                    <a:gd name="connsiteX101" fmla="*/ 375939 w 1240133"/>
                    <a:gd name="connsiteY101" fmla="*/ 1176160 h 1227860"/>
                    <a:gd name="connsiteX102" fmla="*/ 374840 w 1240133"/>
                    <a:gd name="connsiteY102" fmla="*/ 1173398 h 1227860"/>
                    <a:gd name="connsiteX103" fmla="*/ 355667 w 1240133"/>
                    <a:gd name="connsiteY103" fmla="*/ 1164763 h 1227860"/>
                    <a:gd name="connsiteX104" fmla="*/ 903448 w 1240133"/>
                    <a:gd name="connsiteY104" fmla="*/ 1155414 h 1227860"/>
                    <a:gd name="connsiteX105" fmla="*/ 884675 w 1240133"/>
                    <a:gd name="connsiteY105" fmla="*/ 1164667 h 1227860"/>
                    <a:gd name="connsiteX106" fmla="*/ 883673 w 1240133"/>
                    <a:gd name="connsiteY106" fmla="*/ 1167461 h 1227860"/>
                    <a:gd name="connsiteX107" fmla="*/ 885583 w 1240133"/>
                    <a:gd name="connsiteY107" fmla="*/ 1168659 h 1227860"/>
                    <a:gd name="connsiteX108" fmla="*/ 886496 w 1240133"/>
                    <a:gd name="connsiteY108" fmla="*/ 1168449 h 1227860"/>
                    <a:gd name="connsiteX109" fmla="*/ 905400 w 1240133"/>
                    <a:gd name="connsiteY109" fmla="*/ 1159133 h 1227860"/>
                    <a:gd name="connsiteX110" fmla="*/ 906304 w 1240133"/>
                    <a:gd name="connsiteY110" fmla="*/ 1156306 h 1227860"/>
                    <a:gd name="connsiteX111" fmla="*/ 903448 w 1240133"/>
                    <a:gd name="connsiteY111" fmla="*/ 1155414 h 1227860"/>
                    <a:gd name="connsiteX112" fmla="*/ 318283 w 1240133"/>
                    <a:gd name="connsiteY112" fmla="*/ 1145562 h 1227860"/>
                    <a:gd name="connsiteX113" fmla="*/ 315398 w 1240133"/>
                    <a:gd name="connsiteY113" fmla="*/ 1146361 h 1227860"/>
                    <a:gd name="connsiteX114" fmla="*/ 316205 w 1240133"/>
                    <a:gd name="connsiteY114" fmla="*/ 1149216 h 1227860"/>
                    <a:gd name="connsiteX115" fmla="*/ 334853 w 1240133"/>
                    <a:gd name="connsiteY115" fmla="*/ 1159202 h 1227860"/>
                    <a:gd name="connsiteX116" fmla="*/ 335830 w 1240133"/>
                    <a:gd name="connsiteY116" fmla="*/ 1159439 h 1227860"/>
                    <a:gd name="connsiteX117" fmla="*/ 337712 w 1240133"/>
                    <a:gd name="connsiteY117" fmla="*/ 1158307 h 1227860"/>
                    <a:gd name="connsiteX118" fmla="*/ 336808 w 1240133"/>
                    <a:gd name="connsiteY118" fmla="*/ 1155480 h 1227860"/>
                    <a:gd name="connsiteX119" fmla="*/ 318283 w 1240133"/>
                    <a:gd name="connsiteY119" fmla="*/ 1145562 h 1227860"/>
                    <a:gd name="connsiteX120" fmla="*/ 940006 w 1240133"/>
                    <a:gd name="connsiteY120" fmla="*/ 1135032 h 1227860"/>
                    <a:gd name="connsiteX121" fmla="*/ 921901 w 1240133"/>
                    <a:gd name="connsiteY121" fmla="*/ 1145534 h 1227860"/>
                    <a:gd name="connsiteX122" fmla="*/ 921095 w 1240133"/>
                    <a:gd name="connsiteY122" fmla="*/ 1148389 h 1227860"/>
                    <a:gd name="connsiteX123" fmla="*/ 922940 w 1240133"/>
                    <a:gd name="connsiteY123" fmla="*/ 1149458 h 1227860"/>
                    <a:gd name="connsiteX124" fmla="*/ 923974 w 1240133"/>
                    <a:gd name="connsiteY124" fmla="*/ 1149193 h 1227860"/>
                    <a:gd name="connsiteX125" fmla="*/ 942207 w 1240133"/>
                    <a:gd name="connsiteY125" fmla="*/ 1138613 h 1227860"/>
                    <a:gd name="connsiteX126" fmla="*/ 942915 w 1240133"/>
                    <a:gd name="connsiteY126" fmla="*/ 1135734 h 1227860"/>
                    <a:gd name="connsiteX127" fmla="*/ 940006 w 1240133"/>
                    <a:gd name="connsiteY127" fmla="*/ 1135032 h 1227860"/>
                    <a:gd name="connsiteX128" fmla="*/ 282334 w 1240133"/>
                    <a:gd name="connsiteY128" fmla="*/ 1123881 h 1227860"/>
                    <a:gd name="connsiteX129" fmla="*/ 279402 w 1240133"/>
                    <a:gd name="connsiteY129" fmla="*/ 1124481 h 1227860"/>
                    <a:gd name="connsiteX130" fmla="*/ 280009 w 1240133"/>
                    <a:gd name="connsiteY130" fmla="*/ 1127386 h 1227860"/>
                    <a:gd name="connsiteX131" fmla="*/ 297916 w 1240133"/>
                    <a:gd name="connsiteY131" fmla="*/ 1138602 h 1227860"/>
                    <a:gd name="connsiteX132" fmla="*/ 299014 w 1240133"/>
                    <a:gd name="connsiteY132" fmla="*/ 1138908 h 1227860"/>
                    <a:gd name="connsiteX133" fmla="*/ 300828 w 1240133"/>
                    <a:gd name="connsiteY133" fmla="*/ 1137904 h 1227860"/>
                    <a:gd name="connsiteX134" fmla="*/ 300118 w 1240133"/>
                    <a:gd name="connsiteY134" fmla="*/ 1135024 h 1227860"/>
                    <a:gd name="connsiteX135" fmla="*/ 282334 w 1240133"/>
                    <a:gd name="connsiteY135" fmla="*/ 1123881 h 1227860"/>
                    <a:gd name="connsiteX136" fmla="*/ 975087 w 1240133"/>
                    <a:gd name="connsiteY136" fmla="*/ 1112206 h 1227860"/>
                    <a:gd name="connsiteX137" fmla="*/ 957742 w 1240133"/>
                    <a:gd name="connsiteY137" fmla="*/ 1123910 h 1227860"/>
                    <a:gd name="connsiteX138" fmla="*/ 957134 w 1240133"/>
                    <a:gd name="connsiteY138" fmla="*/ 1126813 h 1227860"/>
                    <a:gd name="connsiteX139" fmla="*/ 958907 w 1240133"/>
                    <a:gd name="connsiteY139" fmla="*/ 1127760 h 1227860"/>
                    <a:gd name="connsiteX140" fmla="*/ 960063 w 1240133"/>
                    <a:gd name="connsiteY140" fmla="*/ 1127414 h 1227860"/>
                    <a:gd name="connsiteX141" fmla="*/ 977534 w 1240133"/>
                    <a:gd name="connsiteY141" fmla="*/ 1115629 h 1227860"/>
                    <a:gd name="connsiteX142" fmla="*/ 978039 w 1240133"/>
                    <a:gd name="connsiteY142" fmla="*/ 1112706 h 1227860"/>
                    <a:gd name="connsiteX143" fmla="*/ 975087 w 1240133"/>
                    <a:gd name="connsiteY143" fmla="*/ 1112206 h 1227860"/>
                    <a:gd name="connsiteX144" fmla="*/ 247972 w 1240133"/>
                    <a:gd name="connsiteY144" fmla="*/ 1099821 h 1227860"/>
                    <a:gd name="connsiteX145" fmla="*/ 245003 w 1240133"/>
                    <a:gd name="connsiteY145" fmla="*/ 1100223 h 1227860"/>
                    <a:gd name="connsiteX146" fmla="*/ 245405 w 1240133"/>
                    <a:gd name="connsiteY146" fmla="*/ 1103164 h 1227860"/>
                    <a:gd name="connsiteX147" fmla="*/ 262490 w 1240133"/>
                    <a:gd name="connsiteY147" fmla="*/ 1115561 h 1227860"/>
                    <a:gd name="connsiteX148" fmla="*/ 263716 w 1240133"/>
                    <a:gd name="connsiteY148" fmla="*/ 1115944 h 1227860"/>
                    <a:gd name="connsiteX149" fmla="*/ 265447 w 1240133"/>
                    <a:gd name="connsiteY149" fmla="*/ 1115057 h 1227860"/>
                    <a:gd name="connsiteX150" fmla="*/ 264942 w 1240133"/>
                    <a:gd name="connsiteY150" fmla="*/ 1112133 h 1227860"/>
                    <a:gd name="connsiteX151" fmla="*/ 247972 w 1240133"/>
                    <a:gd name="connsiteY151" fmla="*/ 1099821 h 1227860"/>
                    <a:gd name="connsiteX152" fmla="*/ 1008561 w 1240133"/>
                    <a:gd name="connsiteY152" fmla="*/ 1087060 h 1227860"/>
                    <a:gd name="connsiteX153" fmla="*/ 992048 w 1240133"/>
                    <a:gd name="connsiteY153" fmla="*/ 1099913 h 1227860"/>
                    <a:gd name="connsiteX154" fmla="*/ 991636 w 1240133"/>
                    <a:gd name="connsiteY154" fmla="*/ 1102849 h 1227860"/>
                    <a:gd name="connsiteX155" fmla="*/ 993322 w 1240133"/>
                    <a:gd name="connsiteY155" fmla="*/ 1103680 h 1227860"/>
                    <a:gd name="connsiteX156" fmla="*/ 994601 w 1240133"/>
                    <a:gd name="connsiteY156" fmla="*/ 1103252 h 1227860"/>
                    <a:gd name="connsiteX157" fmla="*/ 1011234 w 1240133"/>
                    <a:gd name="connsiteY157" fmla="*/ 1090310 h 1227860"/>
                    <a:gd name="connsiteX158" fmla="*/ 1011539 w 1240133"/>
                    <a:gd name="connsiteY158" fmla="*/ 1087362 h 1227860"/>
                    <a:gd name="connsiteX159" fmla="*/ 1008561 w 1240133"/>
                    <a:gd name="connsiteY159" fmla="*/ 1087060 h 1227860"/>
                    <a:gd name="connsiteX160" fmla="*/ 215349 w 1240133"/>
                    <a:gd name="connsiteY160" fmla="*/ 1073517 h 1227860"/>
                    <a:gd name="connsiteX161" fmla="*/ 212359 w 1240133"/>
                    <a:gd name="connsiteY161" fmla="*/ 1073719 h 1227860"/>
                    <a:gd name="connsiteX162" fmla="*/ 212563 w 1240133"/>
                    <a:gd name="connsiteY162" fmla="*/ 1076679 h 1227860"/>
                    <a:gd name="connsiteX163" fmla="*/ 228754 w 1240133"/>
                    <a:gd name="connsiteY163" fmla="*/ 1090189 h 1227860"/>
                    <a:gd name="connsiteX164" fmla="*/ 230091 w 1240133"/>
                    <a:gd name="connsiteY164" fmla="*/ 1090661 h 1227860"/>
                    <a:gd name="connsiteX165" fmla="*/ 231728 w 1240133"/>
                    <a:gd name="connsiteY165" fmla="*/ 1089887 h 1227860"/>
                    <a:gd name="connsiteX166" fmla="*/ 231422 w 1240133"/>
                    <a:gd name="connsiteY166" fmla="*/ 1086939 h 1227860"/>
                    <a:gd name="connsiteX167" fmla="*/ 215349 w 1240133"/>
                    <a:gd name="connsiteY167" fmla="*/ 1073517 h 1227860"/>
                    <a:gd name="connsiteX168" fmla="*/ 1040231 w 1240133"/>
                    <a:gd name="connsiteY168" fmla="*/ 1059715 h 1227860"/>
                    <a:gd name="connsiteX169" fmla="*/ 1024626 w 1240133"/>
                    <a:gd name="connsiteY169" fmla="*/ 1073653 h 1227860"/>
                    <a:gd name="connsiteX170" fmla="*/ 1024423 w 1240133"/>
                    <a:gd name="connsiteY170" fmla="*/ 1076613 h 1227860"/>
                    <a:gd name="connsiteX171" fmla="*/ 1026019 w 1240133"/>
                    <a:gd name="connsiteY171" fmla="*/ 1077332 h 1227860"/>
                    <a:gd name="connsiteX172" fmla="*/ 1027416 w 1240133"/>
                    <a:gd name="connsiteY172" fmla="*/ 1076812 h 1227860"/>
                    <a:gd name="connsiteX173" fmla="*/ 1043118 w 1240133"/>
                    <a:gd name="connsiteY173" fmla="*/ 1062777 h 1227860"/>
                    <a:gd name="connsiteX174" fmla="*/ 1043221 w 1240133"/>
                    <a:gd name="connsiteY174" fmla="*/ 1059817 h 1227860"/>
                    <a:gd name="connsiteX175" fmla="*/ 1040231 w 1240133"/>
                    <a:gd name="connsiteY175" fmla="*/ 1059715 h 1227860"/>
                    <a:gd name="connsiteX176" fmla="*/ 184628 w 1240133"/>
                    <a:gd name="connsiteY176" fmla="*/ 1045100 h 1227860"/>
                    <a:gd name="connsiteX177" fmla="*/ 181635 w 1240133"/>
                    <a:gd name="connsiteY177" fmla="*/ 1045100 h 1227860"/>
                    <a:gd name="connsiteX178" fmla="*/ 181635 w 1240133"/>
                    <a:gd name="connsiteY178" fmla="*/ 1048065 h 1227860"/>
                    <a:gd name="connsiteX179" fmla="*/ 196856 w 1240133"/>
                    <a:gd name="connsiteY179" fmla="*/ 1062627 h 1227860"/>
                    <a:gd name="connsiteX180" fmla="*/ 198299 w 1240133"/>
                    <a:gd name="connsiteY180" fmla="*/ 1063192 h 1227860"/>
                    <a:gd name="connsiteX181" fmla="*/ 199847 w 1240133"/>
                    <a:gd name="connsiteY181" fmla="*/ 1062527 h 1227860"/>
                    <a:gd name="connsiteX182" fmla="*/ 199744 w 1240133"/>
                    <a:gd name="connsiteY182" fmla="*/ 1059567 h 1227860"/>
                    <a:gd name="connsiteX183" fmla="*/ 184628 w 1240133"/>
                    <a:gd name="connsiteY183" fmla="*/ 1045100 h 1227860"/>
                    <a:gd name="connsiteX184" fmla="*/ 1072960 w 1240133"/>
                    <a:gd name="connsiteY184" fmla="*/ 1030203 h 1227860"/>
                    <a:gd name="connsiteX185" fmla="*/ 1069967 w 1240133"/>
                    <a:gd name="connsiteY185" fmla="*/ 1030299 h 1227860"/>
                    <a:gd name="connsiteX186" fmla="*/ 1055347 w 1240133"/>
                    <a:gd name="connsiteY186" fmla="*/ 1045265 h 1227860"/>
                    <a:gd name="connsiteX187" fmla="*/ 1055347 w 1240133"/>
                    <a:gd name="connsiteY187" fmla="*/ 1048230 h 1227860"/>
                    <a:gd name="connsiteX188" fmla="*/ 1056846 w 1240133"/>
                    <a:gd name="connsiteY188" fmla="*/ 1048843 h 1227860"/>
                    <a:gd name="connsiteX189" fmla="*/ 1058342 w 1240133"/>
                    <a:gd name="connsiteY189" fmla="*/ 1048230 h 1227860"/>
                    <a:gd name="connsiteX190" fmla="*/ 1073059 w 1240133"/>
                    <a:gd name="connsiteY190" fmla="*/ 1033166 h 1227860"/>
                    <a:gd name="connsiteX191" fmla="*/ 1072960 w 1240133"/>
                    <a:gd name="connsiteY191" fmla="*/ 1030203 h 1227860"/>
                    <a:gd name="connsiteX192" fmla="*/ 152945 w 1240133"/>
                    <a:gd name="connsiteY192" fmla="*/ 1014490 h 1227860"/>
                    <a:gd name="connsiteX193" fmla="*/ 152737 w 1240133"/>
                    <a:gd name="connsiteY193" fmla="*/ 1017447 h 1227860"/>
                    <a:gd name="connsiteX194" fmla="*/ 166918 w 1240133"/>
                    <a:gd name="connsiteY194" fmla="*/ 1032997 h 1227860"/>
                    <a:gd name="connsiteX195" fmla="*/ 168466 w 1240133"/>
                    <a:gd name="connsiteY195" fmla="*/ 1033663 h 1227860"/>
                    <a:gd name="connsiteX196" fmla="*/ 169911 w 1240133"/>
                    <a:gd name="connsiteY196" fmla="*/ 1033099 h 1227860"/>
                    <a:gd name="connsiteX197" fmla="*/ 170014 w 1240133"/>
                    <a:gd name="connsiteY197" fmla="*/ 1030133 h 1227860"/>
                    <a:gd name="connsiteX198" fmla="*/ 155931 w 1240133"/>
                    <a:gd name="connsiteY198" fmla="*/ 1014695 h 1227860"/>
                    <a:gd name="connsiteX199" fmla="*/ 152945 w 1240133"/>
                    <a:gd name="connsiteY199" fmla="*/ 1014490 h 1227860"/>
                    <a:gd name="connsiteX200" fmla="*/ 1100614 w 1240133"/>
                    <a:gd name="connsiteY200" fmla="*/ 998632 h 1227860"/>
                    <a:gd name="connsiteX201" fmla="*/ 1097633 w 1240133"/>
                    <a:gd name="connsiteY201" fmla="*/ 998930 h 1227860"/>
                    <a:gd name="connsiteX202" fmla="*/ 1084069 w 1240133"/>
                    <a:gd name="connsiteY202" fmla="*/ 1014848 h 1227860"/>
                    <a:gd name="connsiteX203" fmla="*/ 1084272 w 1240133"/>
                    <a:gd name="connsiteY203" fmla="*/ 1017809 h 1227860"/>
                    <a:gd name="connsiteX204" fmla="*/ 1085665 w 1240133"/>
                    <a:gd name="connsiteY204" fmla="*/ 1018325 h 1227860"/>
                    <a:gd name="connsiteX205" fmla="*/ 1087262 w 1240133"/>
                    <a:gd name="connsiteY205" fmla="*/ 1017607 h 1227860"/>
                    <a:gd name="connsiteX206" fmla="*/ 1100915 w 1240133"/>
                    <a:gd name="connsiteY206" fmla="*/ 1001584 h 1227860"/>
                    <a:gd name="connsiteX207" fmla="*/ 1100614 w 1240133"/>
                    <a:gd name="connsiteY207" fmla="*/ 998632 h 1227860"/>
                    <a:gd name="connsiteX208" fmla="*/ 126420 w 1240133"/>
                    <a:gd name="connsiteY208" fmla="*/ 982032 h 1227860"/>
                    <a:gd name="connsiteX209" fmla="*/ 126016 w 1240133"/>
                    <a:gd name="connsiteY209" fmla="*/ 984972 h 1227860"/>
                    <a:gd name="connsiteX210" fmla="*/ 139095 w 1240133"/>
                    <a:gd name="connsiteY210" fmla="*/ 1001427 h 1227860"/>
                    <a:gd name="connsiteX211" fmla="*/ 140738 w 1240133"/>
                    <a:gd name="connsiteY211" fmla="*/ 1002201 h 1227860"/>
                    <a:gd name="connsiteX212" fmla="*/ 142074 w 1240133"/>
                    <a:gd name="connsiteY212" fmla="*/ 1001730 h 1227860"/>
                    <a:gd name="connsiteX213" fmla="*/ 142379 w 1240133"/>
                    <a:gd name="connsiteY213" fmla="*/ 998782 h 1227860"/>
                    <a:gd name="connsiteX214" fmla="*/ 129389 w 1240133"/>
                    <a:gd name="connsiteY214" fmla="*/ 982436 h 1227860"/>
                    <a:gd name="connsiteX215" fmla="*/ 126420 w 1240133"/>
                    <a:gd name="connsiteY215" fmla="*/ 982032 h 1227860"/>
                    <a:gd name="connsiteX216" fmla="*/ 1126044 w 1240133"/>
                    <a:gd name="connsiteY216" fmla="*/ 965271 h 1227860"/>
                    <a:gd name="connsiteX217" fmla="*/ 1123090 w 1240133"/>
                    <a:gd name="connsiteY217" fmla="*/ 965771 h 1227860"/>
                    <a:gd name="connsiteX218" fmla="*/ 1110647 w 1240133"/>
                    <a:gd name="connsiteY218" fmla="*/ 982564 h 1227860"/>
                    <a:gd name="connsiteX219" fmla="*/ 1111054 w 1240133"/>
                    <a:gd name="connsiteY219" fmla="*/ 985505 h 1227860"/>
                    <a:gd name="connsiteX220" fmla="*/ 1112337 w 1240133"/>
                    <a:gd name="connsiteY220" fmla="*/ 985932 h 1227860"/>
                    <a:gd name="connsiteX221" fmla="*/ 1114024 w 1240133"/>
                    <a:gd name="connsiteY221" fmla="*/ 985101 h 1227860"/>
                    <a:gd name="connsiteX222" fmla="*/ 1126549 w 1240133"/>
                    <a:gd name="connsiteY222" fmla="*/ 968196 h 1227860"/>
                    <a:gd name="connsiteX223" fmla="*/ 1126044 w 1240133"/>
                    <a:gd name="connsiteY223" fmla="*/ 965271 h 1227860"/>
                    <a:gd name="connsiteX224" fmla="*/ 102200 w 1240133"/>
                    <a:gd name="connsiteY224" fmla="*/ 947893 h 1227860"/>
                    <a:gd name="connsiteX225" fmla="*/ 101592 w 1240133"/>
                    <a:gd name="connsiteY225" fmla="*/ 950796 h 1227860"/>
                    <a:gd name="connsiteX226" fmla="*/ 113507 w 1240133"/>
                    <a:gd name="connsiteY226" fmla="*/ 968091 h 1227860"/>
                    <a:gd name="connsiteX227" fmla="*/ 115238 w 1240133"/>
                    <a:gd name="connsiteY227" fmla="*/ 968974 h 1227860"/>
                    <a:gd name="connsiteX228" fmla="*/ 116457 w 1240133"/>
                    <a:gd name="connsiteY228" fmla="*/ 968586 h 1227860"/>
                    <a:gd name="connsiteX229" fmla="*/ 116962 w 1240133"/>
                    <a:gd name="connsiteY229" fmla="*/ 965661 h 1227860"/>
                    <a:gd name="connsiteX230" fmla="*/ 105132 w 1240133"/>
                    <a:gd name="connsiteY230" fmla="*/ 948493 h 1227860"/>
                    <a:gd name="connsiteX231" fmla="*/ 102200 w 1240133"/>
                    <a:gd name="connsiteY231" fmla="*/ 947893 h 1227860"/>
                    <a:gd name="connsiteX232" fmla="*/ 1149135 w 1240133"/>
                    <a:gd name="connsiteY232" fmla="*/ 930257 h 1227860"/>
                    <a:gd name="connsiteX233" fmla="*/ 1146223 w 1240133"/>
                    <a:gd name="connsiteY233" fmla="*/ 930954 h 1227860"/>
                    <a:gd name="connsiteX234" fmla="*/ 1134961 w 1240133"/>
                    <a:gd name="connsiteY234" fmla="*/ 948562 h 1227860"/>
                    <a:gd name="connsiteX235" fmla="*/ 1135567 w 1240133"/>
                    <a:gd name="connsiteY235" fmla="*/ 951466 h 1227860"/>
                    <a:gd name="connsiteX236" fmla="*/ 1136728 w 1240133"/>
                    <a:gd name="connsiteY236" fmla="*/ 951809 h 1227860"/>
                    <a:gd name="connsiteX237" fmla="*/ 1138505 w 1240133"/>
                    <a:gd name="connsiteY237" fmla="*/ 950866 h 1227860"/>
                    <a:gd name="connsiteX238" fmla="*/ 1149840 w 1240133"/>
                    <a:gd name="connsiteY238" fmla="*/ 933140 h 1227860"/>
                    <a:gd name="connsiteX239" fmla="*/ 1149135 w 1240133"/>
                    <a:gd name="connsiteY239" fmla="*/ 930257 h 1227860"/>
                    <a:gd name="connsiteX240" fmla="*/ 80400 w 1240133"/>
                    <a:gd name="connsiteY240" fmla="*/ 912209 h 1227860"/>
                    <a:gd name="connsiteX241" fmla="*/ 79593 w 1240133"/>
                    <a:gd name="connsiteY241" fmla="*/ 915064 h 1227860"/>
                    <a:gd name="connsiteX242" fmla="*/ 90286 w 1240133"/>
                    <a:gd name="connsiteY242" fmla="*/ 933116 h 1227860"/>
                    <a:gd name="connsiteX243" fmla="*/ 92098 w 1240133"/>
                    <a:gd name="connsiteY243" fmla="*/ 934121 h 1227860"/>
                    <a:gd name="connsiteX244" fmla="*/ 93198 w 1240133"/>
                    <a:gd name="connsiteY244" fmla="*/ 933810 h 1227860"/>
                    <a:gd name="connsiteX245" fmla="*/ 93902 w 1240133"/>
                    <a:gd name="connsiteY245" fmla="*/ 930926 h 1227860"/>
                    <a:gd name="connsiteX246" fmla="*/ 83283 w 1240133"/>
                    <a:gd name="connsiteY246" fmla="*/ 913008 h 1227860"/>
                    <a:gd name="connsiteX247" fmla="*/ 80400 w 1240133"/>
                    <a:gd name="connsiteY247" fmla="*/ 912209 h 1227860"/>
                    <a:gd name="connsiteX248" fmla="*/ 1169763 w 1240133"/>
                    <a:gd name="connsiteY248" fmla="*/ 893747 h 1227860"/>
                    <a:gd name="connsiteX249" fmla="*/ 1166908 w 1240133"/>
                    <a:gd name="connsiteY249" fmla="*/ 894637 h 1227860"/>
                    <a:gd name="connsiteX250" fmla="*/ 1156882 w 1240133"/>
                    <a:gd name="connsiteY250" fmla="*/ 912975 h 1227860"/>
                    <a:gd name="connsiteX251" fmla="*/ 1157689 w 1240133"/>
                    <a:gd name="connsiteY251" fmla="*/ 915830 h 1227860"/>
                    <a:gd name="connsiteX252" fmla="*/ 1158728 w 1240133"/>
                    <a:gd name="connsiteY252" fmla="*/ 916100 h 1227860"/>
                    <a:gd name="connsiteX253" fmla="*/ 1160569 w 1240133"/>
                    <a:gd name="connsiteY253" fmla="*/ 915032 h 1227860"/>
                    <a:gd name="connsiteX254" fmla="*/ 1170662 w 1240133"/>
                    <a:gd name="connsiteY254" fmla="*/ 896573 h 1227860"/>
                    <a:gd name="connsiteX255" fmla="*/ 1169763 w 1240133"/>
                    <a:gd name="connsiteY255" fmla="*/ 893747 h 1227860"/>
                    <a:gd name="connsiteX256" fmla="*/ 61116 w 1240133"/>
                    <a:gd name="connsiteY256" fmla="*/ 875169 h 1227860"/>
                    <a:gd name="connsiteX257" fmla="*/ 60118 w 1240133"/>
                    <a:gd name="connsiteY257" fmla="*/ 877969 h 1227860"/>
                    <a:gd name="connsiteX258" fmla="*/ 69536 w 1240133"/>
                    <a:gd name="connsiteY258" fmla="*/ 896677 h 1227860"/>
                    <a:gd name="connsiteX259" fmla="*/ 71413 w 1240133"/>
                    <a:gd name="connsiteY259" fmla="*/ 897807 h 1227860"/>
                    <a:gd name="connsiteX260" fmla="*/ 72394 w 1240133"/>
                    <a:gd name="connsiteY260" fmla="*/ 897574 h 1227860"/>
                    <a:gd name="connsiteX261" fmla="*/ 73295 w 1240133"/>
                    <a:gd name="connsiteY261" fmla="*/ 894746 h 1227860"/>
                    <a:gd name="connsiteX262" fmla="*/ 63943 w 1240133"/>
                    <a:gd name="connsiteY262" fmla="*/ 876157 h 1227860"/>
                    <a:gd name="connsiteX263" fmla="*/ 61116 w 1240133"/>
                    <a:gd name="connsiteY263" fmla="*/ 875169 h 1227860"/>
                    <a:gd name="connsiteX264" fmla="*/ 1187819 w 1240133"/>
                    <a:gd name="connsiteY264" fmla="*/ 855896 h 1227860"/>
                    <a:gd name="connsiteX265" fmla="*/ 1185034 w 1240133"/>
                    <a:gd name="connsiteY265" fmla="*/ 856981 h 1227860"/>
                    <a:gd name="connsiteX266" fmla="*/ 1176293 w 1240133"/>
                    <a:gd name="connsiteY266" fmla="*/ 875961 h 1227860"/>
                    <a:gd name="connsiteX267" fmla="*/ 1177294 w 1240133"/>
                    <a:gd name="connsiteY267" fmla="*/ 878755 h 1227860"/>
                    <a:gd name="connsiteX268" fmla="*/ 1178204 w 1240133"/>
                    <a:gd name="connsiteY268" fmla="*/ 878960 h 1227860"/>
                    <a:gd name="connsiteX269" fmla="*/ 1180117 w 1240133"/>
                    <a:gd name="connsiteY269" fmla="*/ 877767 h 1227860"/>
                    <a:gd name="connsiteX270" fmla="*/ 1188915 w 1240133"/>
                    <a:gd name="connsiteY270" fmla="*/ 858654 h 1227860"/>
                    <a:gd name="connsiteX271" fmla="*/ 1187819 w 1240133"/>
                    <a:gd name="connsiteY271" fmla="*/ 855896 h 1227860"/>
                    <a:gd name="connsiteX272" fmla="*/ 44447 w 1240133"/>
                    <a:gd name="connsiteY272" fmla="*/ 836929 h 1227860"/>
                    <a:gd name="connsiteX273" fmla="*/ 43259 w 1240133"/>
                    <a:gd name="connsiteY273" fmla="*/ 839651 h 1227860"/>
                    <a:gd name="connsiteX274" fmla="*/ 51356 w 1240133"/>
                    <a:gd name="connsiteY274" fmla="*/ 858949 h 1227860"/>
                    <a:gd name="connsiteX275" fmla="*/ 53296 w 1240133"/>
                    <a:gd name="connsiteY275" fmla="*/ 860208 h 1227860"/>
                    <a:gd name="connsiteX276" fmla="*/ 54143 w 1240133"/>
                    <a:gd name="connsiteY276" fmla="*/ 860030 h 1227860"/>
                    <a:gd name="connsiteX277" fmla="*/ 55234 w 1240133"/>
                    <a:gd name="connsiteY277" fmla="*/ 857267 h 1227860"/>
                    <a:gd name="connsiteX278" fmla="*/ 47194 w 1240133"/>
                    <a:gd name="connsiteY278" fmla="*/ 838111 h 1227860"/>
                    <a:gd name="connsiteX279" fmla="*/ 44447 w 1240133"/>
                    <a:gd name="connsiteY279" fmla="*/ 836929 h 1227860"/>
                    <a:gd name="connsiteX280" fmla="*/ 1203213 w 1240133"/>
                    <a:gd name="connsiteY280" fmla="*/ 816889 h 1227860"/>
                    <a:gd name="connsiteX281" fmla="*/ 1200509 w 1240133"/>
                    <a:gd name="connsiteY281" fmla="*/ 818159 h 1227860"/>
                    <a:gd name="connsiteX282" fmla="*/ 1193111 w 1240133"/>
                    <a:gd name="connsiteY282" fmla="*/ 837703 h 1227860"/>
                    <a:gd name="connsiteX283" fmla="*/ 1194300 w 1240133"/>
                    <a:gd name="connsiteY283" fmla="*/ 840425 h 1227860"/>
                    <a:gd name="connsiteX284" fmla="*/ 1195080 w 1240133"/>
                    <a:gd name="connsiteY284" fmla="*/ 840571 h 1227860"/>
                    <a:gd name="connsiteX285" fmla="*/ 1197050 w 1240133"/>
                    <a:gd name="connsiteY285" fmla="*/ 839244 h 1227860"/>
                    <a:gd name="connsiteX286" fmla="*/ 1204497 w 1240133"/>
                    <a:gd name="connsiteY286" fmla="*/ 819563 h 1227860"/>
                    <a:gd name="connsiteX287" fmla="*/ 1203213 w 1240133"/>
                    <a:gd name="connsiteY287" fmla="*/ 816889 h 1227860"/>
                    <a:gd name="connsiteX288" fmla="*/ 30419 w 1240133"/>
                    <a:gd name="connsiteY288" fmla="*/ 797534 h 1227860"/>
                    <a:gd name="connsiteX289" fmla="*/ 29043 w 1240133"/>
                    <a:gd name="connsiteY289" fmla="*/ 800168 h 1227860"/>
                    <a:gd name="connsiteX290" fmla="*/ 35805 w 1240133"/>
                    <a:gd name="connsiteY290" fmla="*/ 820031 h 1227860"/>
                    <a:gd name="connsiteX291" fmla="*/ 37800 w 1240133"/>
                    <a:gd name="connsiteY291" fmla="*/ 821422 h 1227860"/>
                    <a:gd name="connsiteX292" fmla="*/ 38509 w 1240133"/>
                    <a:gd name="connsiteY292" fmla="*/ 821297 h 1227860"/>
                    <a:gd name="connsiteX293" fmla="*/ 39792 w 1240133"/>
                    <a:gd name="connsiteY293" fmla="*/ 818619 h 1227860"/>
                    <a:gd name="connsiteX294" fmla="*/ 33079 w 1240133"/>
                    <a:gd name="connsiteY294" fmla="*/ 798897 h 1227860"/>
                    <a:gd name="connsiteX295" fmla="*/ 30419 w 1240133"/>
                    <a:gd name="connsiteY295" fmla="*/ 797534 h 1227860"/>
                    <a:gd name="connsiteX296" fmla="*/ 1215845 w 1240133"/>
                    <a:gd name="connsiteY296" fmla="*/ 776971 h 1227860"/>
                    <a:gd name="connsiteX297" fmla="*/ 1213233 w 1240133"/>
                    <a:gd name="connsiteY297" fmla="*/ 778425 h 1227860"/>
                    <a:gd name="connsiteX298" fmla="*/ 1207230 w 1240133"/>
                    <a:gd name="connsiteY298" fmla="*/ 798374 h 1227860"/>
                    <a:gd name="connsiteX299" fmla="*/ 1208605 w 1240133"/>
                    <a:gd name="connsiteY299" fmla="*/ 801007 h 1227860"/>
                    <a:gd name="connsiteX300" fmla="*/ 1209245 w 1240133"/>
                    <a:gd name="connsiteY300" fmla="*/ 801104 h 1227860"/>
                    <a:gd name="connsiteX301" fmla="*/ 1211270 w 1240133"/>
                    <a:gd name="connsiteY301" fmla="*/ 799644 h 1227860"/>
                    <a:gd name="connsiteX302" fmla="*/ 1217315 w 1240133"/>
                    <a:gd name="connsiteY302" fmla="*/ 779555 h 1227860"/>
                    <a:gd name="connsiteX303" fmla="*/ 1215845 w 1240133"/>
                    <a:gd name="connsiteY303" fmla="*/ 776971 h 1227860"/>
                    <a:gd name="connsiteX304" fmla="*/ 19170 w 1240133"/>
                    <a:gd name="connsiteY304" fmla="*/ 757277 h 1227860"/>
                    <a:gd name="connsiteX305" fmla="*/ 17613 w 1240133"/>
                    <a:gd name="connsiteY305" fmla="*/ 759810 h 1227860"/>
                    <a:gd name="connsiteX306" fmla="*/ 22974 w 1240133"/>
                    <a:gd name="connsiteY306" fmla="*/ 780079 h 1227860"/>
                    <a:gd name="connsiteX307" fmla="*/ 25014 w 1240133"/>
                    <a:gd name="connsiteY307" fmla="*/ 781612 h 1227860"/>
                    <a:gd name="connsiteX308" fmla="*/ 25584 w 1240133"/>
                    <a:gd name="connsiteY308" fmla="*/ 781535 h 1227860"/>
                    <a:gd name="connsiteX309" fmla="*/ 27055 w 1240133"/>
                    <a:gd name="connsiteY309" fmla="*/ 778950 h 1227860"/>
                    <a:gd name="connsiteX310" fmla="*/ 21726 w 1240133"/>
                    <a:gd name="connsiteY310" fmla="*/ 758818 h 1227860"/>
                    <a:gd name="connsiteX311" fmla="*/ 19170 w 1240133"/>
                    <a:gd name="connsiteY311" fmla="*/ 757277 h 1227860"/>
                    <a:gd name="connsiteX312" fmla="*/ 1225657 w 1240133"/>
                    <a:gd name="connsiteY312" fmla="*/ 736346 h 1227860"/>
                    <a:gd name="connsiteX313" fmla="*/ 1223151 w 1240133"/>
                    <a:gd name="connsiteY313" fmla="*/ 737971 h 1227860"/>
                    <a:gd name="connsiteX314" fmla="*/ 1218541 w 1240133"/>
                    <a:gd name="connsiteY314" fmla="*/ 758277 h 1227860"/>
                    <a:gd name="connsiteX315" fmla="*/ 1220101 w 1240133"/>
                    <a:gd name="connsiteY315" fmla="*/ 760814 h 1227860"/>
                    <a:gd name="connsiteX316" fmla="*/ 1220602 w 1240133"/>
                    <a:gd name="connsiteY316" fmla="*/ 760871 h 1227860"/>
                    <a:gd name="connsiteX317" fmla="*/ 1222664 w 1240133"/>
                    <a:gd name="connsiteY317" fmla="*/ 759274 h 1227860"/>
                    <a:gd name="connsiteX318" fmla="*/ 1227299 w 1240133"/>
                    <a:gd name="connsiteY318" fmla="*/ 738825 h 1227860"/>
                    <a:gd name="connsiteX319" fmla="*/ 1225657 w 1240133"/>
                    <a:gd name="connsiteY319" fmla="*/ 736346 h 1227860"/>
                    <a:gd name="connsiteX320" fmla="*/ 10733 w 1240133"/>
                    <a:gd name="connsiteY320" fmla="*/ 716351 h 1227860"/>
                    <a:gd name="connsiteX321" fmla="*/ 9002 w 1240133"/>
                    <a:gd name="connsiteY321" fmla="*/ 718775 h 1227860"/>
                    <a:gd name="connsiteX322" fmla="*/ 12953 w 1240133"/>
                    <a:gd name="connsiteY322" fmla="*/ 739366 h 1227860"/>
                    <a:gd name="connsiteX323" fmla="*/ 15022 w 1240133"/>
                    <a:gd name="connsiteY323" fmla="*/ 741036 h 1227860"/>
                    <a:gd name="connsiteX324" fmla="*/ 15459 w 1240133"/>
                    <a:gd name="connsiteY324" fmla="*/ 740996 h 1227860"/>
                    <a:gd name="connsiteX325" fmla="*/ 17099 w 1240133"/>
                    <a:gd name="connsiteY325" fmla="*/ 738515 h 1227860"/>
                    <a:gd name="connsiteX326" fmla="*/ 13181 w 1240133"/>
                    <a:gd name="connsiteY326" fmla="*/ 718065 h 1227860"/>
                    <a:gd name="connsiteX327" fmla="*/ 10733 w 1240133"/>
                    <a:gd name="connsiteY327" fmla="*/ 716351 h 1227860"/>
                    <a:gd name="connsiteX328" fmla="*/ 1232626 w 1240133"/>
                    <a:gd name="connsiteY328" fmla="*/ 695149 h 1227860"/>
                    <a:gd name="connsiteX329" fmla="*/ 1230244 w 1240133"/>
                    <a:gd name="connsiteY329" fmla="*/ 696943 h 1227860"/>
                    <a:gd name="connsiteX330" fmla="*/ 1227047 w 1240133"/>
                    <a:gd name="connsiteY330" fmla="*/ 717516 h 1227860"/>
                    <a:gd name="connsiteX331" fmla="*/ 1228778 w 1240133"/>
                    <a:gd name="connsiteY331" fmla="*/ 719939 h 1227860"/>
                    <a:gd name="connsiteX332" fmla="*/ 1229140 w 1240133"/>
                    <a:gd name="connsiteY332" fmla="*/ 719968 h 1227860"/>
                    <a:gd name="connsiteX333" fmla="*/ 1231225 w 1240133"/>
                    <a:gd name="connsiteY333" fmla="*/ 718230 h 1227860"/>
                    <a:gd name="connsiteX334" fmla="*/ 1234440 w 1240133"/>
                    <a:gd name="connsiteY334" fmla="*/ 697508 h 1227860"/>
                    <a:gd name="connsiteX335" fmla="*/ 1232626 w 1240133"/>
                    <a:gd name="connsiteY335" fmla="*/ 695149 h 1227860"/>
                    <a:gd name="connsiteX336" fmla="*/ 5145 w 1240133"/>
                    <a:gd name="connsiteY336" fmla="*/ 674951 h 1227860"/>
                    <a:gd name="connsiteX337" fmla="*/ 3254 w 1240133"/>
                    <a:gd name="connsiteY337" fmla="*/ 677251 h 1227860"/>
                    <a:gd name="connsiteX338" fmla="*/ 5771 w 1240133"/>
                    <a:gd name="connsiteY338" fmla="*/ 698060 h 1227860"/>
                    <a:gd name="connsiteX339" fmla="*/ 7865 w 1240133"/>
                    <a:gd name="connsiteY339" fmla="*/ 699875 h 1227860"/>
                    <a:gd name="connsiteX340" fmla="*/ 8155 w 1240133"/>
                    <a:gd name="connsiteY340" fmla="*/ 699855 h 1227860"/>
                    <a:gd name="connsiteX341" fmla="*/ 9967 w 1240133"/>
                    <a:gd name="connsiteY341" fmla="*/ 697496 h 1227860"/>
                    <a:gd name="connsiteX342" fmla="*/ 7466 w 1240133"/>
                    <a:gd name="connsiteY342" fmla="*/ 676822 h 1227860"/>
                    <a:gd name="connsiteX343" fmla="*/ 5145 w 1240133"/>
                    <a:gd name="connsiteY343" fmla="*/ 674951 h 1227860"/>
                    <a:gd name="connsiteX344" fmla="*/ 1236753 w 1240133"/>
                    <a:gd name="connsiteY344" fmla="*/ 653573 h 1227860"/>
                    <a:gd name="connsiteX345" fmla="*/ 1234492 w 1240133"/>
                    <a:gd name="connsiteY345" fmla="*/ 655524 h 1227860"/>
                    <a:gd name="connsiteX346" fmla="*/ 1232724 w 1240133"/>
                    <a:gd name="connsiteY346" fmla="*/ 676270 h 1227860"/>
                    <a:gd name="connsiteX347" fmla="*/ 1234614 w 1240133"/>
                    <a:gd name="connsiteY347" fmla="*/ 678570 h 1227860"/>
                    <a:gd name="connsiteX348" fmla="*/ 1234835 w 1240133"/>
                    <a:gd name="connsiteY348" fmla="*/ 678581 h 1227860"/>
                    <a:gd name="connsiteX349" fmla="*/ 1236937 w 1240133"/>
                    <a:gd name="connsiteY349" fmla="*/ 676697 h 1227860"/>
                    <a:gd name="connsiteX350" fmla="*/ 1238720 w 1240133"/>
                    <a:gd name="connsiteY350" fmla="*/ 655811 h 1227860"/>
                    <a:gd name="connsiteX351" fmla="*/ 1236753 w 1240133"/>
                    <a:gd name="connsiteY351" fmla="*/ 653573 h 1227860"/>
                    <a:gd name="connsiteX352" fmla="*/ 2416 w 1240133"/>
                    <a:gd name="connsiteY352" fmla="*/ 633274 h 1227860"/>
                    <a:gd name="connsiteX353" fmla="*/ 370 w 1240133"/>
                    <a:gd name="connsiteY353" fmla="*/ 635444 h 1227860"/>
                    <a:gd name="connsiteX354" fmla="*/ 1458 w 1240133"/>
                    <a:gd name="connsiteY354" fmla="*/ 656375 h 1227860"/>
                    <a:gd name="connsiteX355" fmla="*/ 3568 w 1240133"/>
                    <a:gd name="connsiteY355" fmla="*/ 658327 h 1227860"/>
                    <a:gd name="connsiteX356" fmla="*/ 3718 w 1240133"/>
                    <a:gd name="connsiteY356" fmla="*/ 658327 h 1227860"/>
                    <a:gd name="connsiteX357" fmla="*/ 5690 w 1240133"/>
                    <a:gd name="connsiteY357" fmla="*/ 656089 h 1227860"/>
                    <a:gd name="connsiteX358" fmla="*/ 4611 w 1240133"/>
                    <a:gd name="connsiteY358" fmla="*/ 635299 h 1227860"/>
                    <a:gd name="connsiteX359" fmla="*/ 2416 w 1240133"/>
                    <a:gd name="connsiteY359" fmla="*/ 633274 h 1227860"/>
                    <a:gd name="connsiteX360" fmla="*/ 1238012 w 1240133"/>
                    <a:gd name="connsiteY360" fmla="*/ 610730 h 1227860"/>
                    <a:gd name="connsiteX361" fmla="*/ 1235893 w 1240133"/>
                    <a:gd name="connsiteY361" fmla="*/ 612827 h 1227860"/>
                    <a:gd name="connsiteX362" fmla="*/ 1235898 w 1240133"/>
                    <a:gd name="connsiteY362" fmla="*/ 613932 h 1227860"/>
                    <a:gd name="connsiteX363" fmla="*/ 1235543 w 1240133"/>
                    <a:gd name="connsiteY363" fmla="*/ 634746 h 1227860"/>
                    <a:gd name="connsiteX364" fmla="*/ 1237593 w 1240133"/>
                    <a:gd name="connsiteY364" fmla="*/ 636912 h 1227860"/>
                    <a:gd name="connsiteX365" fmla="*/ 1237661 w 1240133"/>
                    <a:gd name="connsiteY365" fmla="*/ 636912 h 1227860"/>
                    <a:gd name="connsiteX366" fmla="*/ 1239779 w 1240133"/>
                    <a:gd name="connsiteY366" fmla="*/ 634887 h 1227860"/>
                    <a:gd name="connsiteX367" fmla="*/ 1240133 w 1240133"/>
                    <a:gd name="connsiteY367" fmla="*/ 613907 h 1227860"/>
                    <a:gd name="connsiteX368" fmla="*/ 1240130 w 1240133"/>
                    <a:gd name="connsiteY368" fmla="*/ 612827 h 1227860"/>
                    <a:gd name="connsiteX369" fmla="*/ 1238012 w 1240133"/>
                    <a:gd name="connsiteY369" fmla="*/ 610730 h 1227860"/>
                    <a:gd name="connsiteX370" fmla="*/ 2522 w 1240133"/>
                    <a:gd name="connsiteY370" fmla="*/ 591501 h 1227860"/>
                    <a:gd name="connsiteX371" fmla="*/ 2452 w 1240133"/>
                    <a:gd name="connsiteY371" fmla="*/ 591501 h 1227860"/>
                    <a:gd name="connsiteX372" fmla="*/ 334 w 1240133"/>
                    <a:gd name="connsiteY372" fmla="*/ 593530 h 1227860"/>
                    <a:gd name="connsiteX373" fmla="*/ 0 w 1240133"/>
                    <a:gd name="connsiteY373" fmla="*/ 613932 h 1227860"/>
                    <a:gd name="connsiteX374" fmla="*/ 0 w 1240133"/>
                    <a:gd name="connsiteY374" fmla="*/ 614484 h 1227860"/>
                    <a:gd name="connsiteX375" fmla="*/ 2118 w 1240133"/>
                    <a:gd name="connsiteY375" fmla="*/ 616582 h 1227860"/>
                    <a:gd name="connsiteX376" fmla="*/ 4236 w 1240133"/>
                    <a:gd name="connsiteY376" fmla="*/ 614481 h 1227860"/>
                    <a:gd name="connsiteX377" fmla="*/ 4236 w 1240133"/>
                    <a:gd name="connsiteY377" fmla="*/ 613927 h 1227860"/>
                    <a:gd name="connsiteX378" fmla="*/ 4570 w 1240133"/>
                    <a:gd name="connsiteY378" fmla="*/ 593667 h 1227860"/>
                    <a:gd name="connsiteX379" fmla="*/ 2522 w 1240133"/>
                    <a:gd name="connsiteY379" fmla="*/ 591501 h 1227860"/>
                    <a:gd name="connsiteX380" fmla="*/ 1236378 w 1240133"/>
                    <a:gd name="connsiteY380" fmla="*/ 568989 h 1227860"/>
                    <a:gd name="connsiteX381" fmla="*/ 1234411 w 1240133"/>
                    <a:gd name="connsiteY381" fmla="*/ 571226 h 1227860"/>
                    <a:gd name="connsiteX382" fmla="*/ 1235510 w 1240133"/>
                    <a:gd name="connsiteY382" fmla="*/ 592017 h 1227860"/>
                    <a:gd name="connsiteX383" fmla="*/ 1237629 w 1240133"/>
                    <a:gd name="connsiteY383" fmla="*/ 594041 h 1227860"/>
                    <a:gd name="connsiteX384" fmla="*/ 1237702 w 1240133"/>
                    <a:gd name="connsiteY384" fmla="*/ 594037 h 1227860"/>
                    <a:gd name="connsiteX385" fmla="*/ 1239747 w 1240133"/>
                    <a:gd name="connsiteY385" fmla="*/ 591867 h 1227860"/>
                    <a:gd name="connsiteX386" fmla="*/ 1238639 w 1240133"/>
                    <a:gd name="connsiteY386" fmla="*/ 570936 h 1227860"/>
                    <a:gd name="connsiteX387" fmla="*/ 1236378 w 1240133"/>
                    <a:gd name="connsiteY387" fmla="*/ 568989 h 1227860"/>
                    <a:gd name="connsiteX388" fmla="*/ 5458 w 1240133"/>
                    <a:gd name="connsiteY388" fmla="*/ 549843 h 1227860"/>
                    <a:gd name="connsiteX389" fmla="*/ 3140 w 1240133"/>
                    <a:gd name="connsiteY389" fmla="*/ 551719 h 1227860"/>
                    <a:gd name="connsiteX390" fmla="*/ 1377 w 1240133"/>
                    <a:gd name="connsiteY390" fmla="*/ 572606 h 1227860"/>
                    <a:gd name="connsiteX391" fmla="*/ 3352 w 1240133"/>
                    <a:gd name="connsiteY391" fmla="*/ 574840 h 1227860"/>
                    <a:gd name="connsiteX392" fmla="*/ 3498 w 1240133"/>
                    <a:gd name="connsiteY392" fmla="*/ 574843 h 1227860"/>
                    <a:gd name="connsiteX393" fmla="*/ 5605 w 1240133"/>
                    <a:gd name="connsiteY393" fmla="*/ 572884 h 1227860"/>
                    <a:gd name="connsiteX394" fmla="*/ 7353 w 1240133"/>
                    <a:gd name="connsiteY394" fmla="*/ 552139 h 1227860"/>
                    <a:gd name="connsiteX395" fmla="*/ 5458 w 1240133"/>
                    <a:gd name="connsiteY395" fmla="*/ 549843 h 1227860"/>
                    <a:gd name="connsiteX396" fmla="*/ 1231894 w 1240133"/>
                    <a:gd name="connsiteY396" fmla="*/ 527461 h 1227860"/>
                    <a:gd name="connsiteX397" fmla="*/ 1230085 w 1240133"/>
                    <a:gd name="connsiteY397" fmla="*/ 529823 h 1227860"/>
                    <a:gd name="connsiteX398" fmla="*/ 1232606 w 1240133"/>
                    <a:gd name="connsiteY398" fmla="*/ 550493 h 1227860"/>
                    <a:gd name="connsiteX399" fmla="*/ 1234709 w 1240133"/>
                    <a:gd name="connsiteY399" fmla="*/ 552372 h 1227860"/>
                    <a:gd name="connsiteX400" fmla="*/ 1234932 w 1240133"/>
                    <a:gd name="connsiteY400" fmla="*/ 552360 h 1227860"/>
                    <a:gd name="connsiteX401" fmla="*/ 1236818 w 1240133"/>
                    <a:gd name="connsiteY401" fmla="*/ 550057 h 1227860"/>
                    <a:gd name="connsiteX402" fmla="*/ 1234280 w 1240133"/>
                    <a:gd name="connsiteY402" fmla="*/ 529251 h 1227860"/>
                    <a:gd name="connsiteX403" fmla="*/ 1231894 w 1240133"/>
                    <a:gd name="connsiteY403" fmla="*/ 527461 h 1227860"/>
                    <a:gd name="connsiteX404" fmla="*/ 620073 w 1240133"/>
                    <a:gd name="connsiteY404" fmla="*/ 524895 h 1227860"/>
                    <a:gd name="connsiteX405" fmla="*/ 709999 w 1240133"/>
                    <a:gd name="connsiteY405" fmla="*/ 613932 h 1227860"/>
                    <a:gd name="connsiteX406" fmla="*/ 620073 w 1240133"/>
                    <a:gd name="connsiteY406" fmla="*/ 702969 h 1227860"/>
                    <a:gd name="connsiteX407" fmla="*/ 530145 w 1240133"/>
                    <a:gd name="connsiteY407" fmla="*/ 613932 h 1227860"/>
                    <a:gd name="connsiteX408" fmla="*/ 620073 w 1240133"/>
                    <a:gd name="connsiteY408" fmla="*/ 524895 h 1227860"/>
                    <a:gd name="connsiteX409" fmla="*/ 620073 w 1240133"/>
                    <a:gd name="connsiteY409" fmla="*/ 520701 h 1227860"/>
                    <a:gd name="connsiteX410" fmla="*/ 525909 w 1240133"/>
                    <a:gd name="connsiteY410" fmla="*/ 613932 h 1227860"/>
                    <a:gd name="connsiteX411" fmla="*/ 620073 w 1240133"/>
                    <a:gd name="connsiteY411" fmla="*/ 707163 h 1227860"/>
                    <a:gd name="connsiteX412" fmla="*/ 714235 w 1240133"/>
                    <a:gd name="connsiteY412" fmla="*/ 613932 h 1227860"/>
                    <a:gd name="connsiteX413" fmla="*/ 620073 w 1240133"/>
                    <a:gd name="connsiteY413" fmla="*/ 520701 h 1227860"/>
                    <a:gd name="connsiteX414" fmla="*/ 11267 w 1240133"/>
                    <a:gd name="connsiteY414" fmla="*/ 508465 h 1227860"/>
                    <a:gd name="connsiteX415" fmla="*/ 8823 w 1240133"/>
                    <a:gd name="connsiteY415" fmla="*/ 510183 h 1227860"/>
                    <a:gd name="connsiteX416" fmla="*/ 5629 w 1240133"/>
                    <a:gd name="connsiteY416" fmla="*/ 530905 h 1227860"/>
                    <a:gd name="connsiteX417" fmla="*/ 7446 w 1240133"/>
                    <a:gd name="connsiteY417" fmla="*/ 533260 h 1227860"/>
                    <a:gd name="connsiteX418" fmla="*/ 7731 w 1240133"/>
                    <a:gd name="connsiteY418" fmla="*/ 533280 h 1227860"/>
                    <a:gd name="connsiteX419" fmla="*/ 9821 w 1240133"/>
                    <a:gd name="connsiteY419" fmla="*/ 531461 h 1227860"/>
                    <a:gd name="connsiteX420" fmla="*/ 12998 w 1240133"/>
                    <a:gd name="connsiteY420" fmla="*/ 510885 h 1227860"/>
                    <a:gd name="connsiteX421" fmla="*/ 11267 w 1240133"/>
                    <a:gd name="connsiteY421" fmla="*/ 508465 h 1227860"/>
                    <a:gd name="connsiteX422" fmla="*/ 1224566 w 1240133"/>
                    <a:gd name="connsiteY422" fmla="*/ 486332 h 1227860"/>
                    <a:gd name="connsiteX423" fmla="*/ 1222928 w 1240133"/>
                    <a:gd name="connsiteY423" fmla="*/ 488817 h 1227860"/>
                    <a:gd name="connsiteX424" fmla="*/ 1226863 w 1240133"/>
                    <a:gd name="connsiteY424" fmla="*/ 509259 h 1227860"/>
                    <a:gd name="connsiteX425" fmla="*/ 1228949 w 1240133"/>
                    <a:gd name="connsiteY425" fmla="*/ 511001 h 1227860"/>
                    <a:gd name="connsiteX426" fmla="*/ 1229311 w 1240133"/>
                    <a:gd name="connsiteY426" fmla="*/ 510966 h 1227860"/>
                    <a:gd name="connsiteX427" fmla="*/ 1231042 w 1240133"/>
                    <a:gd name="connsiteY427" fmla="*/ 508541 h 1227860"/>
                    <a:gd name="connsiteX428" fmla="*/ 1227075 w 1240133"/>
                    <a:gd name="connsiteY428" fmla="*/ 487953 h 1227860"/>
                    <a:gd name="connsiteX429" fmla="*/ 1224566 w 1240133"/>
                    <a:gd name="connsiteY429" fmla="*/ 486332 h 1227860"/>
                    <a:gd name="connsiteX430" fmla="*/ 19910 w 1240133"/>
                    <a:gd name="connsiteY430" fmla="*/ 467587 h 1227860"/>
                    <a:gd name="connsiteX431" fmla="*/ 17348 w 1240133"/>
                    <a:gd name="connsiteY431" fmla="*/ 469132 h 1227860"/>
                    <a:gd name="connsiteX432" fmla="*/ 12725 w 1240133"/>
                    <a:gd name="connsiteY432" fmla="*/ 489586 h 1227860"/>
                    <a:gd name="connsiteX433" fmla="*/ 14375 w 1240133"/>
                    <a:gd name="connsiteY433" fmla="*/ 492067 h 1227860"/>
                    <a:gd name="connsiteX434" fmla="*/ 14806 w 1240133"/>
                    <a:gd name="connsiteY434" fmla="*/ 492108 h 1227860"/>
                    <a:gd name="connsiteX435" fmla="*/ 16879 w 1240133"/>
                    <a:gd name="connsiteY435" fmla="*/ 490430 h 1227860"/>
                    <a:gd name="connsiteX436" fmla="*/ 21471 w 1240133"/>
                    <a:gd name="connsiteY436" fmla="*/ 470123 h 1227860"/>
                    <a:gd name="connsiteX437" fmla="*/ 19910 w 1240133"/>
                    <a:gd name="connsiteY437" fmla="*/ 467587 h 1227860"/>
                    <a:gd name="connsiteX438" fmla="*/ 620072 w 1240133"/>
                    <a:gd name="connsiteY438" fmla="*/ 456536 h 1227860"/>
                    <a:gd name="connsiteX439" fmla="*/ 779046 w 1240133"/>
                    <a:gd name="connsiteY439" fmla="*/ 613932 h 1227860"/>
                    <a:gd name="connsiteX440" fmla="*/ 620072 w 1240133"/>
                    <a:gd name="connsiteY440" fmla="*/ 771333 h 1227860"/>
                    <a:gd name="connsiteX441" fmla="*/ 461102 w 1240133"/>
                    <a:gd name="connsiteY441" fmla="*/ 613932 h 1227860"/>
                    <a:gd name="connsiteX442" fmla="*/ 620072 w 1240133"/>
                    <a:gd name="connsiteY442" fmla="*/ 456536 h 1227860"/>
                    <a:gd name="connsiteX443" fmla="*/ 620072 w 1240133"/>
                    <a:gd name="connsiteY443" fmla="*/ 452342 h 1227860"/>
                    <a:gd name="connsiteX444" fmla="*/ 456866 w 1240133"/>
                    <a:gd name="connsiteY444" fmla="*/ 613932 h 1227860"/>
                    <a:gd name="connsiteX445" fmla="*/ 620072 w 1240133"/>
                    <a:gd name="connsiteY445" fmla="*/ 775527 h 1227860"/>
                    <a:gd name="connsiteX446" fmla="*/ 783282 w 1240133"/>
                    <a:gd name="connsiteY446" fmla="*/ 613932 h 1227860"/>
                    <a:gd name="connsiteX447" fmla="*/ 620072 w 1240133"/>
                    <a:gd name="connsiteY447" fmla="*/ 452342 h 1227860"/>
                    <a:gd name="connsiteX448" fmla="*/ 1214394 w 1240133"/>
                    <a:gd name="connsiteY448" fmla="*/ 445792 h 1227860"/>
                    <a:gd name="connsiteX449" fmla="*/ 1212927 w 1240133"/>
                    <a:gd name="connsiteY449" fmla="*/ 448382 h 1227860"/>
                    <a:gd name="connsiteX450" fmla="*/ 1218276 w 1240133"/>
                    <a:gd name="connsiteY450" fmla="*/ 468510 h 1227860"/>
                    <a:gd name="connsiteX451" fmla="*/ 1220334 w 1240133"/>
                    <a:gd name="connsiteY451" fmla="*/ 470107 h 1227860"/>
                    <a:gd name="connsiteX452" fmla="*/ 1220839 w 1240133"/>
                    <a:gd name="connsiteY452" fmla="*/ 470047 h 1227860"/>
                    <a:gd name="connsiteX453" fmla="*/ 1222391 w 1240133"/>
                    <a:gd name="connsiteY453" fmla="*/ 467510 h 1227860"/>
                    <a:gd name="connsiteX454" fmla="*/ 1217010 w 1240133"/>
                    <a:gd name="connsiteY454" fmla="*/ 447244 h 1227860"/>
                    <a:gd name="connsiteX455" fmla="*/ 1214394 w 1240133"/>
                    <a:gd name="connsiteY455" fmla="*/ 445792 h 1227860"/>
                    <a:gd name="connsiteX456" fmla="*/ 31361 w 1240133"/>
                    <a:gd name="connsiteY456" fmla="*/ 427390 h 1227860"/>
                    <a:gd name="connsiteX457" fmla="*/ 28704 w 1240133"/>
                    <a:gd name="connsiteY457" fmla="*/ 428757 h 1227860"/>
                    <a:gd name="connsiteX458" fmla="*/ 22676 w 1240133"/>
                    <a:gd name="connsiteY458" fmla="*/ 448849 h 1227860"/>
                    <a:gd name="connsiteX459" fmla="*/ 24150 w 1240133"/>
                    <a:gd name="connsiteY459" fmla="*/ 451430 h 1227860"/>
                    <a:gd name="connsiteX460" fmla="*/ 24716 w 1240133"/>
                    <a:gd name="connsiteY460" fmla="*/ 451508 h 1227860"/>
                    <a:gd name="connsiteX461" fmla="*/ 26753 w 1240133"/>
                    <a:gd name="connsiteY461" fmla="*/ 449970 h 1227860"/>
                    <a:gd name="connsiteX462" fmla="*/ 32741 w 1240133"/>
                    <a:gd name="connsiteY462" fmla="*/ 430019 h 1227860"/>
                    <a:gd name="connsiteX463" fmla="*/ 31361 w 1240133"/>
                    <a:gd name="connsiteY463" fmla="*/ 427390 h 1227860"/>
                    <a:gd name="connsiteX464" fmla="*/ 1201433 w 1240133"/>
                    <a:gd name="connsiteY464" fmla="*/ 406046 h 1227860"/>
                    <a:gd name="connsiteX465" fmla="*/ 1200150 w 1240133"/>
                    <a:gd name="connsiteY465" fmla="*/ 408725 h 1227860"/>
                    <a:gd name="connsiteX466" fmla="*/ 1206883 w 1240133"/>
                    <a:gd name="connsiteY466" fmla="*/ 428446 h 1227860"/>
                    <a:gd name="connsiteX467" fmla="*/ 1208904 w 1240133"/>
                    <a:gd name="connsiteY467" fmla="*/ 429906 h 1227860"/>
                    <a:gd name="connsiteX468" fmla="*/ 1209547 w 1240133"/>
                    <a:gd name="connsiteY468" fmla="*/ 429809 h 1227860"/>
                    <a:gd name="connsiteX469" fmla="*/ 1210920 w 1240133"/>
                    <a:gd name="connsiteY469" fmla="*/ 427172 h 1227860"/>
                    <a:gd name="connsiteX470" fmla="*/ 1204138 w 1240133"/>
                    <a:gd name="connsiteY470" fmla="*/ 407317 h 1227860"/>
                    <a:gd name="connsiteX471" fmla="*/ 1201433 w 1240133"/>
                    <a:gd name="connsiteY471" fmla="*/ 406046 h 1227860"/>
                    <a:gd name="connsiteX472" fmla="*/ 45621 w 1240133"/>
                    <a:gd name="connsiteY472" fmla="*/ 387951 h 1227860"/>
                    <a:gd name="connsiteX473" fmla="*/ 42879 w 1240133"/>
                    <a:gd name="connsiteY473" fmla="*/ 389133 h 1227860"/>
                    <a:gd name="connsiteX474" fmla="*/ 35446 w 1240133"/>
                    <a:gd name="connsiteY474" fmla="*/ 408821 h 1227860"/>
                    <a:gd name="connsiteX475" fmla="*/ 36738 w 1240133"/>
                    <a:gd name="connsiteY475" fmla="*/ 411500 h 1227860"/>
                    <a:gd name="connsiteX476" fmla="*/ 37446 w 1240133"/>
                    <a:gd name="connsiteY476" fmla="*/ 411616 h 1227860"/>
                    <a:gd name="connsiteX477" fmla="*/ 39442 w 1240133"/>
                    <a:gd name="connsiteY477" fmla="*/ 410221 h 1227860"/>
                    <a:gd name="connsiteX478" fmla="*/ 46818 w 1240133"/>
                    <a:gd name="connsiteY478" fmla="*/ 390669 h 1227860"/>
                    <a:gd name="connsiteX479" fmla="*/ 45621 w 1240133"/>
                    <a:gd name="connsiteY479" fmla="*/ 387951 h 1227860"/>
                    <a:gd name="connsiteX480" fmla="*/ 1185779 w 1240133"/>
                    <a:gd name="connsiteY480" fmla="*/ 367329 h 1227860"/>
                    <a:gd name="connsiteX481" fmla="*/ 1184688 w 1240133"/>
                    <a:gd name="connsiteY481" fmla="*/ 370093 h 1227860"/>
                    <a:gd name="connsiteX482" fmla="*/ 1192745 w 1240133"/>
                    <a:gd name="connsiteY482" fmla="*/ 389250 h 1227860"/>
                    <a:gd name="connsiteX483" fmla="*/ 1194712 w 1240133"/>
                    <a:gd name="connsiteY483" fmla="*/ 390573 h 1227860"/>
                    <a:gd name="connsiteX484" fmla="*/ 1195494 w 1240133"/>
                    <a:gd name="connsiteY484" fmla="*/ 390423 h 1227860"/>
                    <a:gd name="connsiteX485" fmla="*/ 1196684 w 1240133"/>
                    <a:gd name="connsiteY485" fmla="*/ 387696 h 1227860"/>
                    <a:gd name="connsiteX486" fmla="*/ 1188570 w 1240133"/>
                    <a:gd name="connsiteY486" fmla="*/ 368411 h 1227860"/>
                    <a:gd name="connsiteX487" fmla="*/ 1185779 w 1240133"/>
                    <a:gd name="connsiteY487" fmla="*/ 367329 h 1227860"/>
                    <a:gd name="connsiteX488" fmla="*/ 62607 w 1240133"/>
                    <a:gd name="connsiteY488" fmla="*/ 349600 h 1227860"/>
                    <a:gd name="connsiteX489" fmla="*/ 59784 w 1240133"/>
                    <a:gd name="connsiteY489" fmla="*/ 350593 h 1227860"/>
                    <a:gd name="connsiteX490" fmla="*/ 51002 w 1240133"/>
                    <a:gd name="connsiteY490" fmla="*/ 369714 h 1227860"/>
                    <a:gd name="connsiteX491" fmla="*/ 52102 w 1240133"/>
                    <a:gd name="connsiteY491" fmla="*/ 372476 h 1227860"/>
                    <a:gd name="connsiteX492" fmla="*/ 52945 w 1240133"/>
                    <a:gd name="connsiteY492" fmla="*/ 372650 h 1227860"/>
                    <a:gd name="connsiteX493" fmla="*/ 54896 w 1240133"/>
                    <a:gd name="connsiteY493" fmla="*/ 371383 h 1227860"/>
                    <a:gd name="connsiteX494" fmla="*/ 63608 w 1240133"/>
                    <a:gd name="connsiteY494" fmla="*/ 352395 h 1227860"/>
                    <a:gd name="connsiteX495" fmla="*/ 62607 w 1240133"/>
                    <a:gd name="connsiteY495" fmla="*/ 349600 h 1227860"/>
                    <a:gd name="connsiteX496" fmla="*/ 1167493 w 1240133"/>
                    <a:gd name="connsiteY496" fmla="*/ 329803 h 1227860"/>
                    <a:gd name="connsiteX497" fmla="*/ 1166594 w 1240133"/>
                    <a:gd name="connsiteY497" fmla="*/ 332630 h 1227860"/>
                    <a:gd name="connsiteX498" fmla="*/ 1175962 w 1240133"/>
                    <a:gd name="connsiteY498" fmla="*/ 351210 h 1227860"/>
                    <a:gd name="connsiteX499" fmla="*/ 1177873 w 1240133"/>
                    <a:gd name="connsiteY499" fmla="*/ 352404 h 1227860"/>
                    <a:gd name="connsiteX500" fmla="*/ 1178786 w 1240133"/>
                    <a:gd name="connsiteY500" fmla="*/ 352194 h 1227860"/>
                    <a:gd name="connsiteX501" fmla="*/ 1179783 w 1240133"/>
                    <a:gd name="connsiteY501" fmla="*/ 349395 h 1227860"/>
                    <a:gd name="connsiteX502" fmla="*/ 1170349 w 1240133"/>
                    <a:gd name="connsiteY502" fmla="*/ 330695 h 1227860"/>
                    <a:gd name="connsiteX503" fmla="*/ 1167493 w 1240133"/>
                    <a:gd name="connsiteY503" fmla="*/ 329803 h 1227860"/>
                    <a:gd name="connsiteX504" fmla="*/ 82171 w 1240133"/>
                    <a:gd name="connsiteY504" fmla="*/ 312517 h 1227860"/>
                    <a:gd name="connsiteX505" fmla="*/ 79287 w 1240133"/>
                    <a:gd name="connsiteY505" fmla="*/ 313316 h 1227860"/>
                    <a:gd name="connsiteX506" fmla="*/ 69210 w 1240133"/>
                    <a:gd name="connsiteY506" fmla="*/ 331783 h 1227860"/>
                    <a:gd name="connsiteX507" fmla="*/ 70118 w 1240133"/>
                    <a:gd name="connsiteY507" fmla="*/ 334614 h 1227860"/>
                    <a:gd name="connsiteX508" fmla="*/ 71096 w 1240133"/>
                    <a:gd name="connsiteY508" fmla="*/ 334848 h 1227860"/>
                    <a:gd name="connsiteX509" fmla="*/ 72973 w 1240133"/>
                    <a:gd name="connsiteY509" fmla="*/ 333719 h 1227860"/>
                    <a:gd name="connsiteX510" fmla="*/ 82978 w 1240133"/>
                    <a:gd name="connsiteY510" fmla="*/ 315373 h 1227860"/>
                    <a:gd name="connsiteX511" fmla="*/ 82171 w 1240133"/>
                    <a:gd name="connsiteY511" fmla="*/ 312517 h 1227860"/>
                    <a:gd name="connsiteX512" fmla="*/ 1146651 w 1240133"/>
                    <a:gd name="connsiteY512" fmla="*/ 293582 h 1227860"/>
                    <a:gd name="connsiteX513" fmla="*/ 1145947 w 1240133"/>
                    <a:gd name="connsiteY513" fmla="*/ 296467 h 1227860"/>
                    <a:gd name="connsiteX514" fmla="*/ 1156582 w 1240133"/>
                    <a:gd name="connsiteY514" fmla="*/ 314376 h 1227860"/>
                    <a:gd name="connsiteX515" fmla="*/ 1158428 w 1240133"/>
                    <a:gd name="connsiteY515" fmla="*/ 315442 h 1227860"/>
                    <a:gd name="connsiteX516" fmla="*/ 1159469 w 1240133"/>
                    <a:gd name="connsiteY516" fmla="*/ 315175 h 1227860"/>
                    <a:gd name="connsiteX517" fmla="*/ 1160272 w 1240133"/>
                    <a:gd name="connsiteY517" fmla="*/ 312316 h 1227860"/>
                    <a:gd name="connsiteX518" fmla="*/ 1149563 w 1240133"/>
                    <a:gd name="connsiteY518" fmla="*/ 294281 h 1227860"/>
                    <a:gd name="connsiteX519" fmla="*/ 1146651 w 1240133"/>
                    <a:gd name="connsiteY519" fmla="*/ 293582 h 1227860"/>
                    <a:gd name="connsiteX520" fmla="*/ 104260 w 1240133"/>
                    <a:gd name="connsiteY520" fmla="*/ 276865 h 1227860"/>
                    <a:gd name="connsiteX521" fmla="*/ 101328 w 1240133"/>
                    <a:gd name="connsiteY521" fmla="*/ 277467 h 1227860"/>
                    <a:gd name="connsiteX522" fmla="*/ 90009 w 1240133"/>
                    <a:gd name="connsiteY522" fmla="*/ 295200 h 1227860"/>
                    <a:gd name="connsiteX523" fmla="*/ 90717 w 1240133"/>
                    <a:gd name="connsiteY523" fmla="*/ 298080 h 1227860"/>
                    <a:gd name="connsiteX524" fmla="*/ 91817 w 1240133"/>
                    <a:gd name="connsiteY524" fmla="*/ 298386 h 1227860"/>
                    <a:gd name="connsiteX525" fmla="*/ 93621 w 1240133"/>
                    <a:gd name="connsiteY525" fmla="*/ 297382 h 1227860"/>
                    <a:gd name="connsiteX526" fmla="*/ 104868 w 1240133"/>
                    <a:gd name="connsiteY526" fmla="*/ 279770 h 1227860"/>
                    <a:gd name="connsiteX527" fmla="*/ 104260 w 1240133"/>
                    <a:gd name="connsiteY527" fmla="*/ 276865 h 1227860"/>
                    <a:gd name="connsiteX528" fmla="*/ 1123347 w 1240133"/>
                    <a:gd name="connsiteY528" fmla="*/ 258823 h 1227860"/>
                    <a:gd name="connsiteX529" fmla="*/ 1122842 w 1240133"/>
                    <a:gd name="connsiteY529" fmla="*/ 261746 h 1227860"/>
                    <a:gd name="connsiteX530" fmla="*/ 1134688 w 1240133"/>
                    <a:gd name="connsiteY530" fmla="*/ 278907 h 1227860"/>
                    <a:gd name="connsiteX531" fmla="*/ 1136459 w 1240133"/>
                    <a:gd name="connsiteY531" fmla="*/ 279850 h 1227860"/>
                    <a:gd name="connsiteX532" fmla="*/ 1137629 w 1240133"/>
                    <a:gd name="connsiteY532" fmla="*/ 279503 h 1227860"/>
                    <a:gd name="connsiteX533" fmla="*/ 1138228 w 1240133"/>
                    <a:gd name="connsiteY533" fmla="*/ 276600 h 1227860"/>
                    <a:gd name="connsiteX534" fmla="*/ 1126301 w 1240133"/>
                    <a:gd name="connsiteY534" fmla="*/ 259322 h 1227860"/>
                    <a:gd name="connsiteX535" fmla="*/ 1123347 w 1240133"/>
                    <a:gd name="connsiteY535" fmla="*/ 258823 h 1227860"/>
                    <a:gd name="connsiteX536" fmla="*/ 128750 w 1240133"/>
                    <a:gd name="connsiteY536" fmla="*/ 242803 h 1227860"/>
                    <a:gd name="connsiteX537" fmla="*/ 125780 w 1240133"/>
                    <a:gd name="connsiteY537" fmla="*/ 243202 h 1227860"/>
                    <a:gd name="connsiteX538" fmla="*/ 113267 w 1240133"/>
                    <a:gd name="connsiteY538" fmla="*/ 260124 h 1227860"/>
                    <a:gd name="connsiteX539" fmla="*/ 113776 w 1240133"/>
                    <a:gd name="connsiteY539" fmla="*/ 263045 h 1227860"/>
                    <a:gd name="connsiteX540" fmla="*/ 114998 w 1240133"/>
                    <a:gd name="connsiteY540" fmla="*/ 263428 h 1227860"/>
                    <a:gd name="connsiteX541" fmla="*/ 116725 w 1240133"/>
                    <a:gd name="connsiteY541" fmla="*/ 262545 h 1227860"/>
                    <a:gd name="connsiteX542" fmla="*/ 129157 w 1240133"/>
                    <a:gd name="connsiteY542" fmla="*/ 245743 h 1227860"/>
                    <a:gd name="connsiteX543" fmla="*/ 128750 w 1240133"/>
                    <a:gd name="connsiteY543" fmla="*/ 242803 h 1227860"/>
                    <a:gd name="connsiteX544" fmla="*/ 620073 w 1240133"/>
                    <a:gd name="connsiteY544" fmla="*/ 234889 h 1227860"/>
                    <a:gd name="connsiteX545" fmla="*/ 1002905 w 1240133"/>
                    <a:gd name="connsiteY545" fmla="*/ 613927 h 1227860"/>
                    <a:gd name="connsiteX546" fmla="*/ 620073 w 1240133"/>
                    <a:gd name="connsiteY546" fmla="*/ 992969 h 1227860"/>
                    <a:gd name="connsiteX547" fmla="*/ 237245 w 1240133"/>
                    <a:gd name="connsiteY547" fmla="*/ 613927 h 1227860"/>
                    <a:gd name="connsiteX548" fmla="*/ 620073 w 1240133"/>
                    <a:gd name="connsiteY548" fmla="*/ 234889 h 1227860"/>
                    <a:gd name="connsiteX549" fmla="*/ 1097702 w 1240133"/>
                    <a:gd name="connsiteY549" fmla="*/ 225708 h 1227860"/>
                    <a:gd name="connsiteX550" fmla="*/ 1097400 w 1240133"/>
                    <a:gd name="connsiteY550" fmla="*/ 228659 h 1227860"/>
                    <a:gd name="connsiteX551" fmla="*/ 1110407 w 1240133"/>
                    <a:gd name="connsiteY551" fmla="*/ 244993 h 1227860"/>
                    <a:gd name="connsiteX552" fmla="*/ 1112093 w 1240133"/>
                    <a:gd name="connsiteY552" fmla="*/ 245820 h 1227860"/>
                    <a:gd name="connsiteX553" fmla="*/ 1113368 w 1240133"/>
                    <a:gd name="connsiteY553" fmla="*/ 245388 h 1227860"/>
                    <a:gd name="connsiteX554" fmla="*/ 1113771 w 1240133"/>
                    <a:gd name="connsiteY554" fmla="*/ 242452 h 1227860"/>
                    <a:gd name="connsiteX555" fmla="*/ 1100684 w 1240133"/>
                    <a:gd name="connsiteY555" fmla="*/ 226005 h 1227860"/>
                    <a:gd name="connsiteX556" fmla="*/ 1097702 w 1240133"/>
                    <a:gd name="connsiteY556" fmla="*/ 225708 h 1227860"/>
                    <a:gd name="connsiteX557" fmla="*/ 620073 w 1240133"/>
                    <a:gd name="connsiteY557" fmla="*/ 222302 h 1227860"/>
                    <a:gd name="connsiteX558" fmla="*/ 224531 w 1240133"/>
                    <a:gd name="connsiteY558" fmla="*/ 613927 h 1227860"/>
                    <a:gd name="connsiteX559" fmla="*/ 620073 w 1240133"/>
                    <a:gd name="connsiteY559" fmla="*/ 1005556 h 1227860"/>
                    <a:gd name="connsiteX560" fmla="*/ 1015617 w 1240133"/>
                    <a:gd name="connsiteY560" fmla="*/ 613927 h 1227860"/>
                    <a:gd name="connsiteX561" fmla="*/ 620073 w 1240133"/>
                    <a:gd name="connsiteY561" fmla="*/ 222302 h 1227860"/>
                    <a:gd name="connsiteX562" fmla="*/ 155495 w 1240133"/>
                    <a:gd name="connsiteY562" fmla="*/ 210471 h 1227860"/>
                    <a:gd name="connsiteX563" fmla="*/ 152506 w 1240133"/>
                    <a:gd name="connsiteY563" fmla="*/ 210676 h 1227860"/>
                    <a:gd name="connsiteX564" fmla="*/ 138868 w 1240133"/>
                    <a:gd name="connsiteY564" fmla="*/ 226712 h 1227860"/>
                    <a:gd name="connsiteX565" fmla="*/ 139174 w 1240133"/>
                    <a:gd name="connsiteY565" fmla="*/ 229659 h 1227860"/>
                    <a:gd name="connsiteX566" fmla="*/ 140510 w 1240133"/>
                    <a:gd name="connsiteY566" fmla="*/ 230131 h 1227860"/>
                    <a:gd name="connsiteX567" fmla="*/ 142155 w 1240133"/>
                    <a:gd name="connsiteY567" fmla="*/ 229357 h 1227860"/>
                    <a:gd name="connsiteX568" fmla="*/ 155703 w 1240133"/>
                    <a:gd name="connsiteY568" fmla="*/ 213426 h 1227860"/>
                    <a:gd name="connsiteX569" fmla="*/ 155495 w 1240133"/>
                    <a:gd name="connsiteY569" fmla="*/ 210471 h 1227860"/>
                    <a:gd name="connsiteX570" fmla="*/ 620072 w 1240133"/>
                    <a:gd name="connsiteY570" fmla="*/ 198843 h 1227860"/>
                    <a:gd name="connsiteX571" fmla="*/ 1039307 w 1240133"/>
                    <a:gd name="connsiteY571" fmla="*/ 613928 h 1227860"/>
                    <a:gd name="connsiteX572" fmla="*/ 620072 w 1240133"/>
                    <a:gd name="connsiteY572" fmla="*/ 1029012 h 1227860"/>
                    <a:gd name="connsiteX573" fmla="*/ 200837 w 1240133"/>
                    <a:gd name="connsiteY573" fmla="*/ 613928 h 1227860"/>
                    <a:gd name="connsiteX574" fmla="*/ 620072 w 1240133"/>
                    <a:gd name="connsiteY574" fmla="*/ 198843 h 1227860"/>
                    <a:gd name="connsiteX575" fmla="*/ 620072 w 1240133"/>
                    <a:gd name="connsiteY575" fmla="*/ 194644 h 1227860"/>
                    <a:gd name="connsiteX576" fmla="*/ 196596 w 1240133"/>
                    <a:gd name="connsiteY576" fmla="*/ 613928 h 1227860"/>
                    <a:gd name="connsiteX577" fmla="*/ 620072 w 1240133"/>
                    <a:gd name="connsiteY577" fmla="*/ 1033210 h 1227860"/>
                    <a:gd name="connsiteX578" fmla="*/ 1043547 w 1240133"/>
                    <a:gd name="connsiteY578" fmla="*/ 613928 h 1227860"/>
                    <a:gd name="connsiteX579" fmla="*/ 620072 w 1240133"/>
                    <a:gd name="connsiteY579" fmla="*/ 194644 h 1227860"/>
                    <a:gd name="connsiteX580" fmla="*/ 1069841 w 1240133"/>
                    <a:gd name="connsiteY580" fmla="*/ 194367 h 1227860"/>
                    <a:gd name="connsiteX581" fmla="*/ 1069743 w 1240133"/>
                    <a:gd name="connsiteY581" fmla="*/ 197331 h 1227860"/>
                    <a:gd name="connsiteX582" fmla="*/ 1083844 w 1240133"/>
                    <a:gd name="connsiteY582" fmla="*/ 212758 h 1227860"/>
                    <a:gd name="connsiteX583" fmla="*/ 1085437 w 1240133"/>
                    <a:gd name="connsiteY583" fmla="*/ 213475 h 1227860"/>
                    <a:gd name="connsiteX584" fmla="*/ 1086825 w 1240133"/>
                    <a:gd name="connsiteY584" fmla="*/ 212951 h 1227860"/>
                    <a:gd name="connsiteX585" fmla="*/ 1087026 w 1240133"/>
                    <a:gd name="connsiteY585" fmla="*/ 209994 h 1227860"/>
                    <a:gd name="connsiteX586" fmla="*/ 1072834 w 1240133"/>
                    <a:gd name="connsiteY586" fmla="*/ 194463 h 1227860"/>
                    <a:gd name="connsiteX587" fmla="*/ 1069841 w 1240133"/>
                    <a:gd name="connsiteY587" fmla="*/ 194367 h 1227860"/>
                    <a:gd name="connsiteX588" fmla="*/ 184400 w 1240133"/>
                    <a:gd name="connsiteY588" fmla="*/ 180029 h 1227860"/>
                    <a:gd name="connsiteX589" fmla="*/ 181407 w 1240133"/>
                    <a:gd name="connsiteY589" fmla="*/ 180029 h 1227860"/>
                    <a:gd name="connsiteX590" fmla="*/ 166702 w 1240133"/>
                    <a:gd name="connsiteY590" fmla="*/ 195109 h 1227860"/>
                    <a:gd name="connsiteX591" fmla="*/ 166803 w 1240133"/>
                    <a:gd name="connsiteY591" fmla="*/ 198069 h 1227860"/>
                    <a:gd name="connsiteX592" fmla="*/ 168245 w 1240133"/>
                    <a:gd name="connsiteY592" fmla="*/ 198634 h 1227860"/>
                    <a:gd name="connsiteX593" fmla="*/ 169793 w 1240133"/>
                    <a:gd name="connsiteY593" fmla="*/ 197968 h 1227860"/>
                    <a:gd name="connsiteX594" fmla="*/ 184400 w 1240133"/>
                    <a:gd name="connsiteY594" fmla="*/ 182994 h 1227860"/>
                    <a:gd name="connsiteX595" fmla="*/ 184400 w 1240133"/>
                    <a:gd name="connsiteY595" fmla="*/ 180029 h 1227860"/>
                    <a:gd name="connsiteX596" fmla="*/ 620072 w 1240133"/>
                    <a:gd name="connsiteY596" fmla="*/ 174289 h 1227860"/>
                    <a:gd name="connsiteX597" fmla="*/ 1064106 w 1240133"/>
                    <a:gd name="connsiteY597" fmla="*/ 613927 h 1227860"/>
                    <a:gd name="connsiteX598" fmla="*/ 620072 w 1240133"/>
                    <a:gd name="connsiteY598" fmla="*/ 1053565 h 1227860"/>
                    <a:gd name="connsiteX599" fmla="*/ 176039 w 1240133"/>
                    <a:gd name="connsiteY599" fmla="*/ 613927 h 1227860"/>
                    <a:gd name="connsiteX600" fmla="*/ 620072 w 1240133"/>
                    <a:gd name="connsiteY600" fmla="*/ 174289 h 1227860"/>
                    <a:gd name="connsiteX601" fmla="*/ 1042879 w 1240133"/>
                    <a:gd name="connsiteY601" fmla="*/ 164865 h 1227860"/>
                    <a:gd name="connsiteX602" fmla="*/ 1039885 w 1240133"/>
                    <a:gd name="connsiteY602" fmla="*/ 164966 h 1227860"/>
                    <a:gd name="connsiteX603" fmla="*/ 1039986 w 1240133"/>
                    <a:gd name="connsiteY603" fmla="*/ 167927 h 1227860"/>
                    <a:gd name="connsiteX604" fmla="*/ 1055115 w 1240133"/>
                    <a:gd name="connsiteY604" fmla="*/ 182381 h 1227860"/>
                    <a:gd name="connsiteX605" fmla="*/ 1056614 w 1240133"/>
                    <a:gd name="connsiteY605" fmla="*/ 182994 h 1227860"/>
                    <a:gd name="connsiteX606" fmla="*/ 1058113 w 1240133"/>
                    <a:gd name="connsiteY606" fmla="*/ 182381 h 1227860"/>
                    <a:gd name="connsiteX607" fmla="*/ 1058113 w 1240133"/>
                    <a:gd name="connsiteY607" fmla="*/ 179417 h 1227860"/>
                    <a:gd name="connsiteX608" fmla="*/ 1042879 w 1240133"/>
                    <a:gd name="connsiteY608" fmla="*/ 164865 h 1227860"/>
                    <a:gd name="connsiteX609" fmla="*/ 620072 w 1240133"/>
                    <a:gd name="connsiteY609" fmla="*/ 161702 h 1227860"/>
                    <a:gd name="connsiteX610" fmla="*/ 163325 w 1240133"/>
                    <a:gd name="connsiteY610" fmla="*/ 613927 h 1227860"/>
                    <a:gd name="connsiteX611" fmla="*/ 620072 w 1240133"/>
                    <a:gd name="connsiteY611" fmla="*/ 1066152 h 1227860"/>
                    <a:gd name="connsiteX612" fmla="*/ 1076818 w 1240133"/>
                    <a:gd name="connsiteY612" fmla="*/ 613927 h 1227860"/>
                    <a:gd name="connsiteX613" fmla="*/ 620072 w 1240133"/>
                    <a:gd name="connsiteY613" fmla="*/ 161702 h 1227860"/>
                    <a:gd name="connsiteX614" fmla="*/ 212306 w 1240133"/>
                    <a:gd name="connsiteY614" fmla="*/ 151411 h 1227860"/>
                    <a:gd name="connsiteX615" fmla="*/ 196612 w 1240133"/>
                    <a:gd name="connsiteY615" fmla="*/ 165454 h 1227860"/>
                    <a:gd name="connsiteX616" fmla="*/ 196514 w 1240133"/>
                    <a:gd name="connsiteY616" fmla="*/ 168418 h 1227860"/>
                    <a:gd name="connsiteX617" fmla="*/ 198062 w 1240133"/>
                    <a:gd name="connsiteY617" fmla="*/ 169084 h 1227860"/>
                    <a:gd name="connsiteX618" fmla="*/ 199504 w 1240133"/>
                    <a:gd name="connsiteY618" fmla="*/ 168523 h 1227860"/>
                    <a:gd name="connsiteX619" fmla="*/ 215092 w 1240133"/>
                    <a:gd name="connsiteY619" fmla="*/ 154569 h 1227860"/>
                    <a:gd name="connsiteX620" fmla="*/ 215292 w 1240133"/>
                    <a:gd name="connsiteY620" fmla="*/ 151607 h 1227860"/>
                    <a:gd name="connsiteX621" fmla="*/ 212306 w 1240133"/>
                    <a:gd name="connsiteY621" fmla="*/ 151411 h 1227860"/>
                    <a:gd name="connsiteX622" fmla="*/ 1010952 w 1240133"/>
                    <a:gd name="connsiteY622" fmla="*/ 137323 h 1227860"/>
                    <a:gd name="connsiteX623" fmla="*/ 1007974 w 1240133"/>
                    <a:gd name="connsiteY623" fmla="*/ 137627 h 1227860"/>
                    <a:gd name="connsiteX624" fmla="*/ 1008280 w 1240133"/>
                    <a:gd name="connsiteY624" fmla="*/ 140574 h 1227860"/>
                    <a:gd name="connsiteX625" fmla="*/ 1024369 w 1240133"/>
                    <a:gd name="connsiteY625" fmla="*/ 153984 h 1227860"/>
                    <a:gd name="connsiteX626" fmla="*/ 1025758 w 1240133"/>
                    <a:gd name="connsiteY626" fmla="*/ 154500 h 1227860"/>
                    <a:gd name="connsiteX627" fmla="*/ 1027360 w 1240133"/>
                    <a:gd name="connsiteY627" fmla="*/ 153782 h 1227860"/>
                    <a:gd name="connsiteX628" fmla="*/ 1027152 w 1240133"/>
                    <a:gd name="connsiteY628" fmla="*/ 150822 h 1227860"/>
                    <a:gd name="connsiteX629" fmla="*/ 1010952 w 1240133"/>
                    <a:gd name="connsiteY629" fmla="*/ 137323 h 1227860"/>
                    <a:gd name="connsiteX630" fmla="*/ 245089 w 1240133"/>
                    <a:gd name="connsiteY630" fmla="*/ 124939 h 1227860"/>
                    <a:gd name="connsiteX631" fmla="*/ 228473 w 1240133"/>
                    <a:gd name="connsiteY631" fmla="*/ 137896 h 1227860"/>
                    <a:gd name="connsiteX632" fmla="*/ 228171 w 1240133"/>
                    <a:gd name="connsiteY632" fmla="*/ 140849 h 1227860"/>
                    <a:gd name="connsiteX633" fmla="*/ 229813 w 1240133"/>
                    <a:gd name="connsiteY633" fmla="*/ 141619 h 1227860"/>
                    <a:gd name="connsiteX634" fmla="*/ 231154 w 1240133"/>
                    <a:gd name="connsiteY634" fmla="*/ 141151 h 1227860"/>
                    <a:gd name="connsiteX635" fmla="*/ 247654 w 1240133"/>
                    <a:gd name="connsiteY635" fmla="*/ 128282 h 1227860"/>
                    <a:gd name="connsiteX636" fmla="*/ 248057 w 1240133"/>
                    <a:gd name="connsiteY636" fmla="*/ 125341 h 1227860"/>
                    <a:gd name="connsiteX637" fmla="*/ 245089 w 1240133"/>
                    <a:gd name="connsiteY637" fmla="*/ 124939 h 1227860"/>
                    <a:gd name="connsiteX638" fmla="*/ 977184 w 1240133"/>
                    <a:gd name="connsiteY638" fmla="*/ 111980 h 1227860"/>
                    <a:gd name="connsiteX639" fmla="*/ 974235 w 1240133"/>
                    <a:gd name="connsiteY639" fmla="*/ 112484 h 1227860"/>
                    <a:gd name="connsiteX640" fmla="*/ 974744 w 1240133"/>
                    <a:gd name="connsiteY640" fmla="*/ 115404 h 1227860"/>
                    <a:gd name="connsiteX641" fmla="*/ 991722 w 1240133"/>
                    <a:gd name="connsiteY641" fmla="*/ 127705 h 1227860"/>
                    <a:gd name="connsiteX642" fmla="*/ 993001 w 1240133"/>
                    <a:gd name="connsiteY642" fmla="*/ 128132 h 1227860"/>
                    <a:gd name="connsiteX643" fmla="*/ 994687 w 1240133"/>
                    <a:gd name="connsiteY643" fmla="*/ 127297 h 1227860"/>
                    <a:gd name="connsiteX644" fmla="*/ 994275 w 1240133"/>
                    <a:gd name="connsiteY644" fmla="*/ 124361 h 1227860"/>
                    <a:gd name="connsiteX645" fmla="*/ 977184 w 1240133"/>
                    <a:gd name="connsiteY645" fmla="*/ 111980 h 1227860"/>
                    <a:gd name="connsiteX646" fmla="*/ 279598 w 1240133"/>
                    <a:gd name="connsiteY646" fmla="*/ 100748 h 1227860"/>
                    <a:gd name="connsiteX647" fmla="*/ 262139 w 1240133"/>
                    <a:gd name="connsiteY647" fmla="*/ 112552 h 1227860"/>
                    <a:gd name="connsiteX648" fmla="*/ 261634 w 1240133"/>
                    <a:gd name="connsiteY648" fmla="*/ 115476 h 1227860"/>
                    <a:gd name="connsiteX649" fmla="*/ 263365 w 1240133"/>
                    <a:gd name="connsiteY649" fmla="*/ 116359 h 1227860"/>
                    <a:gd name="connsiteX650" fmla="*/ 264591 w 1240133"/>
                    <a:gd name="connsiteY650" fmla="*/ 115973 h 1227860"/>
                    <a:gd name="connsiteX651" fmla="*/ 281931 w 1240133"/>
                    <a:gd name="connsiteY651" fmla="*/ 104253 h 1227860"/>
                    <a:gd name="connsiteX652" fmla="*/ 282535 w 1240133"/>
                    <a:gd name="connsiteY652" fmla="*/ 101345 h 1227860"/>
                    <a:gd name="connsiteX653" fmla="*/ 279598 w 1240133"/>
                    <a:gd name="connsiteY653" fmla="*/ 100748 h 1227860"/>
                    <a:gd name="connsiteX654" fmla="*/ 941750 w 1240133"/>
                    <a:gd name="connsiteY654" fmla="*/ 88976 h 1227860"/>
                    <a:gd name="connsiteX655" fmla="*/ 938841 w 1240133"/>
                    <a:gd name="connsiteY655" fmla="*/ 89677 h 1227860"/>
                    <a:gd name="connsiteX656" fmla="*/ 939551 w 1240133"/>
                    <a:gd name="connsiteY656" fmla="*/ 92557 h 1227860"/>
                    <a:gd name="connsiteX657" fmla="*/ 957343 w 1240133"/>
                    <a:gd name="connsiteY657" fmla="*/ 103688 h 1227860"/>
                    <a:gd name="connsiteX658" fmla="*/ 958504 w 1240133"/>
                    <a:gd name="connsiteY658" fmla="*/ 104031 h 1227860"/>
                    <a:gd name="connsiteX659" fmla="*/ 960275 w 1240133"/>
                    <a:gd name="connsiteY659" fmla="*/ 103082 h 1227860"/>
                    <a:gd name="connsiteX660" fmla="*/ 959669 w 1240133"/>
                    <a:gd name="connsiteY660" fmla="*/ 100179 h 1227860"/>
                    <a:gd name="connsiteX661" fmla="*/ 941750 w 1240133"/>
                    <a:gd name="connsiteY661" fmla="*/ 88976 h 1227860"/>
                    <a:gd name="connsiteX662" fmla="*/ 315675 w 1240133"/>
                    <a:gd name="connsiteY662" fmla="*/ 78942 h 1227860"/>
                    <a:gd name="connsiteX663" fmla="*/ 297452 w 1240133"/>
                    <a:gd name="connsiteY663" fmla="*/ 89536 h 1227860"/>
                    <a:gd name="connsiteX664" fmla="*/ 296746 w 1240133"/>
                    <a:gd name="connsiteY664" fmla="*/ 92420 h 1227860"/>
                    <a:gd name="connsiteX665" fmla="*/ 298559 w 1240133"/>
                    <a:gd name="connsiteY665" fmla="*/ 93424 h 1227860"/>
                    <a:gd name="connsiteX666" fmla="*/ 299663 w 1240133"/>
                    <a:gd name="connsiteY666" fmla="*/ 93118 h 1227860"/>
                    <a:gd name="connsiteX667" fmla="*/ 317760 w 1240133"/>
                    <a:gd name="connsiteY667" fmla="*/ 82596 h 1227860"/>
                    <a:gd name="connsiteX668" fmla="*/ 318563 w 1240133"/>
                    <a:gd name="connsiteY668" fmla="*/ 79736 h 1227860"/>
                    <a:gd name="connsiteX669" fmla="*/ 315675 w 1240133"/>
                    <a:gd name="connsiteY669" fmla="*/ 78942 h 1227860"/>
                    <a:gd name="connsiteX670" fmla="*/ 904789 w 1240133"/>
                    <a:gd name="connsiteY670" fmla="*/ 68399 h 1227860"/>
                    <a:gd name="connsiteX671" fmla="*/ 901929 w 1240133"/>
                    <a:gd name="connsiteY671" fmla="*/ 69299 h 1227860"/>
                    <a:gd name="connsiteX672" fmla="*/ 902838 w 1240133"/>
                    <a:gd name="connsiteY672" fmla="*/ 72130 h 1227860"/>
                    <a:gd name="connsiteX673" fmla="*/ 921372 w 1240133"/>
                    <a:gd name="connsiteY673" fmla="*/ 82031 h 1227860"/>
                    <a:gd name="connsiteX674" fmla="*/ 922410 w 1240133"/>
                    <a:gd name="connsiteY674" fmla="*/ 82297 h 1227860"/>
                    <a:gd name="connsiteX675" fmla="*/ 924256 w 1240133"/>
                    <a:gd name="connsiteY675" fmla="*/ 81225 h 1227860"/>
                    <a:gd name="connsiteX676" fmla="*/ 923445 w 1240133"/>
                    <a:gd name="connsiteY676" fmla="*/ 78369 h 1227860"/>
                    <a:gd name="connsiteX677" fmla="*/ 904789 w 1240133"/>
                    <a:gd name="connsiteY677" fmla="*/ 68399 h 1227860"/>
                    <a:gd name="connsiteX678" fmla="*/ 353142 w 1240133"/>
                    <a:gd name="connsiteY678" fmla="*/ 59643 h 1227860"/>
                    <a:gd name="connsiteX679" fmla="*/ 334246 w 1240133"/>
                    <a:gd name="connsiteY679" fmla="*/ 68977 h 1227860"/>
                    <a:gd name="connsiteX680" fmla="*/ 333345 w 1240133"/>
                    <a:gd name="connsiteY680" fmla="*/ 71804 h 1227860"/>
                    <a:gd name="connsiteX681" fmla="*/ 335224 w 1240133"/>
                    <a:gd name="connsiteY681" fmla="*/ 72932 h 1227860"/>
                    <a:gd name="connsiteX682" fmla="*/ 336197 w 1240133"/>
                    <a:gd name="connsiteY682" fmla="*/ 72699 h 1227860"/>
                    <a:gd name="connsiteX683" fmla="*/ 354962 w 1240133"/>
                    <a:gd name="connsiteY683" fmla="*/ 63431 h 1227860"/>
                    <a:gd name="connsiteX684" fmla="*/ 355965 w 1240133"/>
                    <a:gd name="connsiteY684" fmla="*/ 60636 h 1227860"/>
                    <a:gd name="connsiteX685" fmla="*/ 353142 w 1240133"/>
                    <a:gd name="connsiteY685" fmla="*/ 59643 h 1227860"/>
                    <a:gd name="connsiteX686" fmla="*/ 866476 w 1240133"/>
                    <a:gd name="connsiteY686" fmla="*/ 50383 h 1227860"/>
                    <a:gd name="connsiteX687" fmla="*/ 863685 w 1240133"/>
                    <a:gd name="connsiteY687" fmla="*/ 51473 h 1227860"/>
                    <a:gd name="connsiteX688" fmla="*/ 864784 w 1240133"/>
                    <a:gd name="connsiteY688" fmla="*/ 54235 h 1227860"/>
                    <a:gd name="connsiteX689" fmla="*/ 883966 w 1240133"/>
                    <a:gd name="connsiteY689" fmla="*/ 62854 h 1227860"/>
                    <a:gd name="connsiteX690" fmla="*/ 884874 w 1240133"/>
                    <a:gd name="connsiteY690" fmla="*/ 63060 h 1227860"/>
                    <a:gd name="connsiteX691" fmla="*/ 886793 w 1240133"/>
                    <a:gd name="connsiteY691" fmla="*/ 61866 h 1227860"/>
                    <a:gd name="connsiteX692" fmla="*/ 885791 w 1240133"/>
                    <a:gd name="connsiteY692" fmla="*/ 59071 h 1227860"/>
                    <a:gd name="connsiteX693" fmla="*/ 866476 w 1240133"/>
                    <a:gd name="connsiteY693" fmla="*/ 50383 h 1227860"/>
                    <a:gd name="connsiteX694" fmla="*/ 391830 w 1240133"/>
                    <a:gd name="connsiteY694" fmla="*/ 42927 h 1227860"/>
                    <a:gd name="connsiteX695" fmla="*/ 372343 w 1240133"/>
                    <a:gd name="connsiteY695" fmla="*/ 50953 h 1227860"/>
                    <a:gd name="connsiteX696" fmla="*/ 371252 w 1240133"/>
                    <a:gd name="connsiteY696" fmla="*/ 53715 h 1227860"/>
                    <a:gd name="connsiteX697" fmla="*/ 373190 w 1240133"/>
                    <a:gd name="connsiteY697" fmla="*/ 54974 h 1227860"/>
                    <a:gd name="connsiteX698" fmla="*/ 374038 w 1240133"/>
                    <a:gd name="connsiteY698" fmla="*/ 54801 h 1227860"/>
                    <a:gd name="connsiteX699" fmla="*/ 393382 w 1240133"/>
                    <a:gd name="connsiteY699" fmla="*/ 46830 h 1227860"/>
                    <a:gd name="connsiteX700" fmla="*/ 394575 w 1240133"/>
                    <a:gd name="connsiteY700" fmla="*/ 44109 h 1227860"/>
                    <a:gd name="connsiteX701" fmla="*/ 391830 w 1240133"/>
                    <a:gd name="connsiteY701" fmla="*/ 42927 h 1227860"/>
                    <a:gd name="connsiteX702" fmla="*/ 826972 w 1240133"/>
                    <a:gd name="connsiteY702" fmla="*/ 35006 h 1227860"/>
                    <a:gd name="connsiteX703" fmla="*/ 824267 w 1240133"/>
                    <a:gd name="connsiteY703" fmla="*/ 36284 h 1227860"/>
                    <a:gd name="connsiteX704" fmla="*/ 825558 w 1240133"/>
                    <a:gd name="connsiteY704" fmla="*/ 38963 h 1227860"/>
                    <a:gd name="connsiteX705" fmla="*/ 845306 w 1240133"/>
                    <a:gd name="connsiteY705" fmla="*/ 46262 h 1227860"/>
                    <a:gd name="connsiteX706" fmla="*/ 846080 w 1240133"/>
                    <a:gd name="connsiteY706" fmla="*/ 46407 h 1227860"/>
                    <a:gd name="connsiteX707" fmla="*/ 848055 w 1240133"/>
                    <a:gd name="connsiteY707" fmla="*/ 45073 h 1227860"/>
                    <a:gd name="connsiteX708" fmla="*/ 846854 w 1240133"/>
                    <a:gd name="connsiteY708" fmla="*/ 42354 h 1227860"/>
                    <a:gd name="connsiteX709" fmla="*/ 826972 w 1240133"/>
                    <a:gd name="connsiteY709" fmla="*/ 35006 h 1227860"/>
                    <a:gd name="connsiteX710" fmla="*/ 431709 w 1240133"/>
                    <a:gd name="connsiteY710" fmla="*/ 28843 h 1227860"/>
                    <a:gd name="connsiteX711" fmla="*/ 411647 w 1240133"/>
                    <a:gd name="connsiteY711" fmla="*/ 35547 h 1227860"/>
                    <a:gd name="connsiteX712" fmla="*/ 410364 w 1240133"/>
                    <a:gd name="connsiteY712" fmla="*/ 38225 h 1227860"/>
                    <a:gd name="connsiteX713" fmla="*/ 412359 w 1240133"/>
                    <a:gd name="connsiteY713" fmla="*/ 39616 h 1227860"/>
                    <a:gd name="connsiteX714" fmla="*/ 413073 w 1240133"/>
                    <a:gd name="connsiteY714" fmla="*/ 39495 h 1227860"/>
                    <a:gd name="connsiteX715" fmla="*/ 432991 w 1240133"/>
                    <a:gd name="connsiteY715" fmla="*/ 32841 h 1227860"/>
                    <a:gd name="connsiteX716" fmla="*/ 434368 w 1240133"/>
                    <a:gd name="connsiteY716" fmla="*/ 30207 h 1227860"/>
                    <a:gd name="connsiteX717" fmla="*/ 431709 w 1240133"/>
                    <a:gd name="connsiteY717" fmla="*/ 28843 h 1227860"/>
                    <a:gd name="connsiteX718" fmla="*/ 786532 w 1240133"/>
                    <a:gd name="connsiteY718" fmla="*/ 22378 h 1227860"/>
                    <a:gd name="connsiteX719" fmla="*/ 783925 w 1240133"/>
                    <a:gd name="connsiteY719" fmla="*/ 23839 h 1227860"/>
                    <a:gd name="connsiteX720" fmla="*/ 785400 w 1240133"/>
                    <a:gd name="connsiteY720" fmla="*/ 26420 h 1227860"/>
                    <a:gd name="connsiteX721" fmla="*/ 805555 w 1240133"/>
                    <a:gd name="connsiteY721" fmla="*/ 32341 h 1227860"/>
                    <a:gd name="connsiteX722" fmla="*/ 806190 w 1240133"/>
                    <a:gd name="connsiteY722" fmla="*/ 32437 h 1227860"/>
                    <a:gd name="connsiteX723" fmla="*/ 808210 w 1240133"/>
                    <a:gd name="connsiteY723" fmla="*/ 30969 h 1227860"/>
                    <a:gd name="connsiteX724" fmla="*/ 806830 w 1240133"/>
                    <a:gd name="connsiteY724" fmla="*/ 28339 h 1227860"/>
                    <a:gd name="connsiteX725" fmla="*/ 786532 w 1240133"/>
                    <a:gd name="connsiteY725" fmla="*/ 22378 h 1227860"/>
                    <a:gd name="connsiteX726" fmla="*/ 472462 w 1240133"/>
                    <a:gd name="connsiteY726" fmla="*/ 17499 h 1227860"/>
                    <a:gd name="connsiteX727" fmla="*/ 451985 w 1240133"/>
                    <a:gd name="connsiteY727" fmla="*/ 22818 h 1227860"/>
                    <a:gd name="connsiteX728" fmla="*/ 450519 w 1240133"/>
                    <a:gd name="connsiteY728" fmla="*/ 25408 h 1227860"/>
                    <a:gd name="connsiteX729" fmla="*/ 452560 w 1240133"/>
                    <a:gd name="connsiteY729" fmla="*/ 26937 h 1227860"/>
                    <a:gd name="connsiteX730" fmla="*/ 453134 w 1240133"/>
                    <a:gd name="connsiteY730" fmla="*/ 26855 h 1227860"/>
                    <a:gd name="connsiteX731" fmla="*/ 473463 w 1240133"/>
                    <a:gd name="connsiteY731" fmla="*/ 21572 h 1227860"/>
                    <a:gd name="connsiteX732" fmla="*/ 475020 w 1240133"/>
                    <a:gd name="connsiteY732" fmla="*/ 19039 h 1227860"/>
                    <a:gd name="connsiteX733" fmla="*/ 472462 w 1240133"/>
                    <a:gd name="connsiteY733" fmla="*/ 17499 h 1227860"/>
                    <a:gd name="connsiteX734" fmla="*/ 745391 w 1240133"/>
                    <a:gd name="connsiteY734" fmla="*/ 12538 h 1227860"/>
                    <a:gd name="connsiteX735" fmla="*/ 742887 w 1240133"/>
                    <a:gd name="connsiteY735" fmla="*/ 14171 h 1227860"/>
                    <a:gd name="connsiteX736" fmla="*/ 744536 w 1240133"/>
                    <a:gd name="connsiteY736" fmla="*/ 16652 h 1227860"/>
                    <a:gd name="connsiteX737" fmla="*/ 765052 w 1240133"/>
                    <a:gd name="connsiteY737" fmla="*/ 21189 h 1227860"/>
                    <a:gd name="connsiteX738" fmla="*/ 765550 w 1240133"/>
                    <a:gd name="connsiteY738" fmla="*/ 21246 h 1227860"/>
                    <a:gd name="connsiteX739" fmla="*/ 767616 w 1240133"/>
                    <a:gd name="connsiteY739" fmla="*/ 19640 h 1227860"/>
                    <a:gd name="connsiteX740" fmla="*/ 766052 w 1240133"/>
                    <a:gd name="connsiteY740" fmla="*/ 17108 h 1227860"/>
                    <a:gd name="connsiteX741" fmla="*/ 745391 w 1240133"/>
                    <a:gd name="connsiteY741" fmla="*/ 12538 h 1227860"/>
                    <a:gd name="connsiteX742" fmla="*/ 513908 w 1240133"/>
                    <a:gd name="connsiteY742" fmla="*/ 8961 h 1227860"/>
                    <a:gd name="connsiteX743" fmla="*/ 493110 w 1240133"/>
                    <a:gd name="connsiteY743" fmla="*/ 12882 h 1227860"/>
                    <a:gd name="connsiteX744" fmla="*/ 491468 w 1240133"/>
                    <a:gd name="connsiteY744" fmla="*/ 15361 h 1227860"/>
                    <a:gd name="connsiteX745" fmla="*/ 493537 w 1240133"/>
                    <a:gd name="connsiteY745" fmla="*/ 17031 h 1227860"/>
                    <a:gd name="connsiteX746" fmla="*/ 493969 w 1240133"/>
                    <a:gd name="connsiteY746" fmla="*/ 16987 h 1227860"/>
                    <a:gd name="connsiteX747" fmla="*/ 514624 w 1240133"/>
                    <a:gd name="connsiteY747" fmla="*/ 13099 h 1227860"/>
                    <a:gd name="connsiteX748" fmla="*/ 516356 w 1240133"/>
                    <a:gd name="connsiteY748" fmla="*/ 10675 h 1227860"/>
                    <a:gd name="connsiteX749" fmla="*/ 513908 w 1240133"/>
                    <a:gd name="connsiteY749" fmla="*/ 8961 h 1227860"/>
                    <a:gd name="connsiteX750" fmla="*/ 703652 w 1240133"/>
                    <a:gd name="connsiteY750" fmla="*/ 5532 h 1227860"/>
                    <a:gd name="connsiteX751" fmla="*/ 701269 w 1240133"/>
                    <a:gd name="connsiteY751" fmla="*/ 7328 h 1227860"/>
                    <a:gd name="connsiteX752" fmla="*/ 703085 w 1240133"/>
                    <a:gd name="connsiteY752" fmla="*/ 9687 h 1227860"/>
                    <a:gd name="connsiteX753" fmla="*/ 723872 w 1240133"/>
                    <a:gd name="connsiteY753" fmla="*/ 12825 h 1227860"/>
                    <a:gd name="connsiteX754" fmla="*/ 724230 w 1240133"/>
                    <a:gd name="connsiteY754" fmla="*/ 12853 h 1227860"/>
                    <a:gd name="connsiteX755" fmla="*/ 726316 w 1240133"/>
                    <a:gd name="connsiteY755" fmla="*/ 11107 h 1227860"/>
                    <a:gd name="connsiteX756" fmla="*/ 724580 w 1240133"/>
                    <a:gd name="connsiteY756" fmla="*/ 8686 h 1227860"/>
                    <a:gd name="connsiteX757" fmla="*/ 703652 w 1240133"/>
                    <a:gd name="connsiteY757" fmla="*/ 5532 h 1227860"/>
                    <a:gd name="connsiteX758" fmla="*/ 555843 w 1240133"/>
                    <a:gd name="connsiteY758" fmla="*/ 3250 h 1227860"/>
                    <a:gd name="connsiteX759" fmla="*/ 534824 w 1240133"/>
                    <a:gd name="connsiteY759" fmla="*/ 5751 h 1227860"/>
                    <a:gd name="connsiteX760" fmla="*/ 533016 w 1240133"/>
                    <a:gd name="connsiteY760" fmla="*/ 8113 h 1227860"/>
                    <a:gd name="connsiteX761" fmla="*/ 535110 w 1240133"/>
                    <a:gd name="connsiteY761" fmla="*/ 9925 h 1227860"/>
                    <a:gd name="connsiteX762" fmla="*/ 535403 w 1240133"/>
                    <a:gd name="connsiteY762" fmla="*/ 9904 h 1227860"/>
                    <a:gd name="connsiteX763" fmla="*/ 556275 w 1240133"/>
                    <a:gd name="connsiteY763" fmla="*/ 7421 h 1227860"/>
                    <a:gd name="connsiteX764" fmla="*/ 558165 w 1240133"/>
                    <a:gd name="connsiteY764" fmla="*/ 5122 h 1227860"/>
                    <a:gd name="connsiteX765" fmla="*/ 555843 w 1240133"/>
                    <a:gd name="connsiteY765" fmla="*/ 3250 h 1227860"/>
                    <a:gd name="connsiteX766" fmla="*/ 661538 w 1240133"/>
                    <a:gd name="connsiteY766" fmla="*/ 1351 h 1227860"/>
                    <a:gd name="connsiteX767" fmla="*/ 659281 w 1240133"/>
                    <a:gd name="connsiteY767" fmla="*/ 3303 h 1227860"/>
                    <a:gd name="connsiteX768" fmla="*/ 661252 w 1240133"/>
                    <a:gd name="connsiteY768" fmla="*/ 5537 h 1227860"/>
                    <a:gd name="connsiteX769" fmla="*/ 682205 w 1240133"/>
                    <a:gd name="connsiteY769" fmla="*/ 7259 h 1227860"/>
                    <a:gd name="connsiteX770" fmla="*/ 682421 w 1240133"/>
                    <a:gd name="connsiteY770" fmla="*/ 7271 h 1227860"/>
                    <a:gd name="connsiteX771" fmla="*/ 684528 w 1240133"/>
                    <a:gd name="connsiteY771" fmla="*/ 5384 h 1227860"/>
                    <a:gd name="connsiteX772" fmla="*/ 682633 w 1240133"/>
                    <a:gd name="connsiteY772" fmla="*/ 3090 h 1227860"/>
                    <a:gd name="connsiteX773" fmla="*/ 661538 w 1240133"/>
                    <a:gd name="connsiteY773" fmla="*/ 1351 h 1227860"/>
                    <a:gd name="connsiteX774" fmla="*/ 598066 w 1240133"/>
                    <a:gd name="connsiteY774" fmla="*/ 379 h 1227860"/>
                    <a:gd name="connsiteX775" fmla="*/ 576927 w 1240133"/>
                    <a:gd name="connsiteY775" fmla="*/ 1463 h 1227860"/>
                    <a:gd name="connsiteX776" fmla="*/ 574955 w 1240133"/>
                    <a:gd name="connsiteY776" fmla="*/ 3702 h 1227860"/>
                    <a:gd name="connsiteX777" fmla="*/ 577064 w 1240133"/>
                    <a:gd name="connsiteY777" fmla="*/ 5653 h 1227860"/>
                    <a:gd name="connsiteX778" fmla="*/ 577216 w 1240133"/>
                    <a:gd name="connsiteY778" fmla="*/ 5650 h 1227860"/>
                    <a:gd name="connsiteX779" fmla="*/ 598213 w 1240133"/>
                    <a:gd name="connsiteY779" fmla="*/ 4573 h 1227860"/>
                    <a:gd name="connsiteX780" fmla="*/ 600259 w 1240133"/>
                    <a:gd name="connsiteY780" fmla="*/ 2403 h 1227860"/>
                    <a:gd name="connsiteX781" fmla="*/ 598066 w 1240133"/>
                    <a:gd name="connsiteY781" fmla="*/ 379 h 1227860"/>
                    <a:gd name="connsiteX782" fmla="*/ 619235 w 1240133"/>
                    <a:gd name="connsiteY782" fmla="*/ 0 h 1227860"/>
                    <a:gd name="connsiteX783" fmla="*/ 617118 w 1240133"/>
                    <a:gd name="connsiteY783" fmla="*/ 2097 h 1227860"/>
                    <a:gd name="connsiteX784" fmla="*/ 619235 w 1240133"/>
                    <a:gd name="connsiteY784" fmla="*/ 4194 h 1227860"/>
                    <a:gd name="connsiteX785" fmla="*/ 620071 w 1240133"/>
                    <a:gd name="connsiteY785" fmla="*/ 4199 h 1227860"/>
                    <a:gd name="connsiteX786" fmla="*/ 640259 w 1240133"/>
                    <a:gd name="connsiteY786" fmla="*/ 4521 h 1227860"/>
                    <a:gd name="connsiteX787" fmla="*/ 640327 w 1240133"/>
                    <a:gd name="connsiteY787" fmla="*/ 4521 h 1227860"/>
                    <a:gd name="connsiteX788" fmla="*/ 642450 w 1240133"/>
                    <a:gd name="connsiteY788" fmla="*/ 2492 h 1227860"/>
                    <a:gd name="connsiteX789" fmla="*/ 640401 w 1240133"/>
                    <a:gd name="connsiteY789" fmla="*/ 326 h 1227860"/>
                    <a:gd name="connsiteX790" fmla="*/ 620104 w 1240133"/>
                    <a:gd name="connsiteY790" fmla="*/ 3 h 1227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  <a:cxn ang="0">
                      <a:pos x="connsiteX445" y="connsiteY445"/>
                    </a:cxn>
                    <a:cxn ang="0">
                      <a:pos x="connsiteX446" y="connsiteY446"/>
                    </a:cxn>
                    <a:cxn ang="0">
                      <a:pos x="connsiteX447" y="connsiteY447"/>
                    </a:cxn>
                    <a:cxn ang="0">
                      <a:pos x="connsiteX448" y="connsiteY448"/>
                    </a:cxn>
                    <a:cxn ang="0">
                      <a:pos x="connsiteX449" y="connsiteY449"/>
                    </a:cxn>
                    <a:cxn ang="0">
                      <a:pos x="connsiteX450" y="connsiteY450"/>
                    </a:cxn>
                    <a:cxn ang="0">
                      <a:pos x="connsiteX451" y="connsiteY451"/>
                    </a:cxn>
                    <a:cxn ang="0">
                      <a:pos x="connsiteX452" y="connsiteY452"/>
                    </a:cxn>
                    <a:cxn ang="0">
                      <a:pos x="connsiteX453" y="connsiteY453"/>
                    </a:cxn>
                    <a:cxn ang="0">
                      <a:pos x="connsiteX454" y="connsiteY454"/>
                    </a:cxn>
                    <a:cxn ang="0">
                      <a:pos x="connsiteX455" y="connsiteY455"/>
                    </a:cxn>
                    <a:cxn ang="0">
                      <a:pos x="connsiteX456" y="connsiteY456"/>
                    </a:cxn>
                    <a:cxn ang="0">
                      <a:pos x="connsiteX457" y="connsiteY457"/>
                    </a:cxn>
                    <a:cxn ang="0">
                      <a:pos x="connsiteX458" y="connsiteY458"/>
                    </a:cxn>
                    <a:cxn ang="0">
                      <a:pos x="connsiteX459" y="connsiteY459"/>
                    </a:cxn>
                    <a:cxn ang="0">
                      <a:pos x="connsiteX460" y="connsiteY460"/>
                    </a:cxn>
                    <a:cxn ang="0">
                      <a:pos x="connsiteX461" y="connsiteY461"/>
                    </a:cxn>
                    <a:cxn ang="0">
                      <a:pos x="connsiteX462" y="connsiteY462"/>
                    </a:cxn>
                    <a:cxn ang="0">
                      <a:pos x="connsiteX463" y="connsiteY463"/>
                    </a:cxn>
                    <a:cxn ang="0">
                      <a:pos x="connsiteX464" y="connsiteY464"/>
                    </a:cxn>
                    <a:cxn ang="0">
                      <a:pos x="connsiteX465" y="connsiteY465"/>
                    </a:cxn>
                    <a:cxn ang="0">
                      <a:pos x="connsiteX466" y="connsiteY466"/>
                    </a:cxn>
                    <a:cxn ang="0">
                      <a:pos x="connsiteX467" y="connsiteY467"/>
                    </a:cxn>
                    <a:cxn ang="0">
                      <a:pos x="connsiteX468" y="connsiteY468"/>
                    </a:cxn>
                    <a:cxn ang="0">
                      <a:pos x="connsiteX469" y="connsiteY469"/>
                    </a:cxn>
                    <a:cxn ang="0">
                      <a:pos x="connsiteX470" y="connsiteY470"/>
                    </a:cxn>
                    <a:cxn ang="0">
                      <a:pos x="connsiteX471" y="connsiteY471"/>
                    </a:cxn>
                    <a:cxn ang="0">
                      <a:pos x="connsiteX472" y="connsiteY472"/>
                    </a:cxn>
                    <a:cxn ang="0">
                      <a:pos x="connsiteX473" y="connsiteY473"/>
                    </a:cxn>
                    <a:cxn ang="0">
                      <a:pos x="connsiteX474" y="connsiteY474"/>
                    </a:cxn>
                    <a:cxn ang="0">
                      <a:pos x="connsiteX475" y="connsiteY475"/>
                    </a:cxn>
                    <a:cxn ang="0">
                      <a:pos x="connsiteX476" y="connsiteY476"/>
                    </a:cxn>
                    <a:cxn ang="0">
                      <a:pos x="connsiteX477" y="connsiteY477"/>
                    </a:cxn>
                    <a:cxn ang="0">
                      <a:pos x="connsiteX478" y="connsiteY478"/>
                    </a:cxn>
                    <a:cxn ang="0">
                      <a:pos x="connsiteX479" y="connsiteY479"/>
                    </a:cxn>
                    <a:cxn ang="0">
                      <a:pos x="connsiteX480" y="connsiteY480"/>
                    </a:cxn>
                    <a:cxn ang="0">
                      <a:pos x="connsiteX481" y="connsiteY481"/>
                    </a:cxn>
                    <a:cxn ang="0">
                      <a:pos x="connsiteX482" y="connsiteY482"/>
                    </a:cxn>
                    <a:cxn ang="0">
                      <a:pos x="connsiteX483" y="connsiteY483"/>
                    </a:cxn>
                    <a:cxn ang="0">
                      <a:pos x="connsiteX484" y="connsiteY484"/>
                    </a:cxn>
                    <a:cxn ang="0">
                      <a:pos x="connsiteX485" y="connsiteY485"/>
                    </a:cxn>
                    <a:cxn ang="0">
                      <a:pos x="connsiteX486" y="connsiteY486"/>
                    </a:cxn>
                    <a:cxn ang="0">
                      <a:pos x="connsiteX487" y="connsiteY487"/>
                    </a:cxn>
                    <a:cxn ang="0">
                      <a:pos x="connsiteX488" y="connsiteY488"/>
                    </a:cxn>
                    <a:cxn ang="0">
                      <a:pos x="connsiteX489" y="connsiteY489"/>
                    </a:cxn>
                    <a:cxn ang="0">
                      <a:pos x="connsiteX490" y="connsiteY490"/>
                    </a:cxn>
                    <a:cxn ang="0">
                      <a:pos x="connsiteX491" y="connsiteY491"/>
                    </a:cxn>
                    <a:cxn ang="0">
                      <a:pos x="connsiteX492" y="connsiteY492"/>
                    </a:cxn>
                    <a:cxn ang="0">
                      <a:pos x="connsiteX493" y="connsiteY493"/>
                    </a:cxn>
                    <a:cxn ang="0">
                      <a:pos x="connsiteX494" y="connsiteY494"/>
                    </a:cxn>
                    <a:cxn ang="0">
                      <a:pos x="connsiteX495" y="connsiteY495"/>
                    </a:cxn>
                    <a:cxn ang="0">
                      <a:pos x="connsiteX496" y="connsiteY496"/>
                    </a:cxn>
                    <a:cxn ang="0">
                      <a:pos x="connsiteX497" y="connsiteY497"/>
                    </a:cxn>
                    <a:cxn ang="0">
                      <a:pos x="connsiteX498" y="connsiteY498"/>
                    </a:cxn>
                    <a:cxn ang="0">
                      <a:pos x="connsiteX499" y="connsiteY499"/>
                    </a:cxn>
                    <a:cxn ang="0">
                      <a:pos x="connsiteX500" y="connsiteY500"/>
                    </a:cxn>
                    <a:cxn ang="0">
                      <a:pos x="connsiteX501" y="connsiteY501"/>
                    </a:cxn>
                    <a:cxn ang="0">
                      <a:pos x="connsiteX502" y="connsiteY502"/>
                    </a:cxn>
                    <a:cxn ang="0">
                      <a:pos x="connsiteX503" y="connsiteY503"/>
                    </a:cxn>
                    <a:cxn ang="0">
                      <a:pos x="connsiteX504" y="connsiteY504"/>
                    </a:cxn>
                    <a:cxn ang="0">
                      <a:pos x="connsiteX505" y="connsiteY505"/>
                    </a:cxn>
                    <a:cxn ang="0">
                      <a:pos x="connsiteX506" y="connsiteY506"/>
                    </a:cxn>
                    <a:cxn ang="0">
                      <a:pos x="connsiteX507" y="connsiteY507"/>
                    </a:cxn>
                    <a:cxn ang="0">
                      <a:pos x="connsiteX508" y="connsiteY508"/>
                    </a:cxn>
                    <a:cxn ang="0">
                      <a:pos x="connsiteX509" y="connsiteY509"/>
                    </a:cxn>
                    <a:cxn ang="0">
                      <a:pos x="connsiteX510" y="connsiteY510"/>
                    </a:cxn>
                    <a:cxn ang="0">
                      <a:pos x="connsiteX511" y="connsiteY511"/>
                    </a:cxn>
                    <a:cxn ang="0">
                      <a:pos x="connsiteX512" y="connsiteY512"/>
                    </a:cxn>
                    <a:cxn ang="0">
                      <a:pos x="connsiteX513" y="connsiteY513"/>
                    </a:cxn>
                    <a:cxn ang="0">
                      <a:pos x="connsiteX514" y="connsiteY514"/>
                    </a:cxn>
                    <a:cxn ang="0">
                      <a:pos x="connsiteX515" y="connsiteY515"/>
                    </a:cxn>
                    <a:cxn ang="0">
                      <a:pos x="connsiteX516" y="connsiteY516"/>
                    </a:cxn>
                    <a:cxn ang="0">
                      <a:pos x="connsiteX517" y="connsiteY517"/>
                    </a:cxn>
                    <a:cxn ang="0">
                      <a:pos x="connsiteX518" y="connsiteY518"/>
                    </a:cxn>
                    <a:cxn ang="0">
                      <a:pos x="connsiteX519" y="connsiteY519"/>
                    </a:cxn>
                    <a:cxn ang="0">
                      <a:pos x="connsiteX520" y="connsiteY520"/>
                    </a:cxn>
                    <a:cxn ang="0">
                      <a:pos x="connsiteX521" y="connsiteY521"/>
                    </a:cxn>
                    <a:cxn ang="0">
                      <a:pos x="connsiteX522" y="connsiteY522"/>
                    </a:cxn>
                    <a:cxn ang="0">
                      <a:pos x="connsiteX523" y="connsiteY523"/>
                    </a:cxn>
                    <a:cxn ang="0">
                      <a:pos x="connsiteX524" y="connsiteY524"/>
                    </a:cxn>
                    <a:cxn ang="0">
                      <a:pos x="connsiteX525" y="connsiteY525"/>
                    </a:cxn>
                    <a:cxn ang="0">
                      <a:pos x="connsiteX526" y="connsiteY526"/>
                    </a:cxn>
                    <a:cxn ang="0">
                      <a:pos x="connsiteX527" y="connsiteY527"/>
                    </a:cxn>
                    <a:cxn ang="0">
                      <a:pos x="connsiteX528" y="connsiteY528"/>
                    </a:cxn>
                    <a:cxn ang="0">
                      <a:pos x="connsiteX529" y="connsiteY529"/>
                    </a:cxn>
                    <a:cxn ang="0">
                      <a:pos x="connsiteX530" y="connsiteY530"/>
                    </a:cxn>
                    <a:cxn ang="0">
                      <a:pos x="connsiteX531" y="connsiteY531"/>
                    </a:cxn>
                    <a:cxn ang="0">
                      <a:pos x="connsiteX532" y="connsiteY532"/>
                    </a:cxn>
                    <a:cxn ang="0">
                      <a:pos x="connsiteX533" y="connsiteY533"/>
                    </a:cxn>
                    <a:cxn ang="0">
                      <a:pos x="connsiteX534" y="connsiteY534"/>
                    </a:cxn>
                    <a:cxn ang="0">
                      <a:pos x="connsiteX535" y="connsiteY535"/>
                    </a:cxn>
                    <a:cxn ang="0">
                      <a:pos x="connsiteX536" y="connsiteY536"/>
                    </a:cxn>
                    <a:cxn ang="0">
                      <a:pos x="connsiteX537" y="connsiteY537"/>
                    </a:cxn>
                    <a:cxn ang="0">
                      <a:pos x="connsiteX538" y="connsiteY538"/>
                    </a:cxn>
                    <a:cxn ang="0">
                      <a:pos x="connsiteX539" y="connsiteY539"/>
                    </a:cxn>
                    <a:cxn ang="0">
                      <a:pos x="connsiteX540" y="connsiteY540"/>
                    </a:cxn>
                    <a:cxn ang="0">
                      <a:pos x="connsiteX541" y="connsiteY541"/>
                    </a:cxn>
                    <a:cxn ang="0">
                      <a:pos x="connsiteX542" y="connsiteY542"/>
                    </a:cxn>
                    <a:cxn ang="0">
                      <a:pos x="connsiteX543" y="connsiteY543"/>
                    </a:cxn>
                    <a:cxn ang="0">
                      <a:pos x="connsiteX544" y="connsiteY544"/>
                    </a:cxn>
                    <a:cxn ang="0">
                      <a:pos x="connsiteX545" y="connsiteY545"/>
                    </a:cxn>
                    <a:cxn ang="0">
                      <a:pos x="connsiteX546" y="connsiteY546"/>
                    </a:cxn>
                    <a:cxn ang="0">
                      <a:pos x="connsiteX547" y="connsiteY547"/>
                    </a:cxn>
                    <a:cxn ang="0">
                      <a:pos x="connsiteX548" y="connsiteY548"/>
                    </a:cxn>
                    <a:cxn ang="0">
                      <a:pos x="connsiteX549" y="connsiteY549"/>
                    </a:cxn>
                    <a:cxn ang="0">
                      <a:pos x="connsiteX550" y="connsiteY550"/>
                    </a:cxn>
                    <a:cxn ang="0">
                      <a:pos x="connsiteX551" y="connsiteY551"/>
                    </a:cxn>
                    <a:cxn ang="0">
                      <a:pos x="connsiteX552" y="connsiteY552"/>
                    </a:cxn>
                    <a:cxn ang="0">
                      <a:pos x="connsiteX553" y="connsiteY553"/>
                    </a:cxn>
                    <a:cxn ang="0">
                      <a:pos x="connsiteX554" y="connsiteY554"/>
                    </a:cxn>
                    <a:cxn ang="0">
                      <a:pos x="connsiteX555" y="connsiteY555"/>
                    </a:cxn>
                    <a:cxn ang="0">
                      <a:pos x="connsiteX556" y="connsiteY556"/>
                    </a:cxn>
                    <a:cxn ang="0">
                      <a:pos x="connsiteX557" y="connsiteY557"/>
                    </a:cxn>
                    <a:cxn ang="0">
                      <a:pos x="connsiteX558" y="connsiteY558"/>
                    </a:cxn>
                    <a:cxn ang="0">
                      <a:pos x="connsiteX559" y="connsiteY559"/>
                    </a:cxn>
                    <a:cxn ang="0">
                      <a:pos x="connsiteX560" y="connsiteY560"/>
                    </a:cxn>
                    <a:cxn ang="0">
                      <a:pos x="connsiteX561" y="connsiteY561"/>
                    </a:cxn>
                    <a:cxn ang="0">
                      <a:pos x="connsiteX562" y="connsiteY562"/>
                    </a:cxn>
                    <a:cxn ang="0">
                      <a:pos x="connsiteX563" y="connsiteY563"/>
                    </a:cxn>
                    <a:cxn ang="0">
                      <a:pos x="connsiteX564" y="connsiteY564"/>
                    </a:cxn>
                    <a:cxn ang="0">
                      <a:pos x="connsiteX565" y="connsiteY565"/>
                    </a:cxn>
                    <a:cxn ang="0">
                      <a:pos x="connsiteX566" y="connsiteY566"/>
                    </a:cxn>
                    <a:cxn ang="0">
                      <a:pos x="connsiteX567" y="connsiteY567"/>
                    </a:cxn>
                    <a:cxn ang="0">
                      <a:pos x="connsiteX568" y="connsiteY568"/>
                    </a:cxn>
                    <a:cxn ang="0">
                      <a:pos x="connsiteX569" y="connsiteY569"/>
                    </a:cxn>
                    <a:cxn ang="0">
                      <a:pos x="connsiteX570" y="connsiteY570"/>
                    </a:cxn>
                    <a:cxn ang="0">
                      <a:pos x="connsiteX571" y="connsiteY571"/>
                    </a:cxn>
                    <a:cxn ang="0">
                      <a:pos x="connsiteX572" y="connsiteY572"/>
                    </a:cxn>
                    <a:cxn ang="0">
                      <a:pos x="connsiteX573" y="connsiteY573"/>
                    </a:cxn>
                    <a:cxn ang="0">
                      <a:pos x="connsiteX574" y="connsiteY574"/>
                    </a:cxn>
                    <a:cxn ang="0">
                      <a:pos x="connsiteX575" y="connsiteY575"/>
                    </a:cxn>
                    <a:cxn ang="0">
                      <a:pos x="connsiteX576" y="connsiteY576"/>
                    </a:cxn>
                    <a:cxn ang="0">
                      <a:pos x="connsiteX577" y="connsiteY577"/>
                    </a:cxn>
                    <a:cxn ang="0">
                      <a:pos x="connsiteX578" y="connsiteY578"/>
                    </a:cxn>
                    <a:cxn ang="0">
                      <a:pos x="connsiteX579" y="connsiteY579"/>
                    </a:cxn>
                    <a:cxn ang="0">
                      <a:pos x="connsiteX580" y="connsiteY580"/>
                    </a:cxn>
                    <a:cxn ang="0">
                      <a:pos x="connsiteX581" y="connsiteY581"/>
                    </a:cxn>
                    <a:cxn ang="0">
                      <a:pos x="connsiteX582" y="connsiteY582"/>
                    </a:cxn>
                    <a:cxn ang="0">
                      <a:pos x="connsiteX583" y="connsiteY583"/>
                    </a:cxn>
                    <a:cxn ang="0">
                      <a:pos x="connsiteX584" y="connsiteY584"/>
                    </a:cxn>
                    <a:cxn ang="0">
                      <a:pos x="connsiteX585" y="connsiteY585"/>
                    </a:cxn>
                    <a:cxn ang="0">
                      <a:pos x="connsiteX586" y="connsiteY586"/>
                    </a:cxn>
                    <a:cxn ang="0">
                      <a:pos x="connsiteX587" y="connsiteY587"/>
                    </a:cxn>
                    <a:cxn ang="0">
                      <a:pos x="connsiteX588" y="connsiteY588"/>
                    </a:cxn>
                    <a:cxn ang="0">
                      <a:pos x="connsiteX589" y="connsiteY589"/>
                    </a:cxn>
                    <a:cxn ang="0">
                      <a:pos x="connsiteX590" y="connsiteY590"/>
                    </a:cxn>
                    <a:cxn ang="0">
                      <a:pos x="connsiteX591" y="connsiteY591"/>
                    </a:cxn>
                    <a:cxn ang="0">
                      <a:pos x="connsiteX592" y="connsiteY592"/>
                    </a:cxn>
                    <a:cxn ang="0">
                      <a:pos x="connsiteX593" y="connsiteY593"/>
                    </a:cxn>
                    <a:cxn ang="0">
                      <a:pos x="connsiteX594" y="connsiteY594"/>
                    </a:cxn>
                    <a:cxn ang="0">
                      <a:pos x="connsiteX595" y="connsiteY595"/>
                    </a:cxn>
                    <a:cxn ang="0">
                      <a:pos x="connsiteX596" y="connsiteY596"/>
                    </a:cxn>
                    <a:cxn ang="0">
                      <a:pos x="connsiteX597" y="connsiteY597"/>
                    </a:cxn>
                    <a:cxn ang="0">
                      <a:pos x="connsiteX598" y="connsiteY598"/>
                    </a:cxn>
                    <a:cxn ang="0">
                      <a:pos x="connsiteX599" y="connsiteY599"/>
                    </a:cxn>
                    <a:cxn ang="0">
                      <a:pos x="connsiteX600" y="connsiteY600"/>
                    </a:cxn>
                    <a:cxn ang="0">
                      <a:pos x="connsiteX601" y="connsiteY601"/>
                    </a:cxn>
                    <a:cxn ang="0">
                      <a:pos x="connsiteX602" y="connsiteY602"/>
                    </a:cxn>
                    <a:cxn ang="0">
                      <a:pos x="connsiteX603" y="connsiteY603"/>
                    </a:cxn>
                    <a:cxn ang="0">
                      <a:pos x="connsiteX604" y="connsiteY604"/>
                    </a:cxn>
                    <a:cxn ang="0">
                      <a:pos x="connsiteX605" y="connsiteY605"/>
                    </a:cxn>
                    <a:cxn ang="0">
                      <a:pos x="connsiteX606" y="connsiteY606"/>
                    </a:cxn>
                    <a:cxn ang="0">
                      <a:pos x="connsiteX607" y="connsiteY607"/>
                    </a:cxn>
                    <a:cxn ang="0">
                      <a:pos x="connsiteX608" y="connsiteY608"/>
                    </a:cxn>
                    <a:cxn ang="0">
                      <a:pos x="connsiteX609" y="connsiteY609"/>
                    </a:cxn>
                    <a:cxn ang="0">
                      <a:pos x="connsiteX610" y="connsiteY610"/>
                    </a:cxn>
                    <a:cxn ang="0">
                      <a:pos x="connsiteX611" y="connsiteY611"/>
                    </a:cxn>
                    <a:cxn ang="0">
                      <a:pos x="connsiteX612" y="connsiteY612"/>
                    </a:cxn>
                    <a:cxn ang="0">
                      <a:pos x="connsiteX613" y="connsiteY613"/>
                    </a:cxn>
                    <a:cxn ang="0">
                      <a:pos x="connsiteX614" y="connsiteY614"/>
                    </a:cxn>
                    <a:cxn ang="0">
                      <a:pos x="connsiteX615" y="connsiteY615"/>
                    </a:cxn>
                    <a:cxn ang="0">
                      <a:pos x="connsiteX616" y="connsiteY616"/>
                    </a:cxn>
                    <a:cxn ang="0">
                      <a:pos x="connsiteX617" y="connsiteY617"/>
                    </a:cxn>
                    <a:cxn ang="0">
                      <a:pos x="connsiteX618" y="connsiteY618"/>
                    </a:cxn>
                    <a:cxn ang="0">
                      <a:pos x="connsiteX619" y="connsiteY619"/>
                    </a:cxn>
                    <a:cxn ang="0">
                      <a:pos x="connsiteX620" y="connsiteY620"/>
                    </a:cxn>
                    <a:cxn ang="0">
                      <a:pos x="connsiteX621" y="connsiteY621"/>
                    </a:cxn>
                    <a:cxn ang="0">
                      <a:pos x="connsiteX622" y="connsiteY622"/>
                    </a:cxn>
                    <a:cxn ang="0">
                      <a:pos x="connsiteX623" y="connsiteY623"/>
                    </a:cxn>
                    <a:cxn ang="0">
                      <a:pos x="connsiteX624" y="connsiteY624"/>
                    </a:cxn>
                    <a:cxn ang="0">
                      <a:pos x="connsiteX625" y="connsiteY625"/>
                    </a:cxn>
                    <a:cxn ang="0">
                      <a:pos x="connsiteX626" y="connsiteY626"/>
                    </a:cxn>
                    <a:cxn ang="0">
                      <a:pos x="connsiteX627" y="connsiteY627"/>
                    </a:cxn>
                    <a:cxn ang="0">
                      <a:pos x="connsiteX628" y="connsiteY628"/>
                    </a:cxn>
                    <a:cxn ang="0">
                      <a:pos x="connsiteX629" y="connsiteY629"/>
                    </a:cxn>
                    <a:cxn ang="0">
                      <a:pos x="connsiteX630" y="connsiteY630"/>
                    </a:cxn>
                    <a:cxn ang="0">
                      <a:pos x="connsiteX631" y="connsiteY631"/>
                    </a:cxn>
                    <a:cxn ang="0">
                      <a:pos x="connsiteX632" y="connsiteY632"/>
                    </a:cxn>
                    <a:cxn ang="0">
                      <a:pos x="connsiteX633" y="connsiteY633"/>
                    </a:cxn>
                    <a:cxn ang="0">
                      <a:pos x="connsiteX634" y="connsiteY634"/>
                    </a:cxn>
                    <a:cxn ang="0">
                      <a:pos x="connsiteX635" y="connsiteY635"/>
                    </a:cxn>
                    <a:cxn ang="0">
                      <a:pos x="connsiteX636" y="connsiteY636"/>
                    </a:cxn>
                    <a:cxn ang="0">
                      <a:pos x="connsiteX637" y="connsiteY637"/>
                    </a:cxn>
                    <a:cxn ang="0">
                      <a:pos x="connsiteX638" y="connsiteY638"/>
                    </a:cxn>
                    <a:cxn ang="0">
                      <a:pos x="connsiteX639" y="connsiteY639"/>
                    </a:cxn>
                    <a:cxn ang="0">
                      <a:pos x="connsiteX640" y="connsiteY640"/>
                    </a:cxn>
                    <a:cxn ang="0">
                      <a:pos x="connsiteX641" y="connsiteY641"/>
                    </a:cxn>
                    <a:cxn ang="0">
                      <a:pos x="connsiteX642" y="connsiteY642"/>
                    </a:cxn>
                    <a:cxn ang="0">
                      <a:pos x="connsiteX643" y="connsiteY643"/>
                    </a:cxn>
                    <a:cxn ang="0">
                      <a:pos x="connsiteX644" y="connsiteY644"/>
                    </a:cxn>
                    <a:cxn ang="0">
                      <a:pos x="connsiteX645" y="connsiteY645"/>
                    </a:cxn>
                    <a:cxn ang="0">
                      <a:pos x="connsiteX646" y="connsiteY646"/>
                    </a:cxn>
                    <a:cxn ang="0">
                      <a:pos x="connsiteX647" y="connsiteY647"/>
                    </a:cxn>
                    <a:cxn ang="0">
                      <a:pos x="connsiteX648" y="connsiteY648"/>
                    </a:cxn>
                    <a:cxn ang="0">
                      <a:pos x="connsiteX649" y="connsiteY649"/>
                    </a:cxn>
                    <a:cxn ang="0">
                      <a:pos x="connsiteX650" y="connsiteY650"/>
                    </a:cxn>
                    <a:cxn ang="0">
                      <a:pos x="connsiteX651" y="connsiteY651"/>
                    </a:cxn>
                    <a:cxn ang="0">
                      <a:pos x="connsiteX652" y="connsiteY652"/>
                    </a:cxn>
                    <a:cxn ang="0">
                      <a:pos x="connsiteX653" y="connsiteY653"/>
                    </a:cxn>
                    <a:cxn ang="0">
                      <a:pos x="connsiteX654" y="connsiteY654"/>
                    </a:cxn>
                    <a:cxn ang="0">
                      <a:pos x="connsiteX655" y="connsiteY655"/>
                    </a:cxn>
                    <a:cxn ang="0">
                      <a:pos x="connsiteX656" y="connsiteY656"/>
                    </a:cxn>
                    <a:cxn ang="0">
                      <a:pos x="connsiteX657" y="connsiteY657"/>
                    </a:cxn>
                    <a:cxn ang="0">
                      <a:pos x="connsiteX658" y="connsiteY658"/>
                    </a:cxn>
                    <a:cxn ang="0">
                      <a:pos x="connsiteX659" y="connsiteY659"/>
                    </a:cxn>
                    <a:cxn ang="0">
                      <a:pos x="connsiteX660" y="connsiteY660"/>
                    </a:cxn>
                    <a:cxn ang="0">
                      <a:pos x="connsiteX661" y="connsiteY661"/>
                    </a:cxn>
                    <a:cxn ang="0">
                      <a:pos x="connsiteX662" y="connsiteY662"/>
                    </a:cxn>
                    <a:cxn ang="0">
                      <a:pos x="connsiteX663" y="connsiteY663"/>
                    </a:cxn>
                    <a:cxn ang="0">
                      <a:pos x="connsiteX664" y="connsiteY664"/>
                    </a:cxn>
                    <a:cxn ang="0">
                      <a:pos x="connsiteX665" y="connsiteY665"/>
                    </a:cxn>
                    <a:cxn ang="0">
                      <a:pos x="connsiteX666" y="connsiteY666"/>
                    </a:cxn>
                    <a:cxn ang="0">
                      <a:pos x="connsiteX667" y="connsiteY667"/>
                    </a:cxn>
                    <a:cxn ang="0">
                      <a:pos x="connsiteX668" y="connsiteY668"/>
                    </a:cxn>
                    <a:cxn ang="0">
                      <a:pos x="connsiteX669" y="connsiteY669"/>
                    </a:cxn>
                    <a:cxn ang="0">
                      <a:pos x="connsiteX670" y="connsiteY670"/>
                    </a:cxn>
                    <a:cxn ang="0">
                      <a:pos x="connsiteX671" y="connsiteY671"/>
                    </a:cxn>
                    <a:cxn ang="0">
                      <a:pos x="connsiteX672" y="connsiteY672"/>
                    </a:cxn>
                    <a:cxn ang="0">
                      <a:pos x="connsiteX673" y="connsiteY673"/>
                    </a:cxn>
                    <a:cxn ang="0">
                      <a:pos x="connsiteX674" y="connsiteY674"/>
                    </a:cxn>
                    <a:cxn ang="0">
                      <a:pos x="connsiteX675" y="connsiteY675"/>
                    </a:cxn>
                    <a:cxn ang="0">
                      <a:pos x="connsiteX676" y="connsiteY676"/>
                    </a:cxn>
                    <a:cxn ang="0">
                      <a:pos x="connsiteX677" y="connsiteY677"/>
                    </a:cxn>
                    <a:cxn ang="0">
                      <a:pos x="connsiteX678" y="connsiteY678"/>
                    </a:cxn>
                    <a:cxn ang="0">
                      <a:pos x="connsiteX679" y="connsiteY679"/>
                    </a:cxn>
                    <a:cxn ang="0">
                      <a:pos x="connsiteX680" y="connsiteY680"/>
                    </a:cxn>
                    <a:cxn ang="0">
                      <a:pos x="connsiteX681" y="connsiteY681"/>
                    </a:cxn>
                    <a:cxn ang="0">
                      <a:pos x="connsiteX682" y="connsiteY682"/>
                    </a:cxn>
                    <a:cxn ang="0">
                      <a:pos x="connsiteX683" y="connsiteY683"/>
                    </a:cxn>
                    <a:cxn ang="0">
                      <a:pos x="connsiteX684" y="connsiteY684"/>
                    </a:cxn>
                    <a:cxn ang="0">
                      <a:pos x="connsiteX685" y="connsiteY685"/>
                    </a:cxn>
                    <a:cxn ang="0">
                      <a:pos x="connsiteX686" y="connsiteY686"/>
                    </a:cxn>
                    <a:cxn ang="0">
                      <a:pos x="connsiteX687" y="connsiteY687"/>
                    </a:cxn>
                    <a:cxn ang="0">
                      <a:pos x="connsiteX688" y="connsiteY688"/>
                    </a:cxn>
                    <a:cxn ang="0">
                      <a:pos x="connsiteX689" y="connsiteY689"/>
                    </a:cxn>
                    <a:cxn ang="0">
                      <a:pos x="connsiteX690" y="connsiteY690"/>
                    </a:cxn>
                    <a:cxn ang="0">
                      <a:pos x="connsiteX691" y="connsiteY691"/>
                    </a:cxn>
                    <a:cxn ang="0">
                      <a:pos x="connsiteX692" y="connsiteY692"/>
                    </a:cxn>
                    <a:cxn ang="0">
                      <a:pos x="connsiteX693" y="connsiteY693"/>
                    </a:cxn>
                    <a:cxn ang="0">
                      <a:pos x="connsiteX694" y="connsiteY694"/>
                    </a:cxn>
                    <a:cxn ang="0">
                      <a:pos x="connsiteX695" y="connsiteY695"/>
                    </a:cxn>
                    <a:cxn ang="0">
                      <a:pos x="connsiteX696" y="connsiteY696"/>
                    </a:cxn>
                    <a:cxn ang="0">
                      <a:pos x="connsiteX697" y="connsiteY697"/>
                    </a:cxn>
                    <a:cxn ang="0">
                      <a:pos x="connsiteX698" y="connsiteY698"/>
                    </a:cxn>
                    <a:cxn ang="0">
                      <a:pos x="connsiteX699" y="connsiteY699"/>
                    </a:cxn>
                    <a:cxn ang="0">
                      <a:pos x="connsiteX700" y="connsiteY700"/>
                    </a:cxn>
                    <a:cxn ang="0">
                      <a:pos x="connsiteX701" y="connsiteY701"/>
                    </a:cxn>
                    <a:cxn ang="0">
                      <a:pos x="connsiteX702" y="connsiteY702"/>
                    </a:cxn>
                    <a:cxn ang="0">
                      <a:pos x="connsiteX703" y="connsiteY703"/>
                    </a:cxn>
                    <a:cxn ang="0">
                      <a:pos x="connsiteX704" y="connsiteY704"/>
                    </a:cxn>
                    <a:cxn ang="0">
                      <a:pos x="connsiteX705" y="connsiteY705"/>
                    </a:cxn>
                    <a:cxn ang="0">
                      <a:pos x="connsiteX706" y="connsiteY706"/>
                    </a:cxn>
                    <a:cxn ang="0">
                      <a:pos x="connsiteX707" y="connsiteY707"/>
                    </a:cxn>
                    <a:cxn ang="0">
                      <a:pos x="connsiteX708" y="connsiteY708"/>
                    </a:cxn>
                    <a:cxn ang="0">
                      <a:pos x="connsiteX709" y="connsiteY709"/>
                    </a:cxn>
                    <a:cxn ang="0">
                      <a:pos x="connsiteX710" y="connsiteY710"/>
                    </a:cxn>
                    <a:cxn ang="0">
                      <a:pos x="connsiteX711" y="connsiteY711"/>
                    </a:cxn>
                    <a:cxn ang="0">
                      <a:pos x="connsiteX712" y="connsiteY712"/>
                    </a:cxn>
                    <a:cxn ang="0">
                      <a:pos x="connsiteX713" y="connsiteY713"/>
                    </a:cxn>
                    <a:cxn ang="0">
                      <a:pos x="connsiteX714" y="connsiteY714"/>
                    </a:cxn>
                    <a:cxn ang="0">
                      <a:pos x="connsiteX715" y="connsiteY715"/>
                    </a:cxn>
                    <a:cxn ang="0">
                      <a:pos x="connsiteX716" y="connsiteY716"/>
                    </a:cxn>
                    <a:cxn ang="0">
                      <a:pos x="connsiteX717" y="connsiteY717"/>
                    </a:cxn>
                    <a:cxn ang="0">
                      <a:pos x="connsiteX718" y="connsiteY718"/>
                    </a:cxn>
                    <a:cxn ang="0">
                      <a:pos x="connsiteX719" y="connsiteY719"/>
                    </a:cxn>
                    <a:cxn ang="0">
                      <a:pos x="connsiteX720" y="connsiteY720"/>
                    </a:cxn>
                    <a:cxn ang="0">
                      <a:pos x="connsiteX721" y="connsiteY721"/>
                    </a:cxn>
                    <a:cxn ang="0">
                      <a:pos x="connsiteX722" y="connsiteY722"/>
                    </a:cxn>
                    <a:cxn ang="0">
                      <a:pos x="connsiteX723" y="connsiteY723"/>
                    </a:cxn>
                    <a:cxn ang="0">
                      <a:pos x="connsiteX724" y="connsiteY724"/>
                    </a:cxn>
                    <a:cxn ang="0">
                      <a:pos x="connsiteX725" y="connsiteY725"/>
                    </a:cxn>
                    <a:cxn ang="0">
                      <a:pos x="connsiteX726" y="connsiteY726"/>
                    </a:cxn>
                    <a:cxn ang="0">
                      <a:pos x="connsiteX727" y="connsiteY727"/>
                    </a:cxn>
                    <a:cxn ang="0">
                      <a:pos x="connsiteX728" y="connsiteY728"/>
                    </a:cxn>
                    <a:cxn ang="0">
                      <a:pos x="connsiteX729" y="connsiteY729"/>
                    </a:cxn>
                    <a:cxn ang="0">
                      <a:pos x="connsiteX730" y="connsiteY730"/>
                    </a:cxn>
                    <a:cxn ang="0">
                      <a:pos x="connsiteX731" y="connsiteY731"/>
                    </a:cxn>
                    <a:cxn ang="0">
                      <a:pos x="connsiteX732" y="connsiteY732"/>
                    </a:cxn>
                    <a:cxn ang="0">
                      <a:pos x="connsiteX733" y="connsiteY733"/>
                    </a:cxn>
                    <a:cxn ang="0">
                      <a:pos x="connsiteX734" y="connsiteY734"/>
                    </a:cxn>
                    <a:cxn ang="0">
                      <a:pos x="connsiteX735" y="connsiteY735"/>
                    </a:cxn>
                    <a:cxn ang="0">
                      <a:pos x="connsiteX736" y="connsiteY736"/>
                    </a:cxn>
                    <a:cxn ang="0">
                      <a:pos x="connsiteX737" y="connsiteY737"/>
                    </a:cxn>
                    <a:cxn ang="0">
                      <a:pos x="connsiteX738" y="connsiteY738"/>
                    </a:cxn>
                    <a:cxn ang="0">
                      <a:pos x="connsiteX739" y="connsiteY739"/>
                    </a:cxn>
                    <a:cxn ang="0">
                      <a:pos x="connsiteX740" y="connsiteY740"/>
                    </a:cxn>
                    <a:cxn ang="0">
                      <a:pos x="connsiteX741" y="connsiteY741"/>
                    </a:cxn>
                    <a:cxn ang="0">
                      <a:pos x="connsiteX742" y="connsiteY742"/>
                    </a:cxn>
                    <a:cxn ang="0">
                      <a:pos x="connsiteX743" y="connsiteY743"/>
                    </a:cxn>
                    <a:cxn ang="0">
                      <a:pos x="connsiteX744" y="connsiteY744"/>
                    </a:cxn>
                    <a:cxn ang="0">
                      <a:pos x="connsiteX745" y="connsiteY745"/>
                    </a:cxn>
                    <a:cxn ang="0">
                      <a:pos x="connsiteX746" y="connsiteY746"/>
                    </a:cxn>
                    <a:cxn ang="0">
                      <a:pos x="connsiteX747" y="connsiteY747"/>
                    </a:cxn>
                    <a:cxn ang="0">
                      <a:pos x="connsiteX748" y="connsiteY748"/>
                    </a:cxn>
                    <a:cxn ang="0">
                      <a:pos x="connsiteX749" y="connsiteY749"/>
                    </a:cxn>
                    <a:cxn ang="0">
                      <a:pos x="connsiteX750" y="connsiteY750"/>
                    </a:cxn>
                    <a:cxn ang="0">
                      <a:pos x="connsiteX751" y="connsiteY751"/>
                    </a:cxn>
                    <a:cxn ang="0">
                      <a:pos x="connsiteX752" y="connsiteY752"/>
                    </a:cxn>
                    <a:cxn ang="0">
                      <a:pos x="connsiteX753" y="connsiteY753"/>
                    </a:cxn>
                    <a:cxn ang="0">
                      <a:pos x="connsiteX754" y="connsiteY754"/>
                    </a:cxn>
                    <a:cxn ang="0">
                      <a:pos x="connsiteX755" y="connsiteY755"/>
                    </a:cxn>
                    <a:cxn ang="0">
                      <a:pos x="connsiteX756" y="connsiteY756"/>
                    </a:cxn>
                    <a:cxn ang="0">
                      <a:pos x="connsiteX757" y="connsiteY757"/>
                    </a:cxn>
                    <a:cxn ang="0">
                      <a:pos x="connsiteX758" y="connsiteY758"/>
                    </a:cxn>
                    <a:cxn ang="0">
                      <a:pos x="connsiteX759" y="connsiteY759"/>
                    </a:cxn>
                    <a:cxn ang="0">
                      <a:pos x="connsiteX760" y="connsiteY760"/>
                    </a:cxn>
                    <a:cxn ang="0">
                      <a:pos x="connsiteX761" y="connsiteY761"/>
                    </a:cxn>
                    <a:cxn ang="0">
                      <a:pos x="connsiteX762" y="connsiteY762"/>
                    </a:cxn>
                    <a:cxn ang="0">
                      <a:pos x="connsiteX763" y="connsiteY763"/>
                    </a:cxn>
                    <a:cxn ang="0">
                      <a:pos x="connsiteX764" y="connsiteY764"/>
                    </a:cxn>
                    <a:cxn ang="0">
                      <a:pos x="connsiteX765" y="connsiteY765"/>
                    </a:cxn>
                    <a:cxn ang="0">
                      <a:pos x="connsiteX766" y="connsiteY766"/>
                    </a:cxn>
                    <a:cxn ang="0">
                      <a:pos x="connsiteX767" y="connsiteY767"/>
                    </a:cxn>
                    <a:cxn ang="0">
                      <a:pos x="connsiteX768" y="connsiteY768"/>
                    </a:cxn>
                    <a:cxn ang="0">
                      <a:pos x="connsiteX769" y="connsiteY769"/>
                    </a:cxn>
                    <a:cxn ang="0">
                      <a:pos x="connsiteX770" y="connsiteY770"/>
                    </a:cxn>
                    <a:cxn ang="0">
                      <a:pos x="connsiteX771" y="connsiteY771"/>
                    </a:cxn>
                    <a:cxn ang="0">
                      <a:pos x="connsiteX772" y="connsiteY772"/>
                    </a:cxn>
                    <a:cxn ang="0">
                      <a:pos x="connsiteX773" y="connsiteY773"/>
                    </a:cxn>
                    <a:cxn ang="0">
                      <a:pos x="connsiteX774" y="connsiteY774"/>
                    </a:cxn>
                    <a:cxn ang="0">
                      <a:pos x="connsiteX775" y="connsiteY775"/>
                    </a:cxn>
                    <a:cxn ang="0">
                      <a:pos x="connsiteX776" y="connsiteY776"/>
                    </a:cxn>
                    <a:cxn ang="0">
                      <a:pos x="connsiteX777" y="connsiteY777"/>
                    </a:cxn>
                    <a:cxn ang="0">
                      <a:pos x="connsiteX778" y="connsiteY778"/>
                    </a:cxn>
                    <a:cxn ang="0">
                      <a:pos x="connsiteX779" y="connsiteY779"/>
                    </a:cxn>
                    <a:cxn ang="0">
                      <a:pos x="connsiteX780" y="connsiteY780"/>
                    </a:cxn>
                    <a:cxn ang="0">
                      <a:pos x="connsiteX781" y="connsiteY781"/>
                    </a:cxn>
                    <a:cxn ang="0">
                      <a:pos x="connsiteX782" y="connsiteY782"/>
                    </a:cxn>
                    <a:cxn ang="0">
                      <a:pos x="connsiteX783" y="connsiteY783"/>
                    </a:cxn>
                    <a:cxn ang="0">
                      <a:pos x="connsiteX784" y="connsiteY784"/>
                    </a:cxn>
                    <a:cxn ang="0">
                      <a:pos x="connsiteX785" y="connsiteY785"/>
                    </a:cxn>
                    <a:cxn ang="0">
                      <a:pos x="connsiteX786" y="connsiteY786"/>
                    </a:cxn>
                    <a:cxn ang="0">
                      <a:pos x="connsiteX787" y="connsiteY787"/>
                    </a:cxn>
                    <a:cxn ang="0">
                      <a:pos x="connsiteX788" y="connsiteY788"/>
                    </a:cxn>
                    <a:cxn ang="0">
                      <a:pos x="connsiteX789" y="connsiteY789"/>
                    </a:cxn>
                    <a:cxn ang="0">
                      <a:pos x="connsiteX790" y="connsiteY790"/>
                    </a:cxn>
                  </a:cxnLst>
                  <a:rect l="l" t="t" r="r" b="b"/>
                  <a:pathLst>
                    <a:path w="1240133" h="1227860">
                      <a:moveTo>
                        <a:pt x="599326" y="1223323"/>
                      </a:moveTo>
                      <a:cubicBezTo>
                        <a:pt x="597998" y="1223407"/>
                        <a:pt x="597183" y="1224198"/>
                        <a:pt x="597138" y="1225351"/>
                      </a:cubicBezTo>
                      <a:cubicBezTo>
                        <a:pt x="597102" y="1226504"/>
                        <a:pt x="598018" y="1227476"/>
                        <a:pt x="599188" y="1227517"/>
                      </a:cubicBezTo>
                      <a:cubicBezTo>
                        <a:pt x="606088" y="1227743"/>
                        <a:pt x="613114" y="1227860"/>
                        <a:pt x="620071" y="1227860"/>
                      </a:cubicBezTo>
                      <a:lnTo>
                        <a:pt x="620352" y="1227860"/>
                      </a:lnTo>
                      <a:cubicBezTo>
                        <a:pt x="621522" y="1227860"/>
                        <a:pt x="622328" y="1226921"/>
                        <a:pt x="622328" y="1225762"/>
                      </a:cubicBezTo>
                      <a:cubicBezTo>
                        <a:pt x="622328" y="1224605"/>
                        <a:pt x="621236" y="1223665"/>
                        <a:pt x="620066" y="1223665"/>
                      </a:cubicBezTo>
                      <a:cubicBezTo>
                        <a:pt x="613159" y="1223665"/>
                        <a:pt x="606181" y="1223553"/>
                        <a:pt x="599326" y="1223323"/>
                      </a:cubicBezTo>
                      <a:close/>
                      <a:moveTo>
                        <a:pt x="662368" y="1222250"/>
                      </a:moveTo>
                      <a:cubicBezTo>
                        <a:pt x="655400" y="1222722"/>
                        <a:pt x="648333" y="1223076"/>
                        <a:pt x="641375" y="1223311"/>
                      </a:cubicBezTo>
                      <a:cubicBezTo>
                        <a:pt x="640201" y="1223350"/>
                        <a:pt x="639288" y="1224322"/>
                        <a:pt x="639326" y="1225476"/>
                      </a:cubicBezTo>
                      <a:cubicBezTo>
                        <a:pt x="639367" y="1226613"/>
                        <a:pt x="640307" y="1227505"/>
                        <a:pt x="641444" y="1227505"/>
                      </a:cubicBezTo>
                      <a:cubicBezTo>
                        <a:pt x="641469" y="1227505"/>
                        <a:pt x="641489" y="1227505"/>
                        <a:pt x="641514" y="1227508"/>
                      </a:cubicBezTo>
                      <a:cubicBezTo>
                        <a:pt x="648523" y="1227271"/>
                        <a:pt x="655635" y="1226912"/>
                        <a:pt x="662658" y="1226440"/>
                      </a:cubicBezTo>
                      <a:cubicBezTo>
                        <a:pt x="663826" y="1226359"/>
                        <a:pt x="664707" y="1225356"/>
                        <a:pt x="664630" y="1224202"/>
                      </a:cubicBezTo>
                      <a:cubicBezTo>
                        <a:pt x="664544" y="1223040"/>
                        <a:pt x="663501" y="1222140"/>
                        <a:pt x="662368" y="1222250"/>
                      </a:cubicBezTo>
                      <a:close/>
                      <a:moveTo>
                        <a:pt x="557379" y="1220548"/>
                      </a:moveTo>
                      <a:cubicBezTo>
                        <a:pt x="556222" y="1220447"/>
                        <a:pt x="555170" y="1221266"/>
                        <a:pt x="555057" y="1222419"/>
                      </a:cubicBezTo>
                      <a:cubicBezTo>
                        <a:pt x="554935" y="1223576"/>
                        <a:pt x="555781" y="1224605"/>
                        <a:pt x="556946" y="1224717"/>
                      </a:cubicBezTo>
                      <a:cubicBezTo>
                        <a:pt x="563875" y="1225415"/>
                        <a:pt x="570971" y="1226004"/>
                        <a:pt x="578047" y="1226476"/>
                      </a:cubicBezTo>
                      <a:cubicBezTo>
                        <a:pt x="578096" y="1226481"/>
                        <a:pt x="578144" y="1226481"/>
                        <a:pt x="578189" y="1226481"/>
                      </a:cubicBezTo>
                      <a:cubicBezTo>
                        <a:pt x="579301" y="1226481"/>
                        <a:pt x="580230" y="1225634"/>
                        <a:pt x="580300" y="1224525"/>
                      </a:cubicBezTo>
                      <a:cubicBezTo>
                        <a:pt x="580381" y="1223368"/>
                        <a:pt x="579493" y="1222366"/>
                        <a:pt x="578328" y="1222291"/>
                      </a:cubicBezTo>
                      <a:cubicBezTo>
                        <a:pt x="571302" y="1221823"/>
                        <a:pt x="564254" y="1221237"/>
                        <a:pt x="557379" y="1220548"/>
                      </a:cubicBezTo>
                      <a:close/>
                      <a:moveTo>
                        <a:pt x="704194" y="1218028"/>
                      </a:moveTo>
                      <a:cubicBezTo>
                        <a:pt x="697346" y="1218951"/>
                        <a:pt x="690320" y="1219781"/>
                        <a:pt x="683314" y="1220495"/>
                      </a:cubicBezTo>
                      <a:cubicBezTo>
                        <a:pt x="682149" y="1220616"/>
                        <a:pt x="681305" y="1221641"/>
                        <a:pt x="681423" y="1222795"/>
                      </a:cubicBezTo>
                      <a:cubicBezTo>
                        <a:pt x="681533" y="1223875"/>
                        <a:pt x="682454" y="1224678"/>
                        <a:pt x="683525" y="1224678"/>
                      </a:cubicBezTo>
                      <a:cubicBezTo>
                        <a:pt x="683602" y="1224678"/>
                        <a:pt x="683676" y="1224674"/>
                        <a:pt x="683746" y="1224666"/>
                      </a:cubicBezTo>
                      <a:cubicBezTo>
                        <a:pt x="690801" y="1223948"/>
                        <a:pt x="697872" y="1223117"/>
                        <a:pt x="704764" y="1222181"/>
                      </a:cubicBezTo>
                      <a:cubicBezTo>
                        <a:pt x="705924" y="1222024"/>
                        <a:pt x="706740" y="1220967"/>
                        <a:pt x="706576" y="1219822"/>
                      </a:cubicBezTo>
                      <a:cubicBezTo>
                        <a:pt x="706418" y="1218672"/>
                        <a:pt x="705325" y="1217854"/>
                        <a:pt x="704194" y="1218028"/>
                      </a:cubicBezTo>
                      <a:close/>
                      <a:moveTo>
                        <a:pt x="515717" y="1214950"/>
                      </a:moveTo>
                      <a:cubicBezTo>
                        <a:pt x="514579" y="1214760"/>
                        <a:pt x="513472" y="1215522"/>
                        <a:pt x="513272" y="1216668"/>
                      </a:cubicBezTo>
                      <a:cubicBezTo>
                        <a:pt x="513081" y="1217805"/>
                        <a:pt x="513855" y="1218891"/>
                        <a:pt x="515007" y="1219087"/>
                      </a:cubicBezTo>
                      <a:cubicBezTo>
                        <a:pt x="521871" y="1220249"/>
                        <a:pt x="528915" y="1221314"/>
                        <a:pt x="535932" y="1222257"/>
                      </a:cubicBezTo>
                      <a:cubicBezTo>
                        <a:pt x="536030" y="1222275"/>
                        <a:pt x="536128" y="1222278"/>
                        <a:pt x="536221" y="1222278"/>
                      </a:cubicBezTo>
                      <a:cubicBezTo>
                        <a:pt x="537264" y="1222278"/>
                        <a:pt x="538172" y="1221516"/>
                        <a:pt x="538316" y="1220463"/>
                      </a:cubicBezTo>
                      <a:cubicBezTo>
                        <a:pt x="538470" y="1219318"/>
                        <a:pt x="537659" y="1218261"/>
                        <a:pt x="536503" y="1218104"/>
                      </a:cubicBezTo>
                      <a:cubicBezTo>
                        <a:pt x="529530" y="1217168"/>
                        <a:pt x="522535" y="1216104"/>
                        <a:pt x="515717" y="1214950"/>
                      </a:cubicBezTo>
                      <a:close/>
                      <a:moveTo>
                        <a:pt x="745627" y="1210986"/>
                      </a:moveTo>
                      <a:cubicBezTo>
                        <a:pt x="738820" y="1212382"/>
                        <a:pt x="731872" y="1213679"/>
                        <a:pt x="724972" y="1214854"/>
                      </a:cubicBezTo>
                      <a:cubicBezTo>
                        <a:pt x="723819" y="1215047"/>
                        <a:pt x="723045" y="1216132"/>
                        <a:pt x="723240" y="1217277"/>
                      </a:cubicBezTo>
                      <a:cubicBezTo>
                        <a:pt x="723420" y="1218298"/>
                        <a:pt x="724316" y="1219019"/>
                        <a:pt x="725326" y="1219019"/>
                      </a:cubicBezTo>
                      <a:cubicBezTo>
                        <a:pt x="725448" y="1219019"/>
                        <a:pt x="725567" y="1219012"/>
                        <a:pt x="725693" y="1218991"/>
                      </a:cubicBezTo>
                      <a:cubicBezTo>
                        <a:pt x="732638" y="1217813"/>
                        <a:pt x="739640" y="1216503"/>
                        <a:pt x="746491" y="1215091"/>
                      </a:cubicBezTo>
                      <a:cubicBezTo>
                        <a:pt x="747635" y="1214858"/>
                        <a:pt x="748372" y="1213745"/>
                        <a:pt x="748133" y="1212611"/>
                      </a:cubicBezTo>
                      <a:cubicBezTo>
                        <a:pt x="747892" y="1211474"/>
                        <a:pt x="746756" y="1210735"/>
                        <a:pt x="745627" y="1210986"/>
                      </a:cubicBezTo>
                      <a:close/>
                      <a:moveTo>
                        <a:pt x="474551" y="1206538"/>
                      </a:moveTo>
                      <a:cubicBezTo>
                        <a:pt x="473406" y="1206291"/>
                        <a:pt x="472266" y="1206961"/>
                        <a:pt x="471989" y="1208081"/>
                      </a:cubicBezTo>
                      <a:cubicBezTo>
                        <a:pt x="471716" y="1209211"/>
                        <a:pt x="472417" y="1210344"/>
                        <a:pt x="473549" y="1210619"/>
                      </a:cubicBezTo>
                      <a:cubicBezTo>
                        <a:pt x="480397" y="1212261"/>
                        <a:pt x="487346" y="1213805"/>
                        <a:pt x="494205" y="1215200"/>
                      </a:cubicBezTo>
                      <a:cubicBezTo>
                        <a:pt x="494352" y="1215233"/>
                        <a:pt x="494490" y="1215244"/>
                        <a:pt x="494636" y="1215244"/>
                      </a:cubicBezTo>
                      <a:cubicBezTo>
                        <a:pt x="495618" y="1215244"/>
                        <a:pt x="496502" y="1214564"/>
                        <a:pt x="496702" y="1213571"/>
                      </a:cubicBezTo>
                      <a:cubicBezTo>
                        <a:pt x="496943" y="1212433"/>
                        <a:pt x="496202" y="1211328"/>
                        <a:pt x="495057" y="1211095"/>
                      </a:cubicBezTo>
                      <a:cubicBezTo>
                        <a:pt x="488246" y="1209699"/>
                        <a:pt x="481346" y="1208167"/>
                        <a:pt x="474551" y="1206538"/>
                      </a:cubicBezTo>
                      <a:close/>
                      <a:moveTo>
                        <a:pt x="786479" y="1201141"/>
                      </a:moveTo>
                      <a:cubicBezTo>
                        <a:pt x="779774" y="1202996"/>
                        <a:pt x="772935" y="1204771"/>
                        <a:pt x="766141" y="1206408"/>
                      </a:cubicBezTo>
                      <a:cubicBezTo>
                        <a:pt x="765004" y="1206679"/>
                        <a:pt x="764308" y="1207816"/>
                        <a:pt x="764585" y="1208941"/>
                      </a:cubicBezTo>
                      <a:cubicBezTo>
                        <a:pt x="764822" y="1209897"/>
                        <a:pt x="765685" y="1210541"/>
                        <a:pt x="766642" y="1210541"/>
                      </a:cubicBezTo>
                      <a:cubicBezTo>
                        <a:pt x="766809" y="1210541"/>
                        <a:pt x="766972" y="1210522"/>
                        <a:pt x="767143" y="1210481"/>
                      </a:cubicBezTo>
                      <a:cubicBezTo>
                        <a:pt x="773982" y="1208836"/>
                        <a:pt x="780870" y="1207049"/>
                        <a:pt x="787620" y="1205182"/>
                      </a:cubicBezTo>
                      <a:cubicBezTo>
                        <a:pt x="788747" y="1204872"/>
                        <a:pt x="789404" y="1203710"/>
                        <a:pt x="789089" y="1202597"/>
                      </a:cubicBezTo>
                      <a:cubicBezTo>
                        <a:pt x="788776" y="1201479"/>
                        <a:pt x="787611" y="1200819"/>
                        <a:pt x="786479" y="1201141"/>
                      </a:cubicBezTo>
                      <a:close/>
                      <a:moveTo>
                        <a:pt x="434050" y="1195361"/>
                      </a:moveTo>
                      <a:cubicBezTo>
                        <a:pt x="432942" y="1195011"/>
                        <a:pt x="431749" y="1195620"/>
                        <a:pt x="431394" y="1196730"/>
                      </a:cubicBezTo>
                      <a:cubicBezTo>
                        <a:pt x="431040" y="1197830"/>
                        <a:pt x="431659" y="1199012"/>
                        <a:pt x="432775" y="1199359"/>
                      </a:cubicBezTo>
                      <a:cubicBezTo>
                        <a:pt x="439484" y="1201460"/>
                        <a:pt x="446311" y="1203469"/>
                        <a:pt x="453060" y="1205335"/>
                      </a:cubicBezTo>
                      <a:cubicBezTo>
                        <a:pt x="453252" y="1205388"/>
                        <a:pt x="453443" y="1205411"/>
                        <a:pt x="453630" y="1205411"/>
                      </a:cubicBezTo>
                      <a:cubicBezTo>
                        <a:pt x="454559" y="1205411"/>
                        <a:pt x="455411" y="1204808"/>
                        <a:pt x="455672" y="1203884"/>
                      </a:cubicBezTo>
                      <a:cubicBezTo>
                        <a:pt x="455985" y="1202766"/>
                        <a:pt x="455325" y="1201609"/>
                        <a:pt x="454201" y="1201298"/>
                      </a:cubicBezTo>
                      <a:cubicBezTo>
                        <a:pt x="447496" y="1199443"/>
                        <a:pt x="440714" y="1197447"/>
                        <a:pt x="434050" y="1195361"/>
                      </a:cubicBezTo>
                      <a:close/>
                      <a:moveTo>
                        <a:pt x="826541" y="1188549"/>
                      </a:moveTo>
                      <a:cubicBezTo>
                        <a:pt x="819994" y="1190856"/>
                        <a:pt x="813289" y="1193092"/>
                        <a:pt x="806618" y="1195189"/>
                      </a:cubicBezTo>
                      <a:cubicBezTo>
                        <a:pt x="805505" y="1195539"/>
                        <a:pt x="804886" y="1196717"/>
                        <a:pt x="805241" y="1197823"/>
                      </a:cubicBezTo>
                      <a:cubicBezTo>
                        <a:pt x="805530" y="1198717"/>
                        <a:pt x="806366" y="1199286"/>
                        <a:pt x="807261" y="1199286"/>
                      </a:cubicBezTo>
                      <a:cubicBezTo>
                        <a:pt x="807473" y="1199286"/>
                        <a:pt x="807689" y="1199254"/>
                        <a:pt x="807896" y="1199185"/>
                      </a:cubicBezTo>
                      <a:cubicBezTo>
                        <a:pt x="814618" y="1197076"/>
                        <a:pt x="821367" y="1194825"/>
                        <a:pt x="827961" y="1192499"/>
                      </a:cubicBezTo>
                      <a:cubicBezTo>
                        <a:pt x="829061" y="1192111"/>
                        <a:pt x="829640" y="1190913"/>
                        <a:pt x="829245" y="1189820"/>
                      </a:cubicBezTo>
                      <a:cubicBezTo>
                        <a:pt x="828858" y="1188732"/>
                        <a:pt x="827645" y="1188151"/>
                        <a:pt x="826541" y="1188549"/>
                      </a:cubicBezTo>
                      <a:close/>
                      <a:moveTo>
                        <a:pt x="394311" y="1181399"/>
                      </a:moveTo>
                      <a:cubicBezTo>
                        <a:pt x="393239" y="1180972"/>
                        <a:pt x="391993" y="1181504"/>
                        <a:pt x="391565" y="1182581"/>
                      </a:cubicBezTo>
                      <a:cubicBezTo>
                        <a:pt x="391138" y="1183663"/>
                        <a:pt x="391672" y="1184875"/>
                        <a:pt x="392763" y="1185300"/>
                      </a:cubicBezTo>
                      <a:cubicBezTo>
                        <a:pt x="399374" y="1187876"/>
                        <a:pt x="406063" y="1190356"/>
                        <a:pt x="412641" y="1192672"/>
                      </a:cubicBezTo>
                      <a:cubicBezTo>
                        <a:pt x="412873" y="1192752"/>
                        <a:pt x="413113" y="1192789"/>
                        <a:pt x="413350" y="1192789"/>
                      </a:cubicBezTo>
                      <a:cubicBezTo>
                        <a:pt x="414221" y="1192789"/>
                        <a:pt x="415036" y="1192253"/>
                        <a:pt x="415349" y="1191389"/>
                      </a:cubicBezTo>
                      <a:cubicBezTo>
                        <a:pt x="415737" y="1190301"/>
                        <a:pt x="415162" y="1189103"/>
                        <a:pt x="414058" y="1188715"/>
                      </a:cubicBezTo>
                      <a:cubicBezTo>
                        <a:pt x="407525" y="1186417"/>
                        <a:pt x="400882" y="1183957"/>
                        <a:pt x="394311" y="1181399"/>
                      </a:cubicBezTo>
                      <a:close/>
                      <a:moveTo>
                        <a:pt x="865595" y="1173280"/>
                      </a:moveTo>
                      <a:cubicBezTo>
                        <a:pt x="859171" y="1176048"/>
                        <a:pt x="852663" y="1178722"/>
                        <a:pt x="846238" y="1181235"/>
                      </a:cubicBezTo>
                      <a:cubicBezTo>
                        <a:pt x="845147" y="1181662"/>
                        <a:pt x="844618" y="1182880"/>
                        <a:pt x="845046" y="1183957"/>
                      </a:cubicBezTo>
                      <a:cubicBezTo>
                        <a:pt x="845375" y="1184779"/>
                        <a:pt x="846173" y="1185283"/>
                        <a:pt x="847016" y="1185283"/>
                      </a:cubicBezTo>
                      <a:cubicBezTo>
                        <a:pt x="847273" y="1185283"/>
                        <a:pt x="847534" y="1185235"/>
                        <a:pt x="847795" y="1185135"/>
                      </a:cubicBezTo>
                      <a:cubicBezTo>
                        <a:pt x="854263" y="1182606"/>
                        <a:pt x="860822" y="1179911"/>
                        <a:pt x="867285" y="1177125"/>
                      </a:cubicBezTo>
                      <a:cubicBezTo>
                        <a:pt x="868361" y="1176665"/>
                        <a:pt x="868849" y="1175427"/>
                        <a:pt x="868381" y="1174366"/>
                      </a:cubicBezTo>
                      <a:cubicBezTo>
                        <a:pt x="867917" y="1173301"/>
                        <a:pt x="866663" y="1172821"/>
                        <a:pt x="865595" y="1173280"/>
                      </a:cubicBezTo>
                      <a:close/>
                      <a:moveTo>
                        <a:pt x="355667" y="1164763"/>
                      </a:moveTo>
                      <a:cubicBezTo>
                        <a:pt x="354617" y="1164259"/>
                        <a:pt x="353346" y="1164707"/>
                        <a:pt x="352844" y="1165756"/>
                      </a:cubicBezTo>
                      <a:cubicBezTo>
                        <a:pt x="352339" y="1166804"/>
                        <a:pt x="352791" y="1168054"/>
                        <a:pt x="353846" y="1168551"/>
                      </a:cubicBezTo>
                      <a:cubicBezTo>
                        <a:pt x="360266" y="1171571"/>
                        <a:pt x="366759" y="1174499"/>
                        <a:pt x="373154" y="1177253"/>
                      </a:cubicBezTo>
                      <a:cubicBezTo>
                        <a:pt x="373427" y="1177371"/>
                        <a:pt x="373715" y="1177427"/>
                        <a:pt x="373997" y="1177427"/>
                      </a:cubicBezTo>
                      <a:cubicBezTo>
                        <a:pt x="374815" y="1177427"/>
                        <a:pt x="375598" y="1176954"/>
                        <a:pt x="375939" y="1176160"/>
                      </a:cubicBezTo>
                      <a:cubicBezTo>
                        <a:pt x="376405" y="1175100"/>
                        <a:pt x="375912" y="1173862"/>
                        <a:pt x="374840" y="1173398"/>
                      </a:cubicBezTo>
                      <a:cubicBezTo>
                        <a:pt x="368490" y="1170667"/>
                        <a:pt x="362038" y="1167764"/>
                        <a:pt x="355667" y="1164763"/>
                      </a:cubicBezTo>
                      <a:close/>
                      <a:moveTo>
                        <a:pt x="903448" y="1155414"/>
                      </a:moveTo>
                      <a:cubicBezTo>
                        <a:pt x="897229" y="1158609"/>
                        <a:pt x="890915" y="1161723"/>
                        <a:pt x="884675" y="1164667"/>
                      </a:cubicBezTo>
                      <a:cubicBezTo>
                        <a:pt x="883616" y="1165163"/>
                        <a:pt x="883167" y="1166417"/>
                        <a:pt x="883673" y="1167461"/>
                      </a:cubicBezTo>
                      <a:cubicBezTo>
                        <a:pt x="884035" y="1168216"/>
                        <a:pt x="884793" y="1168659"/>
                        <a:pt x="885583" y="1168659"/>
                      </a:cubicBezTo>
                      <a:cubicBezTo>
                        <a:pt x="885889" y="1168659"/>
                        <a:pt x="886198" y="1168595"/>
                        <a:pt x="886496" y="1168449"/>
                      </a:cubicBezTo>
                      <a:cubicBezTo>
                        <a:pt x="892781" y="1165489"/>
                        <a:pt x="899139" y="1162351"/>
                        <a:pt x="905400" y="1159133"/>
                      </a:cubicBezTo>
                      <a:cubicBezTo>
                        <a:pt x="906439" y="1158602"/>
                        <a:pt x="906846" y="1157335"/>
                        <a:pt x="906304" y="1156306"/>
                      </a:cubicBezTo>
                      <a:cubicBezTo>
                        <a:pt x="905762" y="1155282"/>
                        <a:pt x="904491" y="1154871"/>
                        <a:pt x="903448" y="1155414"/>
                      </a:cubicBezTo>
                      <a:close/>
                      <a:moveTo>
                        <a:pt x="318283" y="1145562"/>
                      </a:moveTo>
                      <a:cubicBezTo>
                        <a:pt x="317276" y="1144998"/>
                        <a:pt x="315973" y="1145345"/>
                        <a:pt x="315398" y="1146361"/>
                      </a:cubicBezTo>
                      <a:cubicBezTo>
                        <a:pt x="314824" y="1147369"/>
                        <a:pt x="315182" y="1148648"/>
                        <a:pt x="316205" y="1149216"/>
                      </a:cubicBezTo>
                      <a:cubicBezTo>
                        <a:pt x="322323" y="1152632"/>
                        <a:pt x="328595" y="1155987"/>
                        <a:pt x="334853" y="1159202"/>
                      </a:cubicBezTo>
                      <a:cubicBezTo>
                        <a:pt x="335166" y="1159367"/>
                        <a:pt x="335501" y="1159439"/>
                        <a:pt x="335830" y="1159439"/>
                      </a:cubicBezTo>
                      <a:cubicBezTo>
                        <a:pt x="336592" y="1159439"/>
                        <a:pt x="337329" y="1159024"/>
                        <a:pt x="337712" y="1158307"/>
                      </a:cubicBezTo>
                      <a:cubicBezTo>
                        <a:pt x="338250" y="1157278"/>
                        <a:pt x="337847" y="1156012"/>
                        <a:pt x="336808" y="1155480"/>
                      </a:cubicBezTo>
                      <a:cubicBezTo>
                        <a:pt x="330592" y="1152285"/>
                        <a:pt x="324360" y="1148949"/>
                        <a:pt x="318283" y="1145562"/>
                      </a:cubicBezTo>
                      <a:close/>
                      <a:moveTo>
                        <a:pt x="940006" y="1135032"/>
                      </a:moveTo>
                      <a:cubicBezTo>
                        <a:pt x="934047" y="1138622"/>
                        <a:pt x="927958" y="1142155"/>
                        <a:pt x="921901" y="1145534"/>
                      </a:cubicBezTo>
                      <a:cubicBezTo>
                        <a:pt x="920878" y="1146103"/>
                        <a:pt x="920520" y="1147381"/>
                        <a:pt x="921095" y="1148389"/>
                      </a:cubicBezTo>
                      <a:cubicBezTo>
                        <a:pt x="921482" y="1149072"/>
                        <a:pt x="922202" y="1149458"/>
                        <a:pt x="922940" y="1149458"/>
                      </a:cubicBezTo>
                      <a:cubicBezTo>
                        <a:pt x="923294" y="1149458"/>
                        <a:pt x="923652" y="1149373"/>
                        <a:pt x="923974" y="1149193"/>
                      </a:cubicBezTo>
                      <a:cubicBezTo>
                        <a:pt x="930080" y="1145793"/>
                        <a:pt x="936211" y="1142231"/>
                        <a:pt x="942207" y="1138613"/>
                      </a:cubicBezTo>
                      <a:cubicBezTo>
                        <a:pt x="943208" y="1138013"/>
                        <a:pt x="943523" y="1136722"/>
                        <a:pt x="942915" y="1135734"/>
                      </a:cubicBezTo>
                      <a:cubicBezTo>
                        <a:pt x="942304" y="1134734"/>
                        <a:pt x="940997" y="1134428"/>
                        <a:pt x="940006" y="1135032"/>
                      </a:cubicBezTo>
                      <a:close/>
                      <a:moveTo>
                        <a:pt x="282334" y="1123881"/>
                      </a:moveTo>
                      <a:cubicBezTo>
                        <a:pt x="281354" y="1123240"/>
                        <a:pt x="280042" y="1123502"/>
                        <a:pt x="279402" y="1124481"/>
                      </a:cubicBezTo>
                      <a:cubicBezTo>
                        <a:pt x="278758" y="1125450"/>
                        <a:pt x="279031" y="1126752"/>
                        <a:pt x="280009" y="1127386"/>
                      </a:cubicBezTo>
                      <a:cubicBezTo>
                        <a:pt x="285892" y="1131208"/>
                        <a:pt x="291916" y="1134983"/>
                        <a:pt x="297916" y="1138602"/>
                      </a:cubicBezTo>
                      <a:cubicBezTo>
                        <a:pt x="298257" y="1138810"/>
                        <a:pt x="298637" y="1138908"/>
                        <a:pt x="299014" y="1138908"/>
                      </a:cubicBezTo>
                      <a:cubicBezTo>
                        <a:pt x="299728" y="1138908"/>
                        <a:pt x="300425" y="1138552"/>
                        <a:pt x="300828" y="1137904"/>
                      </a:cubicBezTo>
                      <a:cubicBezTo>
                        <a:pt x="301434" y="1136916"/>
                        <a:pt x="301121" y="1135626"/>
                        <a:pt x="300118" y="1135024"/>
                      </a:cubicBezTo>
                      <a:cubicBezTo>
                        <a:pt x="294164" y="1131427"/>
                        <a:pt x="288175" y="1127680"/>
                        <a:pt x="282334" y="1123881"/>
                      </a:cubicBezTo>
                      <a:close/>
                      <a:moveTo>
                        <a:pt x="975087" y="1112206"/>
                      </a:moveTo>
                      <a:cubicBezTo>
                        <a:pt x="969417" y="1116177"/>
                        <a:pt x="963575" y="1120115"/>
                        <a:pt x="957742" y="1123910"/>
                      </a:cubicBezTo>
                      <a:cubicBezTo>
                        <a:pt x="956769" y="1124542"/>
                        <a:pt x="956496" y="1125845"/>
                        <a:pt x="957134" y="1126813"/>
                      </a:cubicBezTo>
                      <a:cubicBezTo>
                        <a:pt x="957542" y="1127430"/>
                        <a:pt x="958218" y="1127760"/>
                        <a:pt x="958907" y="1127760"/>
                      </a:cubicBezTo>
                      <a:cubicBezTo>
                        <a:pt x="959310" y="1127760"/>
                        <a:pt x="959714" y="1127651"/>
                        <a:pt x="960063" y="1127414"/>
                      </a:cubicBezTo>
                      <a:cubicBezTo>
                        <a:pt x="965942" y="1123595"/>
                        <a:pt x="971815" y="1119625"/>
                        <a:pt x="977534" y="1115629"/>
                      </a:cubicBezTo>
                      <a:cubicBezTo>
                        <a:pt x="978487" y="1114964"/>
                        <a:pt x="978715" y="1113653"/>
                        <a:pt x="978039" y="1112706"/>
                      </a:cubicBezTo>
                      <a:cubicBezTo>
                        <a:pt x="977363" y="1111754"/>
                        <a:pt x="976040" y="1111532"/>
                        <a:pt x="975087" y="1112206"/>
                      </a:cubicBezTo>
                      <a:close/>
                      <a:moveTo>
                        <a:pt x="247972" y="1099821"/>
                      </a:moveTo>
                      <a:cubicBezTo>
                        <a:pt x="247039" y="1099126"/>
                        <a:pt x="245712" y="1099304"/>
                        <a:pt x="245003" y="1100223"/>
                      </a:cubicBezTo>
                      <a:cubicBezTo>
                        <a:pt x="244294" y="1101147"/>
                        <a:pt x="244474" y="1102462"/>
                        <a:pt x="245405" y="1103164"/>
                      </a:cubicBezTo>
                      <a:cubicBezTo>
                        <a:pt x="251032" y="1107390"/>
                        <a:pt x="256780" y="1111560"/>
                        <a:pt x="262490" y="1115561"/>
                      </a:cubicBezTo>
                      <a:cubicBezTo>
                        <a:pt x="262864" y="1115823"/>
                        <a:pt x="263288" y="1115944"/>
                        <a:pt x="263716" y="1115944"/>
                      </a:cubicBezTo>
                      <a:cubicBezTo>
                        <a:pt x="264376" y="1115944"/>
                        <a:pt x="265032" y="1115638"/>
                        <a:pt x="265447" y="1115057"/>
                      </a:cubicBezTo>
                      <a:cubicBezTo>
                        <a:pt x="266123" y="1114113"/>
                        <a:pt x="265899" y="1112802"/>
                        <a:pt x="264942" y="1112133"/>
                      </a:cubicBezTo>
                      <a:cubicBezTo>
                        <a:pt x="259268" y="1108160"/>
                        <a:pt x="253557" y="1104018"/>
                        <a:pt x="247972" y="1099821"/>
                      </a:cubicBezTo>
                      <a:close/>
                      <a:moveTo>
                        <a:pt x="1008561" y="1087060"/>
                      </a:moveTo>
                      <a:cubicBezTo>
                        <a:pt x="1003106" y="1091455"/>
                        <a:pt x="997551" y="1095779"/>
                        <a:pt x="992048" y="1099913"/>
                      </a:cubicBezTo>
                      <a:cubicBezTo>
                        <a:pt x="991111" y="1100611"/>
                        <a:pt x="990928" y="1101925"/>
                        <a:pt x="991636" y="1102849"/>
                      </a:cubicBezTo>
                      <a:cubicBezTo>
                        <a:pt x="992051" y="1103393"/>
                        <a:pt x="992687" y="1103680"/>
                        <a:pt x="993322" y="1103680"/>
                      </a:cubicBezTo>
                      <a:cubicBezTo>
                        <a:pt x="993770" y="1103680"/>
                        <a:pt x="994223" y="1103543"/>
                        <a:pt x="994601" y="1103252"/>
                      </a:cubicBezTo>
                      <a:cubicBezTo>
                        <a:pt x="1000150" y="1099089"/>
                        <a:pt x="1005742" y="1094734"/>
                        <a:pt x="1011234" y="1090310"/>
                      </a:cubicBezTo>
                      <a:cubicBezTo>
                        <a:pt x="1012142" y="1089584"/>
                        <a:pt x="1012280" y="1088261"/>
                        <a:pt x="1011539" y="1087362"/>
                      </a:cubicBezTo>
                      <a:cubicBezTo>
                        <a:pt x="1010802" y="1086458"/>
                        <a:pt x="1009461" y="1086334"/>
                        <a:pt x="1008561" y="1087060"/>
                      </a:cubicBezTo>
                      <a:close/>
                      <a:moveTo>
                        <a:pt x="215349" y="1073517"/>
                      </a:moveTo>
                      <a:cubicBezTo>
                        <a:pt x="214469" y="1072759"/>
                        <a:pt x="213125" y="1072847"/>
                        <a:pt x="212359" y="1073719"/>
                      </a:cubicBezTo>
                      <a:cubicBezTo>
                        <a:pt x="211589" y="1074589"/>
                        <a:pt x="211683" y="1075917"/>
                        <a:pt x="212563" y="1076679"/>
                      </a:cubicBezTo>
                      <a:cubicBezTo>
                        <a:pt x="217859" y="1081252"/>
                        <a:pt x="223305" y="1085798"/>
                        <a:pt x="228754" y="1090189"/>
                      </a:cubicBezTo>
                      <a:cubicBezTo>
                        <a:pt x="229146" y="1090504"/>
                        <a:pt x="229618" y="1090661"/>
                        <a:pt x="230091" y="1090661"/>
                      </a:cubicBezTo>
                      <a:cubicBezTo>
                        <a:pt x="230701" y="1090661"/>
                        <a:pt x="231316" y="1090399"/>
                        <a:pt x="231728" y="1089887"/>
                      </a:cubicBezTo>
                      <a:cubicBezTo>
                        <a:pt x="232470" y="1088991"/>
                        <a:pt x="232335" y="1087672"/>
                        <a:pt x="231422" y="1086939"/>
                      </a:cubicBezTo>
                      <a:cubicBezTo>
                        <a:pt x="226017" y="1082574"/>
                        <a:pt x="220603" y="1078058"/>
                        <a:pt x="215349" y="1073517"/>
                      </a:cubicBezTo>
                      <a:close/>
                      <a:moveTo>
                        <a:pt x="1040231" y="1059715"/>
                      </a:moveTo>
                      <a:cubicBezTo>
                        <a:pt x="1035192" y="1064370"/>
                        <a:pt x="1029942" y="1069060"/>
                        <a:pt x="1024626" y="1073653"/>
                      </a:cubicBezTo>
                      <a:cubicBezTo>
                        <a:pt x="1023743" y="1074413"/>
                        <a:pt x="1023652" y="1075743"/>
                        <a:pt x="1024423" y="1076613"/>
                      </a:cubicBezTo>
                      <a:cubicBezTo>
                        <a:pt x="1024842" y="1077090"/>
                        <a:pt x="1025433" y="1077332"/>
                        <a:pt x="1026019" y="1077332"/>
                      </a:cubicBezTo>
                      <a:cubicBezTo>
                        <a:pt x="1026517" y="1077332"/>
                        <a:pt x="1027013" y="1077158"/>
                        <a:pt x="1027416" y="1076812"/>
                      </a:cubicBezTo>
                      <a:cubicBezTo>
                        <a:pt x="1032765" y="1072186"/>
                        <a:pt x="1038052" y="1067464"/>
                        <a:pt x="1043118" y="1062777"/>
                      </a:cubicBezTo>
                      <a:cubicBezTo>
                        <a:pt x="1043974" y="1061987"/>
                        <a:pt x="1044019" y="1060660"/>
                        <a:pt x="1043221" y="1059817"/>
                      </a:cubicBezTo>
                      <a:cubicBezTo>
                        <a:pt x="1042435" y="1058970"/>
                        <a:pt x="1041083" y="1058925"/>
                        <a:pt x="1040231" y="1059715"/>
                      </a:cubicBezTo>
                      <a:close/>
                      <a:moveTo>
                        <a:pt x="184628" y="1045100"/>
                      </a:moveTo>
                      <a:cubicBezTo>
                        <a:pt x="183801" y="1044281"/>
                        <a:pt x="182460" y="1044281"/>
                        <a:pt x="181635" y="1045100"/>
                      </a:cubicBezTo>
                      <a:cubicBezTo>
                        <a:pt x="180808" y="1045919"/>
                        <a:pt x="180808" y="1047246"/>
                        <a:pt x="181635" y="1048065"/>
                      </a:cubicBezTo>
                      <a:cubicBezTo>
                        <a:pt x="186600" y="1052985"/>
                        <a:pt x="191719" y="1057885"/>
                        <a:pt x="196856" y="1062627"/>
                      </a:cubicBezTo>
                      <a:cubicBezTo>
                        <a:pt x="197260" y="1063003"/>
                        <a:pt x="197781" y="1063192"/>
                        <a:pt x="198299" y="1063192"/>
                      </a:cubicBezTo>
                      <a:cubicBezTo>
                        <a:pt x="198865" y="1063192"/>
                        <a:pt x="199426" y="1062967"/>
                        <a:pt x="199847" y="1062527"/>
                      </a:cubicBezTo>
                      <a:cubicBezTo>
                        <a:pt x="200645" y="1061684"/>
                        <a:pt x="200599" y="1060356"/>
                        <a:pt x="199744" y="1059567"/>
                      </a:cubicBezTo>
                      <a:cubicBezTo>
                        <a:pt x="194648" y="1054852"/>
                        <a:pt x="189561" y="1049984"/>
                        <a:pt x="184628" y="1045100"/>
                      </a:cubicBezTo>
                      <a:close/>
                      <a:moveTo>
                        <a:pt x="1072960" y="1030203"/>
                      </a:moveTo>
                      <a:cubicBezTo>
                        <a:pt x="1072104" y="1029416"/>
                        <a:pt x="1070765" y="1029464"/>
                        <a:pt x="1069967" y="1030299"/>
                      </a:cubicBezTo>
                      <a:cubicBezTo>
                        <a:pt x="1065197" y="1035349"/>
                        <a:pt x="1060284" y="1040381"/>
                        <a:pt x="1055347" y="1045265"/>
                      </a:cubicBezTo>
                      <a:cubicBezTo>
                        <a:pt x="1054520" y="1046084"/>
                        <a:pt x="1054520" y="1047412"/>
                        <a:pt x="1055347" y="1048230"/>
                      </a:cubicBezTo>
                      <a:cubicBezTo>
                        <a:pt x="1055762" y="1048637"/>
                        <a:pt x="1056305" y="1048843"/>
                        <a:pt x="1056846" y="1048843"/>
                      </a:cubicBezTo>
                      <a:cubicBezTo>
                        <a:pt x="1057388" y="1048843"/>
                        <a:pt x="1057929" y="1048637"/>
                        <a:pt x="1058342" y="1048230"/>
                      </a:cubicBezTo>
                      <a:cubicBezTo>
                        <a:pt x="1063311" y="1043314"/>
                        <a:pt x="1068260" y="1038248"/>
                        <a:pt x="1073059" y="1033166"/>
                      </a:cubicBezTo>
                      <a:cubicBezTo>
                        <a:pt x="1073857" y="1032319"/>
                        <a:pt x="1073812" y="1030993"/>
                        <a:pt x="1072960" y="1030203"/>
                      </a:cubicBezTo>
                      <a:close/>
                      <a:moveTo>
                        <a:pt x="152945" y="1014490"/>
                      </a:moveTo>
                      <a:cubicBezTo>
                        <a:pt x="152057" y="1015252"/>
                        <a:pt x="151967" y="1016575"/>
                        <a:pt x="152737" y="1017447"/>
                      </a:cubicBezTo>
                      <a:cubicBezTo>
                        <a:pt x="157328" y="1022661"/>
                        <a:pt x="162102" y="1027892"/>
                        <a:pt x="166918" y="1032997"/>
                      </a:cubicBezTo>
                      <a:cubicBezTo>
                        <a:pt x="167337" y="1033437"/>
                        <a:pt x="167898" y="1033663"/>
                        <a:pt x="168466" y="1033663"/>
                      </a:cubicBezTo>
                      <a:cubicBezTo>
                        <a:pt x="168982" y="1033663"/>
                        <a:pt x="169504" y="1033473"/>
                        <a:pt x="169911" y="1033099"/>
                      </a:cubicBezTo>
                      <a:cubicBezTo>
                        <a:pt x="170766" y="1032307"/>
                        <a:pt x="170811" y="1030981"/>
                        <a:pt x="170014" y="1030133"/>
                      </a:cubicBezTo>
                      <a:cubicBezTo>
                        <a:pt x="165230" y="1025068"/>
                        <a:pt x="160489" y="1019870"/>
                        <a:pt x="155931" y="1014695"/>
                      </a:cubicBezTo>
                      <a:cubicBezTo>
                        <a:pt x="155158" y="1013809"/>
                        <a:pt x="153821" y="1013723"/>
                        <a:pt x="152945" y="1014490"/>
                      </a:cubicBezTo>
                      <a:close/>
                      <a:moveTo>
                        <a:pt x="1100614" y="998632"/>
                      </a:moveTo>
                      <a:cubicBezTo>
                        <a:pt x="1099713" y="997906"/>
                        <a:pt x="1098374" y="998035"/>
                        <a:pt x="1097633" y="998930"/>
                      </a:cubicBezTo>
                      <a:cubicBezTo>
                        <a:pt x="1093225" y="1004282"/>
                        <a:pt x="1088659" y="1009638"/>
                        <a:pt x="1084069" y="1014848"/>
                      </a:cubicBezTo>
                      <a:cubicBezTo>
                        <a:pt x="1083298" y="1015719"/>
                        <a:pt x="1083388" y="1017047"/>
                        <a:pt x="1084272" y="1017809"/>
                      </a:cubicBezTo>
                      <a:cubicBezTo>
                        <a:pt x="1084671" y="1018152"/>
                        <a:pt x="1085167" y="1018325"/>
                        <a:pt x="1085665" y="1018325"/>
                      </a:cubicBezTo>
                      <a:cubicBezTo>
                        <a:pt x="1086256" y="1018325"/>
                        <a:pt x="1086846" y="1018083"/>
                        <a:pt x="1087262" y="1017607"/>
                      </a:cubicBezTo>
                      <a:cubicBezTo>
                        <a:pt x="1091880" y="1012360"/>
                        <a:pt x="1096475" y="1006968"/>
                        <a:pt x="1100915" y="1001584"/>
                      </a:cubicBezTo>
                      <a:cubicBezTo>
                        <a:pt x="1101653" y="1000685"/>
                        <a:pt x="1101518" y="999366"/>
                        <a:pt x="1100614" y="998632"/>
                      </a:cubicBezTo>
                      <a:close/>
                      <a:moveTo>
                        <a:pt x="126420" y="982032"/>
                      </a:moveTo>
                      <a:cubicBezTo>
                        <a:pt x="125491" y="982733"/>
                        <a:pt x="125307" y="984049"/>
                        <a:pt x="126016" y="984972"/>
                      </a:cubicBezTo>
                      <a:cubicBezTo>
                        <a:pt x="130298" y="990546"/>
                        <a:pt x="134697" y="996078"/>
                        <a:pt x="139095" y="1001427"/>
                      </a:cubicBezTo>
                      <a:cubicBezTo>
                        <a:pt x="139512" y="1001939"/>
                        <a:pt x="140127" y="1002201"/>
                        <a:pt x="140738" y="1002201"/>
                      </a:cubicBezTo>
                      <a:cubicBezTo>
                        <a:pt x="141209" y="1002201"/>
                        <a:pt x="141682" y="1002048"/>
                        <a:pt x="142074" y="1001730"/>
                      </a:cubicBezTo>
                      <a:cubicBezTo>
                        <a:pt x="142982" y="1001000"/>
                        <a:pt x="143120" y="999677"/>
                        <a:pt x="142379" y="998782"/>
                      </a:cubicBezTo>
                      <a:cubicBezTo>
                        <a:pt x="138009" y="993474"/>
                        <a:pt x="133638" y="987968"/>
                        <a:pt x="129389" y="982436"/>
                      </a:cubicBezTo>
                      <a:cubicBezTo>
                        <a:pt x="128680" y="981512"/>
                        <a:pt x="127357" y="981334"/>
                        <a:pt x="126420" y="982032"/>
                      </a:cubicBezTo>
                      <a:close/>
                      <a:moveTo>
                        <a:pt x="1126044" y="965271"/>
                      </a:moveTo>
                      <a:cubicBezTo>
                        <a:pt x="1125095" y="964606"/>
                        <a:pt x="1123771" y="964819"/>
                        <a:pt x="1123090" y="965771"/>
                      </a:cubicBezTo>
                      <a:cubicBezTo>
                        <a:pt x="1119029" y="971450"/>
                        <a:pt x="1114847" y="977100"/>
                        <a:pt x="1110647" y="982564"/>
                      </a:cubicBezTo>
                      <a:cubicBezTo>
                        <a:pt x="1109943" y="983484"/>
                        <a:pt x="1110121" y="984798"/>
                        <a:pt x="1111054" y="985505"/>
                      </a:cubicBezTo>
                      <a:cubicBezTo>
                        <a:pt x="1111441" y="985791"/>
                        <a:pt x="1111890" y="985932"/>
                        <a:pt x="1112337" y="985932"/>
                      </a:cubicBezTo>
                      <a:cubicBezTo>
                        <a:pt x="1112977" y="985932"/>
                        <a:pt x="1113607" y="985646"/>
                        <a:pt x="1114024" y="985101"/>
                      </a:cubicBezTo>
                      <a:cubicBezTo>
                        <a:pt x="1118248" y="979600"/>
                        <a:pt x="1122459" y="973910"/>
                        <a:pt x="1126549" y="968196"/>
                      </a:cubicBezTo>
                      <a:cubicBezTo>
                        <a:pt x="1127225" y="967251"/>
                        <a:pt x="1127001" y="965941"/>
                        <a:pt x="1126044" y="965271"/>
                      </a:cubicBezTo>
                      <a:close/>
                      <a:moveTo>
                        <a:pt x="102200" y="947893"/>
                      </a:moveTo>
                      <a:cubicBezTo>
                        <a:pt x="101226" y="948525"/>
                        <a:pt x="100954" y="949828"/>
                        <a:pt x="101592" y="950796"/>
                      </a:cubicBezTo>
                      <a:cubicBezTo>
                        <a:pt x="105409" y="956548"/>
                        <a:pt x="109418" y="962367"/>
                        <a:pt x="113507" y="968091"/>
                      </a:cubicBezTo>
                      <a:cubicBezTo>
                        <a:pt x="113923" y="968666"/>
                        <a:pt x="114578" y="968974"/>
                        <a:pt x="115238" y="968974"/>
                      </a:cubicBezTo>
                      <a:cubicBezTo>
                        <a:pt x="115666" y="968974"/>
                        <a:pt x="116090" y="968853"/>
                        <a:pt x="116457" y="968586"/>
                      </a:cubicBezTo>
                      <a:cubicBezTo>
                        <a:pt x="117413" y="967920"/>
                        <a:pt x="117638" y="966610"/>
                        <a:pt x="116962" y="965661"/>
                      </a:cubicBezTo>
                      <a:cubicBezTo>
                        <a:pt x="112904" y="959979"/>
                        <a:pt x="108924" y="954205"/>
                        <a:pt x="105132" y="948493"/>
                      </a:cubicBezTo>
                      <a:cubicBezTo>
                        <a:pt x="104492" y="947523"/>
                        <a:pt x="103173" y="947259"/>
                        <a:pt x="102200" y="947893"/>
                      </a:cubicBezTo>
                      <a:close/>
                      <a:moveTo>
                        <a:pt x="1149135" y="930257"/>
                      </a:moveTo>
                      <a:cubicBezTo>
                        <a:pt x="1148134" y="929652"/>
                        <a:pt x="1146830" y="929963"/>
                        <a:pt x="1146223" y="930954"/>
                      </a:cubicBezTo>
                      <a:cubicBezTo>
                        <a:pt x="1142594" y="936846"/>
                        <a:pt x="1138805" y="942770"/>
                        <a:pt x="1134961" y="948562"/>
                      </a:cubicBezTo>
                      <a:cubicBezTo>
                        <a:pt x="1134317" y="949531"/>
                        <a:pt x="1134589" y="950832"/>
                        <a:pt x="1135567" y="951466"/>
                      </a:cubicBezTo>
                      <a:cubicBezTo>
                        <a:pt x="1135925" y="951700"/>
                        <a:pt x="1136329" y="951809"/>
                        <a:pt x="1136728" y="951809"/>
                      </a:cubicBezTo>
                      <a:cubicBezTo>
                        <a:pt x="1137417" y="951809"/>
                        <a:pt x="1138097" y="951478"/>
                        <a:pt x="1138505" y="950866"/>
                      </a:cubicBezTo>
                      <a:cubicBezTo>
                        <a:pt x="1142374" y="945033"/>
                        <a:pt x="1146187" y="939068"/>
                        <a:pt x="1149840" y="933140"/>
                      </a:cubicBezTo>
                      <a:cubicBezTo>
                        <a:pt x="1150447" y="932149"/>
                        <a:pt x="1150133" y="930857"/>
                        <a:pt x="1149135" y="930257"/>
                      </a:cubicBezTo>
                      <a:close/>
                      <a:moveTo>
                        <a:pt x="80400" y="912209"/>
                      </a:moveTo>
                      <a:cubicBezTo>
                        <a:pt x="79377" y="912777"/>
                        <a:pt x="79019" y="914055"/>
                        <a:pt x="79593" y="915064"/>
                      </a:cubicBezTo>
                      <a:cubicBezTo>
                        <a:pt x="82994" y="921045"/>
                        <a:pt x="86591" y="927119"/>
                        <a:pt x="90286" y="933116"/>
                      </a:cubicBezTo>
                      <a:cubicBezTo>
                        <a:pt x="90685" y="933765"/>
                        <a:pt x="91381" y="934121"/>
                        <a:pt x="92098" y="934121"/>
                      </a:cubicBezTo>
                      <a:cubicBezTo>
                        <a:pt x="92472" y="934121"/>
                        <a:pt x="92851" y="934023"/>
                        <a:pt x="93198" y="933810"/>
                      </a:cubicBezTo>
                      <a:cubicBezTo>
                        <a:pt x="94196" y="933208"/>
                        <a:pt x="94509" y="931918"/>
                        <a:pt x="93902" y="930926"/>
                      </a:cubicBezTo>
                      <a:cubicBezTo>
                        <a:pt x="90232" y="924974"/>
                        <a:pt x="86660" y="918943"/>
                        <a:pt x="83283" y="913008"/>
                      </a:cubicBezTo>
                      <a:cubicBezTo>
                        <a:pt x="82705" y="911990"/>
                        <a:pt x="81401" y="911640"/>
                        <a:pt x="80400" y="912209"/>
                      </a:cubicBezTo>
                      <a:close/>
                      <a:moveTo>
                        <a:pt x="1169763" y="893747"/>
                      </a:moveTo>
                      <a:cubicBezTo>
                        <a:pt x="1168740" y="893209"/>
                        <a:pt x="1167449" y="893604"/>
                        <a:pt x="1166908" y="894637"/>
                      </a:cubicBezTo>
                      <a:cubicBezTo>
                        <a:pt x="1163714" y="900719"/>
                        <a:pt x="1160341" y="906885"/>
                        <a:pt x="1156882" y="912975"/>
                      </a:cubicBezTo>
                      <a:cubicBezTo>
                        <a:pt x="1156309" y="913984"/>
                        <a:pt x="1156667" y="915266"/>
                        <a:pt x="1157689" y="915830"/>
                      </a:cubicBezTo>
                      <a:cubicBezTo>
                        <a:pt x="1158015" y="916016"/>
                        <a:pt x="1158374" y="916100"/>
                        <a:pt x="1158728" y="916100"/>
                      </a:cubicBezTo>
                      <a:cubicBezTo>
                        <a:pt x="1159462" y="916100"/>
                        <a:pt x="1160183" y="915714"/>
                        <a:pt x="1160569" y="915032"/>
                      </a:cubicBezTo>
                      <a:cubicBezTo>
                        <a:pt x="1164056" y="908909"/>
                        <a:pt x="1167449" y="902699"/>
                        <a:pt x="1170662" y="896573"/>
                      </a:cubicBezTo>
                      <a:cubicBezTo>
                        <a:pt x="1171209" y="895545"/>
                        <a:pt x="1170801" y="894278"/>
                        <a:pt x="1169763" y="893747"/>
                      </a:cubicBezTo>
                      <a:close/>
                      <a:moveTo>
                        <a:pt x="61116" y="875169"/>
                      </a:moveTo>
                      <a:cubicBezTo>
                        <a:pt x="60061" y="875669"/>
                        <a:pt x="59613" y="876920"/>
                        <a:pt x="60118" y="877969"/>
                      </a:cubicBezTo>
                      <a:cubicBezTo>
                        <a:pt x="63157" y="884265"/>
                        <a:pt x="66325" y="890560"/>
                        <a:pt x="69536" y="896677"/>
                      </a:cubicBezTo>
                      <a:cubicBezTo>
                        <a:pt x="69910" y="897396"/>
                        <a:pt x="70648" y="897807"/>
                        <a:pt x="71413" y="897807"/>
                      </a:cubicBezTo>
                      <a:cubicBezTo>
                        <a:pt x="71747" y="897807"/>
                        <a:pt x="72081" y="897734"/>
                        <a:pt x="72394" y="897574"/>
                      </a:cubicBezTo>
                      <a:cubicBezTo>
                        <a:pt x="73430" y="897040"/>
                        <a:pt x="73836" y="895774"/>
                        <a:pt x="73295" y="894746"/>
                      </a:cubicBezTo>
                      <a:cubicBezTo>
                        <a:pt x="70111" y="888668"/>
                        <a:pt x="66957" y="882413"/>
                        <a:pt x="63943" y="876157"/>
                      </a:cubicBezTo>
                      <a:cubicBezTo>
                        <a:pt x="63438" y="875114"/>
                        <a:pt x="62179" y="874665"/>
                        <a:pt x="61116" y="875169"/>
                      </a:cubicBezTo>
                      <a:close/>
                      <a:moveTo>
                        <a:pt x="1187819" y="855896"/>
                      </a:moveTo>
                      <a:cubicBezTo>
                        <a:pt x="1186774" y="855436"/>
                        <a:pt x="1185498" y="855916"/>
                        <a:pt x="1185034" y="856981"/>
                      </a:cubicBezTo>
                      <a:cubicBezTo>
                        <a:pt x="1182256" y="863284"/>
                        <a:pt x="1179319" y="869669"/>
                        <a:pt x="1176293" y="875961"/>
                      </a:cubicBezTo>
                      <a:cubicBezTo>
                        <a:pt x="1175788" y="877005"/>
                        <a:pt x="1176240" y="878259"/>
                        <a:pt x="1177294" y="878755"/>
                      </a:cubicBezTo>
                      <a:cubicBezTo>
                        <a:pt x="1177588" y="878896"/>
                        <a:pt x="1177898" y="878960"/>
                        <a:pt x="1178204" y="878960"/>
                      </a:cubicBezTo>
                      <a:cubicBezTo>
                        <a:pt x="1178993" y="878960"/>
                        <a:pt x="1179754" y="878521"/>
                        <a:pt x="1180117" y="877767"/>
                      </a:cubicBezTo>
                      <a:cubicBezTo>
                        <a:pt x="1183164" y="871431"/>
                        <a:pt x="1186127" y="865003"/>
                        <a:pt x="1188915" y="858654"/>
                      </a:cubicBezTo>
                      <a:cubicBezTo>
                        <a:pt x="1189384" y="857593"/>
                        <a:pt x="1188896" y="856356"/>
                        <a:pt x="1187819" y="855896"/>
                      </a:cubicBezTo>
                      <a:close/>
                      <a:moveTo>
                        <a:pt x="44447" y="836929"/>
                      </a:moveTo>
                      <a:cubicBezTo>
                        <a:pt x="43361" y="837356"/>
                        <a:pt x="42827" y="838574"/>
                        <a:pt x="43259" y="839651"/>
                      </a:cubicBezTo>
                      <a:cubicBezTo>
                        <a:pt x="45849" y="846140"/>
                        <a:pt x="48570" y="852625"/>
                        <a:pt x="51356" y="858949"/>
                      </a:cubicBezTo>
                      <a:cubicBezTo>
                        <a:pt x="51703" y="859735"/>
                        <a:pt x="52481" y="860208"/>
                        <a:pt x="53296" y="860208"/>
                      </a:cubicBezTo>
                      <a:cubicBezTo>
                        <a:pt x="53580" y="860208"/>
                        <a:pt x="53866" y="860151"/>
                        <a:pt x="54143" y="860030"/>
                      </a:cubicBezTo>
                      <a:cubicBezTo>
                        <a:pt x="55214" y="859565"/>
                        <a:pt x="55703" y="858332"/>
                        <a:pt x="55234" y="857267"/>
                      </a:cubicBezTo>
                      <a:cubicBezTo>
                        <a:pt x="52472" y="850996"/>
                        <a:pt x="49768" y="844547"/>
                        <a:pt x="47194" y="838111"/>
                      </a:cubicBezTo>
                      <a:cubicBezTo>
                        <a:pt x="46766" y="837029"/>
                        <a:pt x="45515" y="836493"/>
                        <a:pt x="44447" y="836929"/>
                      </a:cubicBezTo>
                      <a:close/>
                      <a:moveTo>
                        <a:pt x="1203213" y="816889"/>
                      </a:moveTo>
                      <a:cubicBezTo>
                        <a:pt x="1202109" y="816490"/>
                        <a:pt x="1200903" y="817074"/>
                        <a:pt x="1200509" y="818159"/>
                      </a:cubicBezTo>
                      <a:cubicBezTo>
                        <a:pt x="1198190" y="824604"/>
                        <a:pt x="1195706" y="831181"/>
                        <a:pt x="1193111" y="837703"/>
                      </a:cubicBezTo>
                      <a:cubicBezTo>
                        <a:pt x="1192680" y="838787"/>
                        <a:pt x="1193214" y="840001"/>
                        <a:pt x="1194300" y="840425"/>
                      </a:cubicBezTo>
                      <a:cubicBezTo>
                        <a:pt x="1194557" y="840526"/>
                        <a:pt x="1194818" y="840571"/>
                        <a:pt x="1195080" y="840571"/>
                      </a:cubicBezTo>
                      <a:cubicBezTo>
                        <a:pt x="1195922" y="840571"/>
                        <a:pt x="1196720" y="840067"/>
                        <a:pt x="1197050" y="839244"/>
                      </a:cubicBezTo>
                      <a:cubicBezTo>
                        <a:pt x="1199662" y="832678"/>
                        <a:pt x="1202167" y="826056"/>
                        <a:pt x="1204497" y="819563"/>
                      </a:cubicBezTo>
                      <a:cubicBezTo>
                        <a:pt x="1204892" y="818474"/>
                        <a:pt x="1204312" y="817276"/>
                        <a:pt x="1203213" y="816889"/>
                      </a:cubicBezTo>
                      <a:close/>
                      <a:moveTo>
                        <a:pt x="30419" y="797534"/>
                      </a:moveTo>
                      <a:cubicBezTo>
                        <a:pt x="29303" y="797886"/>
                        <a:pt x="28688" y="799066"/>
                        <a:pt x="29043" y="800168"/>
                      </a:cubicBezTo>
                      <a:cubicBezTo>
                        <a:pt x="31172" y="806798"/>
                        <a:pt x="33446" y="813481"/>
                        <a:pt x="35805" y="820031"/>
                      </a:cubicBezTo>
                      <a:cubicBezTo>
                        <a:pt x="36114" y="820886"/>
                        <a:pt x="36932" y="821422"/>
                        <a:pt x="37800" y="821422"/>
                      </a:cubicBezTo>
                      <a:cubicBezTo>
                        <a:pt x="38036" y="821422"/>
                        <a:pt x="38273" y="821386"/>
                        <a:pt x="38509" y="821297"/>
                      </a:cubicBezTo>
                      <a:cubicBezTo>
                        <a:pt x="39609" y="820910"/>
                        <a:pt x="40187" y="819712"/>
                        <a:pt x="39792" y="818619"/>
                      </a:cubicBezTo>
                      <a:cubicBezTo>
                        <a:pt x="37454" y="812114"/>
                        <a:pt x="35194" y="805476"/>
                        <a:pt x="33079" y="798897"/>
                      </a:cubicBezTo>
                      <a:cubicBezTo>
                        <a:pt x="32729" y="797797"/>
                        <a:pt x="31528" y="797188"/>
                        <a:pt x="30419" y="797534"/>
                      </a:cubicBezTo>
                      <a:close/>
                      <a:moveTo>
                        <a:pt x="1215845" y="776971"/>
                      </a:moveTo>
                      <a:cubicBezTo>
                        <a:pt x="1214716" y="776656"/>
                        <a:pt x="1213547" y="777318"/>
                        <a:pt x="1213233" y="778425"/>
                      </a:cubicBezTo>
                      <a:cubicBezTo>
                        <a:pt x="1211372" y="785032"/>
                        <a:pt x="1209351" y="791739"/>
                        <a:pt x="1207230" y="798374"/>
                      </a:cubicBezTo>
                      <a:cubicBezTo>
                        <a:pt x="1206875" y="799479"/>
                        <a:pt x="1207494" y="800659"/>
                        <a:pt x="1208605" y="801007"/>
                      </a:cubicBezTo>
                      <a:cubicBezTo>
                        <a:pt x="1208817" y="801072"/>
                        <a:pt x="1209033" y="801104"/>
                        <a:pt x="1209245" y="801104"/>
                      </a:cubicBezTo>
                      <a:cubicBezTo>
                        <a:pt x="1210142" y="801104"/>
                        <a:pt x="1210977" y="800535"/>
                        <a:pt x="1211270" y="799644"/>
                      </a:cubicBezTo>
                      <a:cubicBezTo>
                        <a:pt x="1213404" y="792961"/>
                        <a:pt x="1215441" y="786206"/>
                        <a:pt x="1217315" y="779555"/>
                      </a:cubicBezTo>
                      <a:cubicBezTo>
                        <a:pt x="1217628" y="778438"/>
                        <a:pt x="1216969" y="777281"/>
                        <a:pt x="1215845" y="776971"/>
                      </a:cubicBezTo>
                      <a:close/>
                      <a:moveTo>
                        <a:pt x="19170" y="757277"/>
                      </a:moveTo>
                      <a:cubicBezTo>
                        <a:pt x="18032" y="757547"/>
                        <a:pt x="17336" y="758685"/>
                        <a:pt x="17613" y="759810"/>
                      </a:cubicBezTo>
                      <a:cubicBezTo>
                        <a:pt x="19267" y="766553"/>
                        <a:pt x="21075" y="773368"/>
                        <a:pt x="22974" y="780079"/>
                      </a:cubicBezTo>
                      <a:cubicBezTo>
                        <a:pt x="23234" y="781006"/>
                        <a:pt x="24085" y="781612"/>
                        <a:pt x="25014" y="781612"/>
                      </a:cubicBezTo>
                      <a:cubicBezTo>
                        <a:pt x="25201" y="781612"/>
                        <a:pt x="25392" y="781588"/>
                        <a:pt x="25584" y="781535"/>
                      </a:cubicBezTo>
                      <a:cubicBezTo>
                        <a:pt x="26717" y="781225"/>
                        <a:pt x="27368" y="780063"/>
                        <a:pt x="27055" y="778950"/>
                      </a:cubicBezTo>
                      <a:cubicBezTo>
                        <a:pt x="25169" y="772284"/>
                        <a:pt x="23377" y="765513"/>
                        <a:pt x="21726" y="758818"/>
                      </a:cubicBezTo>
                      <a:cubicBezTo>
                        <a:pt x="21450" y="757692"/>
                        <a:pt x="20326" y="757006"/>
                        <a:pt x="19170" y="757277"/>
                      </a:cubicBezTo>
                      <a:close/>
                      <a:moveTo>
                        <a:pt x="1225657" y="736346"/>
                      </a:moveTo>
                      <a:cubicBezTo>
                        <a:pt x="1224520" y="736095"/>
                        <a:pt x="1223388" y="736833"/>
                        <a:pt x="1223151" y="737971"/>
                      </a:cubicBezTo>
                      <a:cubicBezTo>
                        <a:pt x="1221747" y="744674"/>
                        <a:pt x="1220199" y="751510"/>
                        <a:pt x="1218541" y="758277"/>
                      </a:cubicBezTo>
                      <a:cubicBezTo>
                        <a:pt x="1218268" y="759406"/>
                        <a:pt x="1218969" y="760540"/>
                        <a:pt x="1220101" y="760814"/>
                      </a:cubicBezTo>
                      <a:cubicBezTo>
                        <a:pt x="1220271" y="760851"/>
                        <a:pt x="1220435" y="760871"/>
                        <a:pt x="1220602" y="760871"/>
                      </a:cubicBezTo>
                      <a:cubicBezTo>
                        <a:pt x="1221560" y="760871"/>
                        <a:pt x="1222427" y="760230"/>
                        <a:pt x="1222664" y="759274"/>
                      </a:cubicBezTo>
                      <a:cubicBezTo>
                        <a:pt x="1224334" y="752458"/>
                        <a:pt x="1225894" y="745577"/>
                        <a:pt x="1227299" y="738825"/>
                      </a:cubicBezTo>
                      <a:cubicBezTo>
                        <a:pt x="1227539" y="737689"/>
                        <a:pt x="1226801" y="736579"/>
                        <a:pt x="1225657" y="736346"/>
                      </a:cubicBezTo>
                      <a:close/>
                      <a:moveTo>
                        <a:pt x="10733" y="716351"/>
                      </a:moveTo>
                      <a:cubicBezTo>
                        <a:pt x="9577" y="716548"/>
                        <a:pt x="8802" y="717632"/>
                        <a:pt x="9002" y="718775"/>
                      </a:cubicBezTo>
                      <a:cubicBezTo>
                        <a:pt x="10195" y="725655"/>
                        <a:pt x="11527" y="732583"/>
                        <a:pt x="12953" y="739366"/>
                      </a:cubicBezTo>
                      <a:cubicBezTo>
                        <a:pt x="13160" y="740354"/>
                        <a:pt x="14041" y="741036"/>
                        <a:pt x="15022" y="741036"/>
                      </a:cubicBezTo>
                      <a:cubicBezTo>
                        <a:pt x="15164" y="741036"/>
                        <a:pt x="15312" y="741024"/>
                        <a:pt x="15459" y="740996"/>
                      </a:cubicBezTo>
                      <a:cubicBezTo>
                        <a:pt x="16603" y="740762"/>
                        <a:pt x="17340" y="739649"/>
                        <a:pt x="17099" y="738515"/>
                      </a:cubicBezTo>
                      <a:cubicBezTo>
                        <a:pt x="15686" y="731776"/>
                        <a:pt x="14370" y="724891"/>
                        <a:pt x="13181" y="718065"/>
                      </a:cubicBezTo>
                      <a:cubicBezTo>
                        <a:pt x="12982" y="716919"/>
                        <a:pt x="11906" y="716149"/>
                        <a:pt x="10733" y="716351"/>
                      </a:cubicBezTo>
                      <a:close/>
                      <a:moveTo>
                        <a:pt x="1232626" y="695149"/>
                      </a:moveTo>
                      <a:cubicBezTo>
                        <a:pt x="1231491" y="694991"/>
                        <a:pt x="1230402" y="695793"/>
                        <a:pt x="1230244" y="696943"/>
                      </a:cubicBezTo>
                      <a:cubicBezTo>
                        <a:pt x="1229294" y="703840"/>
                        <a:pt x="1228215" y="710765"/>
                        <a:pt x="1227047" y="717516"/>
                      </a:cubicBezTo>
                      <a:cubicBezTo>
                        <a:pt x="1226855" y="718657"/>
                        <a:pt x="1227629" y="719742"/>
                        <a:pt x="1228778" y="719939"/>
                      </a:cubicBezTo>
                      <a:cubicBezTo>
                        <a:pt x="1228900" y="719959"/>
                        <a:pt x="1229017" y="719968"/>
                        <a:pt x="1229140" y="719968"/>
                      </a:cubicBezTo>
                      <a:cubicBezTo>
                        <a:pt x="1230150" y="719968"/>
                        <a:pt x="1231046" y="719245"/>
                        <a:pt x="1231225" y="718230"/>
                      </a:cubicBezTo>
                      <a:cubicBezTo>
                        <a:pt x="1232403" y="711429"/>
                        <a:pt x="1233483" y="704457"/>
                        <a:pt x="1234440" y="697508"/>
                      </a:cubicBezTo>
                      <a:cubicBezTo>
                        <a:pt x="1234594" y="696363"/>
                        <a:pt x="1233783" y="695306"/>
                        <a:pt x="1232626" y="695149"/>
                      </a:cubicBezTo>
                      <a:close/>
                      <a:moveTo>
                        <a:pt x="5145" y="674951"/>
                      </a:moveTo>
                      <a:cubicBezTo>
                        <a:pt x="3980" y="675069"/>
                        <a:pt x="3137" y="676097"/>
                        <a:pt x="3254" y="677251"/>
                      </a:cubicBezTo>
                      <a:cubicBezTo>
                        <a:pt x="3971" y="684179"/>
                        <a:pt x="4818" y="691185"/>
                        <a:pt x="5771" y="698060"/>
                      </a:cubicBezTo>
                      <a:cubicBezTo>
                        <a:pt x="5918" y="699113"/>
                        <a:pt x="6822" y="699875"/>
                        <a:pt x="7865" y="699875"/>
                      </a:cubicBezTo>
                      <a:cubicBezTo>
                        <a:pt x="7963" y="699875"/>
                        <a:pt x="8061" y="699866"/>
                        <a:pt x="8155" y="699855"/>
                      </a:cubicBezTo>
                      <a:cubicBezTo>
                        <a:pt x="9320" y="699702"/>
                        <a:pt x="10130" y="698641"/>
                        <a:pt x="9967" y="697496"/>
                      </a:cubicBezTo>
                      <a:cubicBezTo>
                        <a:pt x="9021" y="690660"/>
                        <a:pt x="8183" y="683707"/>
                        <a:pt x="7466" y="676822"/>
                      </a:cubicBezTo>
                      <a:cubicBezTo>
                        <a:pt x="7344" y="675669"/>
                        <a:pt x="6277" y="674786"/>
                        <a:pt x="5145" y="674951"/>
                      </a:cubicBezTo>
                      <a:close/>
                      <a:moveTo>
                        <a:pt x="1236753" y="653573"/>
                      </a:moveTo>
                      <a:cubicBezTo>
                        <a:pt x="1235617" y="653475"/>
                        <a:pt x="1234569" y="654367"/>
                        <a:pt x="1234492" y="655524"/>
                      </a:cubicBezTo>
                      <a:cubicBezTo>
                        <a:pt x="1234019" y="662445"/>
                        <a:pt x="1233424" y="669426"/>
                        <a:pt x="1232724" y="676270"/>
                      </a:cubicBezTo>
                      <a:cubicBezTo>
                        <a:pt x="1232602" y="677427"/>
                        <a:pt x="1233454" y="678456"/>
                        <a:pt x="1234614" y="678570"/>
                      </a:cubicBezTo>
                      <a:cubicBezTo>
                        <a:pt x="1234691" y="678577"/>
                        <a:pt x="1234761" y="678581"/>
                        <a:pt x="1234835" y="678581"/>
                      </a:cubicBezTo>
                      <a:cubicBezTo>
                        <a:pt x="1235906" y="678581"/>
                        <a:pt x="1236826" y="677774"/>
                        <a:pt x="1236937" y="676697"/>
                      </a:cubicBezTo>
                      <a:cubicBezTo>
                        <a:pt x="1237645" y="669801"/>
                        <a:pt x="1238244" y="662771"/>
                        <a:pt x="1238720" y="655811"/>
                      </a:cubicBezTo>
                      <a:cubicBezTo>
                        <a:pt x="1238801" y="654650"/>
                        <a:pt x="1237918" y="653649"/>
                        <a:pt x="1236753" y="653573"/>
                      </a:cubicBezTo>
                      <a:close/>
                      <a:moveTo>
                        <a:pt x="2416" y="633274"/>
                      </a:moveTo>
                      <a:cubicBezTo>
                        <a:pt x="1242" y="633315"/>
                        <a:pt x="330" y="634287"/>
                        <a:pt x="370" y="635444"/>
                      </a:cubicBezTo>
                      <a:cubicBezTo>
                        <a:pt x="623" y="642457"/>
                        <a:pt x="986" y="649499"/>
                        <a:pt x="1458" y="656375"/>
                      </a:cubicBezTo>
                      <a:cubicBezTo>
                        <a:pt x="1535" y="657480"/>
                        <a:pt x="2464" y="658327"/>
                        <a:pt x="3568" y="658327"/>
                      </a:cubicBezTo>
                      <a:cubicBezTo>
                        <a:pt x="3617" y="658327"/>
                        <a:pt x="3666" y="658327"/>
                        <a:pt x="3718" y="658327"/>
                      </a:cubicBezTo>
                      <a:cubicBezTo>
                        <a:pt x="4888" y="658246"/>
                        <a:pt x="5767" y="657242"/>
                        <a:pt x="5690" y="656089"/>
                      </a:cubicBezTo>
                      <a:cubicBezTo>
                        <a:pt x="5217" y="649260"/>
                        <a:pt x="4859" y="642268"/>
                        <a:pt x="4611" y="635299"/>
                      </a:cubicBezTo>
                      <a:cubicBezTo>
                        <a:pt x="4562" y="634141"/>
                        <a:pt x="3511" y="633169"/>
                        <a:pt x="2416" y="633274"/>
                      </a:cubicBezTo>
                      <a:close/>
                      <a:moveTo>
                        <a:pt x="1238012" y="610730"/>
                      </a:moveTo>
                      <a:cubicBezTo>
                        <a:pt x="1236843" y="610730"/>
                        <a:pt x="1235893" y="611670"/>
                        <a:pt x="1235893" y="612827"/>
                      </a:cubicBezTo>
                      <a:lnTo>
                        <a:pt x="1235898" y="613932"/>
                      </a:lnTo>
                      <a:cubicBezTo>
                        <a:pt x="1235898" y="620821"/>
                        <a:pt x="1235779" y="627825"/>
                        <a:pt x="1235543" y="634746"/>
                      </a:cubicBezTo>
                      <a:cubicBezTo>
                        <a:pt x="1235506" y="635900"/>
                        <a:pt x="1236423" y="636871"/>
                        <a:pt x="1237593" y="636912"/>
                      </a:cubicBezTo>
                      <a:cubicBezTo>
                        <a:pt x="1237616" y="636912"/>
                        <a:pt x="1237638" y="636912"/>
                        <a:pt x="1237661" y="636912"/>
                      </a:cubicBezTo>
                      <a:cubicBezTo>
                        <a:pt x="1238801" y="636912"/>
                        <a:pt x="1239738" y="636021"/>
                        <a:pt x="1239779" y="634887"/>
                      </a:cubicBezTo>
                      <a:cubicBezTo>
                        <a:pt x="1240012" y="627922"/>
                        <a:pt x="1240133" y="620873"/>
                        <a:pt x="1240133" y="613907"/>
                      </a:cubicBezTo>
                      <a:lnTo>
                        <a:pt x="1240130" y="612827"/>
                      </a:lnTo>
                      <a:cubicBezTo>
                        <a:pt x="1240130" y="611670"/>
                        <a:pt x="1239180" y="610730"/>
                        <a:pt x="1238012" y="610730"/>
                      </a:cubicBezTo>
                      <a:close/>
                      <a:moveTo>
                        <a:pt x="2522" y="591501"/>
                      </a:moveTo>
                      <a:cubicBezTo>
                        <a:pt x="2497" y="591501"/>
                        <a:pt x="2472" y="591501"/>
                        <a:pt x="2452" y="591501"/>
                      </a:cubicBezTo>
                      <a:cubicBezTo>
                        <a:pt x="1316" y="591501"/>
                        <a:pt x="370" y="592396"/>
                        <a:pt x="334" y="593530"/>
                      </a:cubicBezTo>
                      <a:cubicBezTo>
                        <a:pt x="110" y="600272"/>
                        <a:pt x="0" y="607140"/>
                        <a:pt x="0" y="613932"/>
                      </a:cubicBezTo>
                      <a:lnTo>
                        <a:pt x="0" y="614484"/>
                      </a:lnTo>
                      <a:cubicBezTo>
                        <a:pt x="0" y="615643"/>
                        <a:pt x="945" y="616582"/>
                        <a:pt x="2118" y="616582"/>
                      </a:cubicBezTo>
                      <a:cubicBezTo>
                        <a:pt x="3291" y="616582"/>
                        <a:pt x="4236" y="615643"/>
                        <a:pt x="4236" y="614481"/>
                      </a:cubicBezTo>
                      <a:lnTo>
                        <a:pt x="4236" y="613927"/>
                      </a:lnTo>
                      <a:cubicBezTo>
                        <a:pt x="4236" y="607181"/>
                        <a:pt x="4347" y="600365"/>
                        <a:pt x="4570" y="593667"/>
                      </a:cubicBezTo>
                      <a:cubicBezTo>
                        <a:pt x="4606" y="592508"/>
                        <a:pt x="3687" y="591540"/>
                        <a:pt x="2522" y="591501"/>
                      </a:cubicBezTo>
                      <a:close/>
                      <a:moveTo>
                        <a:pt x="1236378" y="568989"/>
                      </a:moveTo>
                      <a:cubicBezTo>
                        <a:pt x="1235213" y="569073"/>
                        <a:pt x="1234333" y="570073"/>
                        <a:pt x="1234411" y="571226"/>
                      </a:cubicBezTo>
                      <a:cubicBezTo>
                        <a:pt x="1234887" y="578095"/>
                        <a:pt x="1235263" y="585092"/>
                        <a:pt x="1235510" y="592017"/>
                      </a:cubicBezTo>
                      <a:cubicBezTo>
                        <a:pt x="1235551" y="593154"/>
                        <a:pt x="1236493" y="594041"/>
                        <a:pt x="1237629" y="594041"/>
                      </a:cubicBezTo>
                      <a:cubicBezTo>
                        <a:pt x="1237658" y="594041"/>
                        <a:pt x="1237682" y="594041"/>
                        <a:pt x="1237702" y="594037"/>
                      </a:cubicBezTo>
                      <a:cubicBezTo>
                        <a:pt x="1238875" y="593996"/>
                        <a:pt x="1239788" y="593021"/>
                        <a:pt x="1239747" y="591867"/>
                      </a:cubicBezTo>
                      <a:cubicBezTo>
                        <a:pt x="1239494" y="584895"/>
                        <a:pt x="1239124" y="577853"/>
                        <a:pt x="1238639" y="570936"/>
                      </a:cubicBezTo>
                      <a:cubicBezTo>
                        <a:pt x="1238557" y="569786"/>
                        <a:pt x="1237677" y="568900"/>
                        <a:pt x="1236378" y="568989"/>
                      </a:cubicBezTo>
                      <a:close/>
                      <a:moveTo>
                        <a:pt x="5458" y="549843"/>
                      </a:moveTo>
                      <a:cubicBezTo>
                        <a:pt x="4305" y="549718"/>
                        <a:pt x="3254" y="550566"/>
                        <a:pt x="3140" y="551719"/>
                      </a:cubicBezTo>
                      <a:cubicBezTo>
                        <a:pt x="2432" y="558696"/>
                        <a:pt x="1841" y="565721"/>
                        <a:pt x="1377" y="572606"/>
                      </a:cubicBezTo>
                      <a:cubicBezTo>
                        <a:pt x="1299" y="573763"/>
                        <a:pt x="2188" y="574763"/>
                        <a:pt x="3352" y="574840"/>
                      </a:cubicBezTo>
                      <a:cubicBezTo>
                        <a:pt x="3405" y="574843"/>
                        <a:pt x="3450" y="574843"/>
                        <a:pt x="3498" y="574843"/>
                      </a:cubicBezTo>
                      <a:cubicBezTo>
                        <a:pt x="4606" y="574843"/>
                        <a:pt x="5535" y="573993"/>
                        <a:pt x="5605" y="572884"/>
                      </a:cubicBezTo>
                      <a:cubicBezTo>
                        <a:pt x="6065" y="566048"/>
                        <a:pt x="6652" y="559067"/>
                        <a:pt x="7353" y="552139"/>
                      </a:cubicBezTo>
                      <a:cubicBezTo>
                        <a:pt x="7474" y="550985"/>
                        <a:pt x="6619" y="549960"/>
                        <a:pt x="5458" y="549843"/>
                      </a:cubicBezTo>
                      <a:close/>
                      <a:moveTo>
                        <a:pt x="1231894" y="527461"/>
                      </a:moveTo>
                      <a:cubicBezTo>
                        <a:pt x="1230733" y="527618"/>
                        <a:pt x="1229922" y="528674"/>
                        <a:pt x="1230085" y="529823"/>
                      </a:cubicBezTo>
                      <a:cubicBezTo>
                        <a:pt x="1231042" y="536688"/>
                        <a:pt x="1231889" y="543641"/>
                        <a:pt x="1232606" y="550493"/>
                      </a:cubicBezTo>
                      <a:cubicBezTo>
                        <a:pt x="1232717" y="551570"/>
                        <a:pt x="1233636" y="552372"/>
                        <a:pt x="1234709" y="552372"/>
                      </a:cubicBezTo>
                      <a:cubicBezTo>
                        <a:pt x="1234781" y="552372"/>
                        <a:pt x="1234859" y="552367"/>
                        <a:pt x="1234932" y="552360"/>
                      </a:cubicBezTo>
                      <a:cubicBezTo>
                        <a:pt x="1236093" y="552239"/>
                        <a:pt x="1236937" y="551210"/>
                        <a:pt x="1236818" y="550057"/>
                      </a:cubicBezTo>
                      <a:cubicBezTo>
                        <a:pt x="1236101" y="543161"/>
                        <a:pt x="1235245" y="536160"/>
                        <a:pt x="1234280" y="529251"/>
                      </a:cubicBezTo>
                      <a:cubicBezTo>
                        <a:pt x="1234121" y="528102"/>
                        <a:pt x="1233034" y="527315"/>
                        <a:pt x="1231894" y="527461"/>
                      </a:cubicBezTo>
                      <a:close/>
                      <a:moveTo>
                        <a:pt x="620073" y="524895"/>
                      </a:moveTo>
                      <a:cubicBezTo>
                        <a:pt x="669657" y="524895"/>
                        <a:pt x="709994" y="564835"/>
                        <a:pt x="709999" y="613932"/>
                      </a:cubicBezTo>
                      <a:cubicBezTo>
                        <a:pt x="709999" y="663030"/>
                        <a:pt x="669660" y="702969"/>
                        <a:pt x="620073" y="702969"/>
                      </a:cubicBezTo>
                      <a:cubicBezTo>
                        <a:pt x="570484" y="702969"/>
                        <a:pt x="530145" y="663030"/>
                        <a:pt x="530145" y="613932"/>
                      </a:cubicBezTo>
                      <a:cubicBezTo>
                        <a:pt x="530145" y="564835"/>
                        <a:pt x="570484" y="524895"/>
                        <a:pt x="620073" y="524895"/>
                      </a:cubicBezTo>
                      <a:close/>
                      <a:moveTo>
                        <a:pt x="620073" y="520701"/>
                      </a:moveTo>
                      <a:cubicBezTo>
                        <a:pt x="568154" y="520701"/>
                        <a:pt x="525909" y="562523"/>
                        <a:pt x="525909" y="613932"/>
                      </a:cubicBezTo>
                      <a:cubicBezTo>
                        <a:pt x="525909" y="665337"/>
                        <a:pt x="568149" y="707163"/>
                        <a:pt x="620073" y="707163"/>
                      </a:cubicBezTo>
                      <a:cubicBezTo>
                        <a:pt x="671990" y="707163"/>
                        <a:pt x="714235" y="665337"/>
                        <a:pt x="714235" y="613932"/>
                      </a:cubicBezTo>
                      <a:cubicBezTo>
                        <a:pt x="714235" y="562523"/>
                        <a:pt x="671995" y="520701"/>
                        <a:pt x="620073" y="520701"/>
                      </a:cubicBezTo>
                      <a:close/>
                      <a:moveTo>
                        <a:pt x="11267" y="508465"/>
                      </a:moveTo>
                      <a:cubicBezTo>
                        <a:pt x="10143" y="508287"/>
                        <a:pt x="9021" y="509042"/>
                        <a:pt x="8823" y="510183"/>
                      </a:cubicBezTo>
                      <a:cubicBezTo>
                        <a:pt x="7641" y="517055"/>
                        <a:pt x="6562" y="524028"/>
                        <a:pt x="5629" y="530905"/>
                      </a:cubicBezTo>
                      <a:cubicBezTo>
                        <a:pt x="5474" y="532050"/>
                        <a:pt x="6285" y="533111"/>
                        <a:pt x="7446" y="533260"/>
                      </a:cubicBezTo>
                      <a:cubicBezTo>
                        <a:pt x="7540" y="533276"/>
                        <a:pt x="7637" y="533280"/>
                        <a:pt x="7731" y="533280"/>
                      </a:cubicBezTo>
                      <a:cubicBezTo>
                        <a:pt x="8775" y="533280"/>
                        <a:pt x="9681" y="532513"/>
                        <a:pt x="9821" y="531461"/>
                      </a:cubicBezTo>
                      <a:cubicBezTo>
                        <a:pt x="10749" y="524638"/>
                        <a:pt x="11820" y="517713"/>
                        <a:pt x="12998" y="510885"/>
                      </a:cubicBezTo>
                      <a:cubicBezTo>
                        <a:pt x="13194" y="509743"/>
                        <a:pt x="12419" y="508662"/>
                        <a:pt x="11267" y="508465"/>
                      </a:cubicBezTo>
                      <a:close/>
                      <a:moveTo>
                        <a:pt x="1224566" y="486332"/>
                      </a:moveTo>
                      <a:cubicBezTo>
                        <a:pt x="1223426" y="486570"/>
                        <a:pt x="1222687" y="487683"/>
                        <a:pt x="1222928" y="488817"/>
                      </a:cubicBezTo>
                      <a:cubicBezTo>
                        <a:pt x="1224366" y="495636"/>
                        <a:pt x="1225690" y="502516"/>
                        <a:pt x="1226863" y="509259"/>
                      </a:cubicBezTo>
                      <a:cubicBezTo>
                        <a:pt x="1227038" y="510280"/>
                        <a:pt x="1227939" y="511001"/>
                        <a:pt x="1228949" y="511001"/>
                      </a:cubicBezTo>
                      <a:cubicBezTo>
                        <a:pt x="1229071" y="511001"/>
                        <a:pt x="1229193" y="510994"/>
                        <a:pt x="1229311" y="510966"/>
                      </a:cubicBezTo>
                      <a:cubicBezTo>
                        <a:pt x="1230468" y="510768"/>
                        <a:pt x="1231241" y="509682"/>
                        <a:pt x="1231042" y="508541"/>
                      </a:cubicBezTo>
                      <a:cubicBezTo>
                        <a:pt x="1229857" y="501750"/>
                        <a:pt x="1228521" y="494825"/>
                        <a:pt x="1227075" y="487953"/>
                      </a:cubicBezTo>
                      <a:cubicBezTo>
                        <a:pt x="1226835" y="486820"/>
                        <a:pt x="1225731" y="486081"/>
                        <a:pt x="1224566" y="486332"/>
                      </a:cubicBezTo>
                      <a:close/>
                      <a:moveTo>
                        <a:pt x="19910" y="467587"/>
                      </a:moveTo>
                      <a:cubicBezTo>
                        <a:pt x="18758" y="467345"/>
                        <a:pt x="17625" y="468005"/>
                        <a:pt x="17348" y="469132"/>
                      </a:cubicBezTo>
                      <a:cubicBezTo>
                        <a:pt x="15702" y="475858"/>
                        <a:pt x="14147" y="482742"/>
                        <a:pt x="12725" y="489586"/>
                      </a:cubicBezTo>
                      <a:cubicBezTo>
                        <a:pt x="12493" y="490723"/>
                        <a:pt x="13230" y="491832"/>
                        <a:pt x="14375" y="492067"/>
                      </a:cubicBezTo>
                      <a:cubicBezTo>
                        <a:pt x="14521" y="492095"/>
                        <a:pt x="14659" y="492108"/>
                        <a:pt x="14806" y="492108"/>
                      </a:cubicBezTo>
                      <a:cubicBezTo>
                        <a:pt x="15788" y="492108"/>
                        <a:pt x="16672" y="491421"/>
                        <a:pt x="16879" y="490430"/>
                      </a:cubicBezTo>
                      <a:cubicBezTo>
                        <a:pt x="18293" y="483630"/>
                        <a:pt x="19837" y="476798"/>
                        <a:pt x="21471" y="470123"/>
                      </a:cubicBezTo>
                      <a:cubicBezTo>
                        <a:pt x="21743" y="468993"/>
                        <a:pt x="21043" y="467861"/>
                        <a:pt x="19910" y="467587"/>
                      </a:cubicBezTo>
                      <a:close/>
                      <a:moveTo>
                        <a:pt x="620072" y="456536"/>
                      </a:moveTo>
                      <a:cubicBezTo>
                        <a:pt x="707729" y="456536"/>
                        <a:pt x="779046" y="527143"/>
                        <a:pt x="779046" y="613932"/>
                      </a:cubicBezTo>
                      <a:cubicBezTo>
                        <a:pt x="779046" y="700724"/>
                        <a:pt x="707729" y="771333"/>
                        <a:pt x="620072" y="771333"/>
                      </a:cubicBezTo>
                      <a:cubicBezTo>
                        <a:pt x="532418" y="771333"/>
                        <a:pt x="461102" y="700724"/>
                        <a:pt x="461102" y="613932"/>
                      </a:cubicBezTo>
                      <a:cubicBezTo>
                        <a:pt x="461102" y="527147"/>
                        <a:pt x="532418" y="456536"/>
                        <a:pt x="620072" y="456536"/>
                      </a:cubicBezTo>
                      <a:close/>
                      <a:moveTo>
                        <a:pt x="620072" y="452342"/>
                      </a:moveTo>
                      <a:cubicBezTo>
                        <a:pt x="530080" y="452342"/>
                        <a:pt x="456866" y="524832"/>
                        <a:pt x="456866" y="613932"/>
                      </a:cubicBezTo>
                      <a:cubicBezTo>
                        <a:pt x="456866" y="703034"/>
                        <a:pt x="530080" y="775527"/>
                        <a:pt x="620072" y="775527"/>
                      </a:cubicBezTo>
                      <a:cubicBezTo>
                        <a:pt x="710064" y="775527"/>
                        <a:pt x="783282" y="703034"/>
                        <a:pt x="783282" y="613932"/>
                      </a:cubicBezTo>
                      <a:cubicBezTo>
                        <a:pt x="783282" y="524832"/>
                        <a:pt x="710064" y="452342"/>
                        <a:pt x="620072" y="452342"/>
                      </a:cubicBezTo>
                      <a:close/>
                      <a:moveTo>
                        <a:pt x="1214394" y="445792"/>
                      </a:moveTo>
                      <a:cubicBezTo>
                        <a:pt x="1213267" y="446107"/>
                        <a:pt x="1212614" y="447264"/>
                        <a:pt x="1212927" y="448382"/>
                      </a:cubicBezTo>
                      <a:cubicBezTo>
                        <a:pt x="1214811" y="454995"/>
                        <a:pt x="1216611" y="461766"/>
                        <a:pt x="1218276" y="468510"/>
                      </a:cubicBezTo>
                      <a:cubicBezTo>
                        <a:pt x="1218513" y="469470"/>
                        <a:pt x="1219376" y="470107"/>
                        <a:pt x="1220334" y="470107"/>
                      </a:cubicBezTo>
                      <a:cubicBezTo>
                        <a:pt x="1220501" y="470107"/>
                        <a:pt x="1220672" y="470086"/>
                        <a:pt x="1220839" y="470047"/>
                      </a:cubicBezTo>
                      <a:cubicBezTo>
                        <a:pt x="1221970" y="469772"/>
                        <a:pt x="1222671" y="468635"/>
                        <a:pt x="1222391" y="467510"/>
                      </a:cubicBezTo>
                      <a:cubicBezTo>
                        <a:pt x="1220713" y="460722"/>
                        <a:pt x="1218899" y="453907"/>
                        <a:pt x="1217010" y="447244"/>
                      </a:cubicBezTo>
                      <a:cubicBezTo>
                        <a:pt x="1216692" y="446127"/>
                        <a:pt x="1215539" y="445481"/>
                        <a:pt x="1214394" y="445792"/>
                      </a:cubicBezTo>
                      <a:close/>
                      <a:moveTo>
                        <a:pt x="31361" y="427390"/>
                      </a:moveTo>
                      <a:cubicBezTo>
                        <a:pt x="30248" y="427051"/>
                        <a:pt x="29059" y="427652"/>
                        <a:pt x="28704" y="428757"/>
                      </a:cubicBezTo>
                      <a:cubicBezTo>
                        <a:pt x="26590" y="435375"/>
                        <a:pt x="24562" y="442134"/>
                        <a:pt x="22676" y="448849"/>
                      </a:cubicBezTo>
                      <a:cubicBezTo>
                        <a:pt x="22363" y="449963"/>
                        <a:pt x="23022" y="451120"/>
                        <a:pt x="24150" y="451430"/>
                      </a:cubicBezTo>
                      <a:cubicBezTo>
                        <a:pt x="24338" y="451483"/>
                        <a:pt x="24529" y="451508"/>
                        <a:pt x="24716" y="451508"/>
                      </a:cubicBezTo>
                      <a:cubicBezTo>
                        <a:pt x="25642" y="451508"/>
                        <a:pt x="26496" y="450902"/>
                        <a:pt x="26753" y="449970"/>
                      </a:cubicBezTo>
                      <a:cubicBezTo>
                        <a:pt x="28632" y="443304"/>
                        <a:pt x="30643" y="436589"/>
                        <a:pt x="32741" y="430019"/>
                      </a:cubicBezTo>
                      <a:cubicBezTo>
                        <a:pt x="33096" y="428918"/>
                        <a:pt x="32477" y="427736"/>
                        <a:pt x="31361" y="427390"/>
                      </a:cubicBezTo>
                      <a:close/>
                      <a:moveTo>
                        <a:pt x="1201433" y="406046"/>
                      </a:moveTo>
                      <a:cubicBezTo>
                        <a:pt x="1200330" y="406434"/>
                        <a:pt x="1199755" y="407636"/>
                        <a:pt x="1200150" y="408725"/>
                      </a:cubicBezTo>
                      <a:cubicBezTo>
                        <a:pt x="1202480" y="415186"/>
                        <a:pt x="1204749" y="421816"/>
                        <a:pt x="1206883" y="428446"/>
                      </a:cubicBezTo>
                      <a:cubicBezTo>
                        <a:pt x="1207173" y="429338"/>
                        <a:pt x="1208007" y="429906"/>
                        <a:pt x="1208904" y="429906"/>
                      </a:cubicBezTo>
                      <a:cubicBezTo>
                        <a:pt x="1209116" y="429906"/>
                        <a:pt x="1209336" y="429874"/>
                        <a:pt x="1209547" y="429809"/>
                      </a:cubicBezTo>
                      <a:cubicBezTo>
                        <a:pt x="1210660" y="429459"/>
                        <a:pt x="1211275" y="428277"/>
                        <a:pt x="1210920" y="427172"/>
                      </a:cubicBezTo>
                      <a:cubicBezTo>
                        <a:pt x="1208769" y="420502"/>
                        <a:pt x="1206484" y="413819"/>
                        <a:pt x="1204138" y="407317"/>
                      </a:cubicBezTo>
                      <a:cubicBezTo>
                        <a:pt x="1203747" y="406224"/>
                        <a:pt x="1202537" y="405667"/>
                        <a:pt x="1201433" y="406046"/>
                      </a:cubicBezTo>
                      <a:close/>
                      <a:moveTo>
                        <a:pt x="45621" y="387951"/>
                      </a:moveTo>
                      <a:cubicBezTo>
                        <a:pt x="44553" y="387518"/>
                        <a:pt x="43307" y="388056"/>
                        <a:pt x="42879" y="389133"/>
                      </a:cubicBezTo>
                      <a:cubicBezTo>
                        <a:pt x="40301" y="395621"/>
                        <a:pt x="37800" y="402248"/>
                        <a:pt x="35446" y="408821"/>
                      </a:cubicBezTo>
                      <a:cubicBezTo>
                        <a:pt x="35059" y="409914"/>
                        <a:pt x="35634" y="411109"/>
                        <a:pt x="36738" y="411500"/>
                      </a:cubicBezTo>
                      <a:cubicBezTo>
                        <a:pt x="36974" y="411580"/>
                        <a:pt x="37209" y="411616"/>
                        <a:pt x="37446" y="411616"/>
                      </a:cubicBezTo>
                      <a:cubicBezTo>
                        <a:pt x="38322" y="411616"/>
                        <a:pt x="39136" y="411080"/>
                        <a:pt x="39442" y="410221"/>
                      </a:cubicBezTo>
                      <a:cubicBezTo>
                        <a:pt x="41776" y="403688"/>
                        <a:pt x="44260" y="397109"/>
                        <a:pt x="46818" y="390669"/>
                      </a:cubicBezTo>
                      <a:cubicBezTo>
                        <a:pt x="47246" y="389588"/>
                        <a:pt x="46712" y="388374"/>
                        <a:pt x="45621" y="387951"/>
                      </a:cubicBezTo>
                      <a:close/>
                      <a:moveTo>
                        <a:pt x="1185779" y="367329"/>
                      </a:moveTo>
                      <a:cubicBezTo>
                        <a:pt x="1184708" y="367794"/>
                        <a:pt x="1184219" y="369031"/>
                        <a:pt x="1184688" y="370093"/>
                      </a:cubicBezTo>
                      <a:cubicBezTo>
                        <a:pt x="1187495" y="376464"/>
                        <a:pt x="1190208" y="382906"/>
                        <a:pt x="1192745" y="389250"/>
                      </a:cubicBezTo>
                      <a:cubicBezTo>
                        <a:pt x="1193074" y="390072"/>
                        <a:pt x="1193869" y="390573"/>
                        <a:pt x="1194712" y="390573"/>
                      </a:cubicBezTo>
                      <a:cubicBezTo>
                        <a:pt x="1194972" y="390573"/>
                        <a:pt x="1195237" y="390528"/>
                        <a:pt x="1195494" y="390423"/>
                      </a:cubicBezTo>
                      <a:cubicBezTo>
                        <a:pt x="1196586" y="389996"/>
                        <a:pt x="1197110" y="388773"/>
                        <a:pt x="1196684" y="387696"/>
                      </a:cubicBezTo>
                      <a:cubicBezTo>
                        <a:pt x="1194125" y="381317"/>
                        <a:pt x="1191400" y="374827"/>
                        <a:pt x="1188570" y="368411"/>
                      </a:cubicBezTo>
                      <a:cubicBezTo>
                        <a:pt x="1188101" y="367354"/>
                        <a:pt x="1186851" y="366875"/>
                        <a:pt x="1185779" y="367329"/>
                      </a:cubicBezTo>
                      <a:close/>
                      <a:moveTo>
                        <a:pt x="62607" y="349600"/>
                      </a:moveTo>
                      <a:cubicBezTo>
                        <a:pt x="61557" y="349105"/>
                        <a:pt x="60286" y="349549"/>
                        <a:pt x="59784" y="350593"/>
                      </a:cubicBezTo>
                      <a:cubicBezTo>
                        <a:pt x="56762" y="356881"/>
                        <a:pt x="53808" y="363313"/>
                        <a:pt x="51002" y="369714"/>
                      </a:cubicBezTo>
                      <a:cubicBezTo>
                        <a:pt x="50538" y="370777"/>
                        <a:pt x="51031" y="372012"/>
                        <a:pt x="52102" y="372476"/>
                      </a:cubicBezTo>
                      <a:cubicBezTo>
                        <a:pt x="52379" y="372597"/>
                        <a:pt x="52663" y="372650"/>
                        <a:pt x="52945" y="372650"/>
                      </a:cubicBezTo>
                      <a:cubicBezTo>
                        <a:pt x="53763" y="372650"/>
                        <a:pt x="54542" y="372178"/>
                        <a:pt x="54896" y="371383"/>
                      </a:cubicBezTo>
                      <a:cubicBezTo>
                        <a:pt x="57679" y="365028"/>
                        <a:pt x="60615" y="358634"/>
                        <a:pt x="63608" y="352395"/>
                      </a:cubicBezTo>
                      <a:cubicBezTo>
                        <a:pt x="64114" y="351352"/>
                        <a:pt x="63662" y="350097"/>
                        <a:pt x="62607" y="349600"/>
                      </a:cubicBezTo>
                      <a:close/>
                      <a:moveTo>
                        <a:pt x="1167493" y="329803"/>
                      </a:moveTo>
                      <a:cubicBezTo>
                        <a:pt x="1166459" y="330335"/>
                        <a:pt x="1166051" y="331606"/>
                        <a:pt x="1166594" y="332630"/>
                      </a:cubicBezTo>
                      <a:cubicBezTo>
                        <a:pt x="1169833" y="338785"/>
                        <a:pt x="1172985" y="345036"/>
                        <a:pt x="1175962" y="351210"/>
                      </a:cubicBezTo>
                      <a:cubicBezTo>
                        <a:pt x="1176325" y="351964"/>
                        <a:pt x="1177082" y="352404"/>
                        <a:pt x="1177873" y="352404"/>
                      </a:cubicBezTo>
                      <a:cubicBezTo>
                        <a:pt x="1178179" y="352404"/>
                        <a:pt x="1178493" y="352335"/>
                        <a:pt x="1178786" y="352194"/>
                      </a:cubicBezTo>
                      <a:cubicBezTo>
                        <a:pt x="1179840" y="351694"/>
                        <a:pt x="1180288" y="350440"/>
                        <a:pt x="1179783" y="349395"/>
                      </a:cubicBezTo>
                      <a:cubicBezTo>
                        <a:pt x="1176780" y="343180"/>
                        <a:pt x="1173609" y="336889"/>
                        <a:pt x="1170349" y="330695"/>
                      </a:cubicBezTo>
                      <a:cubicBezTo>
                        <a:pt x="1169812" y="329666"/>
                        <a:pt x="1168521" y="329274"/>
                        <a:pt x="1167493" y="329803"/>
                      </a:cubicBezTo>
                      <a:close/>
                      <a:moveTo>
                        <a:pt x="82171" y="312517"/>
                      </a:moveTo>
                      <a:cubicBezTo>
                        <a:pt x="81153" y="311946"/>
                        <a:pt x="79861" y="312300"/>
                        <a:pt x="79287" y="313316"/>
                      </a:cubicBezTo>
                      <a:cubicBezTo>
                        <a:pt x="75849" y="319361"/>
                        <a:pt x="72460" y="325577"/>
                        <a:pt x="69210" y="331783"/>
                      </a:cubicBezTo>
                      <a:cubicBezTo>
                        <a:pt x="68676" y="332815"/>
                        <a:pt x="69079" y="334078"/>
                        <a:pt x="70118" y="334614"/>
                      </a:cubicBezTo>
                      <a:cubicBezTo>
                        <a:pt x="70432" y="334776"/>
                        <a:pt x="70765" y="334848"/>
                        <a:pt x="71096" y="334848"/>
                      </a:cubicBezTo>
                      <a:cubicBezTo>
                        <a:pt x="71862" y="334848"/>
                        <a:pt x="72603" y="334433"/>
                        <a:pt x="72973" y="333719"/>
                      </a:cubicBezTo>
                      <a:cubicBezTo>
                        <a:pt x="76196" y="327553"/>
                        <a:pt x="79564" y="321378"/>
                        <a:pt x="82978" y="315373"/>
                      </a:cubicBezTo>
                      <a:cubicBezTo>
                        <a:pt x="83551" y="314365"/>
                        <a:pt x="83194" y="313082"/>
                        <a:pt x="82171" y="312517"/>
                      </a:cubicBezTo>
                      <a:close/>
                      <a:moveTo>
                        <a:pt x="1146651" y="293582"/>
                      </a:moveTo>
                      <a:cubicBezTo>
                        <a:pt x="1145653" y="294187"/>
                        <a:pt x="1145339" y="295479"/>
                        <a:pt x="1145947" y="296467"/>
                      </a:cubicBezTo>
                      <a:cubicBezTo>
                        <a:pt x="1149572" y="302338"/>
                        <a:pt x="1153152" y="308363"/>
                        <a:pt x="1156582" y="314376"/>
                      </a:cubicBezTo>
                      <a:cubicBezTo>
                        <a:pt x="1156968" y="315059"/>
                        <a:pt x="1157689" y="315442"/>
                        <a:pt x="1158428" y="315442"/>
                      </a:cubicBezTo>
                      <a:cubicBezTo>
                        <a:pt x="1158781" y="315442"/>
                        <a:pt x="1159135" y="315353"/>
                        <a:pt x="1159469" y="315175"/>
                      </a:cubicBezTo>
                      <a:cubicBezTo>
                        <a:pt x="1160488" y="314607"/>
                        <a:pt x="1160846" y="313324"/>
                        <a:pt x="1160272" y="312316"/>
                      </a:cubicBezTo>
                      <a:cubicBezTo>
                        <a:pt x="1156819" y="306259"/>
                        <a:pt x="1153213" y="300193"/>
                        <a:pt x="1149563" y="294281"/>
                      </a:cubicBezTo>
                      <a:cubicBezTo>
                        <a:pt x="1148948" y="293284"/>
                        <a:pt x="1147645" y="292978"/>
                        <a:pt x="1146651" y="293582"/>
                      </a:cubicBezTo>
                      <a:close/>
                      <a:moveTo>
                        <a:pt x="104260" y="276865"/>
                      </a:moveTo>
                      <a:cubicBezTo>
                        <a:pt x="103279" y="276228"/>
                        <a:pt x="101967" y="276491"/>
                        <a:pt x="101328" y="277467"/>
                      </a:cubicBezTo>
                      <a:cubicBezTo>
                        <a:pt x="97418" y="283363"/>
                        <a:pt x="93613" y="289332"/>
                        <a:pt x="90009" y="295200"/>
                      </a:cubicBezTo>
                      <a:cubicBezTo>
                        <a:pt x="89401" y="296192"/>
                        <a:pt x="89714" y="297478"/>
                        <a:pt x="90717" y="298080"/>
                      </a:cubicBezTo>
                      <a:cubicBezTo>
                        <a:pt x="91059" y="298288"/>
                        <a:pt x="91442" y="298386"/>
                        <a:pt x="91817" y="298386"/>
                      </a:cubicBezTo>
                      <a:cubicBezTo>
                        <a:pt x="92530" y="298386"/>
                        <a:pt x="93231" y="298026"/>
                        <a:pt x="93621" y="297382"/>
                      </a:cubicBezTo>
                      <a:cubicBezTo>
                        <a:pt x="97206" y="291558"/>
                        <a:pt x="100986" y="285630"/>
                        <a:pt x="104868" y="279770"/>
                      </a:cubicBezTo>
                      <a:cubicBezTo>
                        <a:pt x="105511" y="278798"/>
                        <a:pt x="105238" y="277499"/>
                        <a:pt x="104260" y="276865"/>
                      </a:cubicBezTo>
                      <a:close/>
                      <a:moveTo>
                        <a:pt x="1123347" y="258823"/>
                      </a:moveTo>
                      <a:cubicBezTo>
                        <a:pt x="1122389" y="259491"/>
                        <a:pt x="1122166" y="260799"/>
                        <a:pt x="1122842" y="261746"/>
                      </a:cubicBezTo>
                      <a:cubicBezTo>
                        <a:pt x="1126851" y="267340"/>
                        <a:pt x="1130834" y="273119"/>
                        <a:pt x="1134688" y="278907"/>
                      </a:cubicBezTo>
                      <a:cubicBezTo>
                        <a:pt x="1135099" y="279519"/>
                        <a:pt x="1135772" y="279850"/>
                        <a:pt x="1136459" y="279850"/>
                      </a:cubicBezTo>
                      <a:cubicBezTo>
                        <a:pt x="1136863" y="279850"/>
                        <a:pt x="1137266" y="279740"/>
                        <a:pt x="1137629" y="279503"/>
                      </a:cubicBezTo>
                      <a:cubicBezTo>
                        <a:pt x="1138603" y="278870"/>
                        <a:pt x="1138871" y="277567"/>
                        <a:pt x="1138228" y="276600"/>
                      </a:cubicBezTo>
                      <a:cubicBezTo>
                        <a:pt x="1134349" y="270772"/>
                        <a:pt x="1130333" y="264961"/>
                        <a:pt x="1126301" y="259322"/>
                      </a:cubicBezTo>
                      <a:cubicBezTo>
                        <a:pt x="1125621" y="258375"/>
                        <a:pt x="1124297" y="258161"/>
                        <a:pt x="1123347" y="258823"/>
                      </a:cubicBezTo>
                      <a:close/>
                      <a:moveTo>
                        <a:pt x="128750" y="242803"/>
                      </a:moveTo>
                      <a:cubicBezTo>
                        <a:pt x="127821" y="242105"/>
                        <a:pt x="126492" y="242287"/>
                        <a:pt x="125780" y="243202"/>
                      </a:cubicBezTo>
                      <a:cubicBezTo>
                        <a:pt x="121561" y="248711"/>
                        <a:pt x="117348" y="254402"/>
                        <a:pt x="113267" y="260124"/>
                      </a:cubicBezTo>
                      <a:cubicBezTo>
                        <a:pt x="112591" y="261069"/>
                        <a:pt x="112819" y="262376"/>
                        <a:pt x="113776" y="263045"/>
                      </a:cubicBezTo>
                      <a:cubicBezTo>
                        <a:pt x="114147" y="263303"/>
                        <a:pt x="114571" y="263428"/>
                        <a:pt x="114998" y="263428"/>
                      </a:cubicBezTo>
                      <a:cubicBezTo>
                        <a:pt x="115658" y="263428"/>
                        <a:pt x="116314" y="263122"/>
                        <a:pt x="116725" y="262545"/>
                      </a:cubicBezTo>
                      <a:cubicBezTo>
                        <a:pt x="120782" y="256865"/>
                        <a:pt x="124962" y="251212"/>
                        <a:pt x="129157" y="245743"/>
                      </a:cubicBezTo>
                      <a:cubicBezTo>
                        <a:pt x="129861" y="244820"/>
                        <a:pt x="129683" y="243504"/>
                        <a:pt x="128750" y="242803"/>
                      </a:cubicBezTo>
                      <a:close/>
                      <a:moveTo>
                        <a:pt x="620073" y="234889"/>
                      </a:moveTo>
                      <a:cubicBezTo>
                        <a:pt x="831165" y="234889"/>
                        <a:pt x="1002905" y="404925"/>
                        <a:pt x="1002905" y="613927"/>
                      </a:cubicBezTo>
                      <a:cubicBezTo>
                        <a:pt x="1002905" y="822929"/>
                        <a:pt x="831165" y="992969"/>
                        <a:pt x="620073" y="992969"/>
                      </a:cubicBezTo>
                      <a:cubicBezTo>
                        <a:pt x="408980" y="992969"/>
                        <a:pt x="237245" y="822929"/>
                        <a:pt x="237245" y="613927"/>
                      </a:cubicBezTo>
                      <a:cubicBezTo>
                        <a:pt x="237245" y="404925"/>
                        <a:pt x="408980" y="234889"/>
                        <a:pt x="620073" y="234889"/>
                      </a:cubicBezTo>
                      <a:close/>
                      <a:moveTo>
                        <a:pt x="1097702" y="225708"/>
                      </a:moveTo>
                      <a:cubicBezTo>
                        <a:pt x="1096797" y="226437"/>
                        <a:pt x="1096663" y="227760"/>
                        <a:pt x="1097400" y="228659"/>
                      </a:cubicBezTo>
                      <a:cubicBezTo>
                        <a:pt x="1101791" y="233983"/>
                        <a:pt x="1106166" y="239480"/>
                        <a:pt x="1110407" y="244993"/>
                      </a:cubicBezTo>
                      <a:cubicBezTo>
                        <a:pt x="1110822" y="245534"/>
                        <a:pt x="1111458" y="245820"/>
                        <a:pt x="1112093" y="245820"/>
                      </a:cubicBezTo>
                      <a:cubicBezTo>
                        <a:pt x="1112541" y="245820"/>
                        <a:pt x="1112993" y="245678"/>
                        <a:pt x="1113368" y="245388"/>
                      </a:cubicBezTo>
                      <a:cubicBezTo>
                        <a:pt x="1114301" y="244690"/>
                        <a:pt x="1114484" y="243376"/>
                        <a:pt x="1113771" y="242452"/>
                      </a:cubicBezTo>
                      <a:cubicBezTo>
                        <a:pt x="1109506" y="236902"/>
                        <a:pt x="1105103" y="231370"/>
                        <a:pt x="1100684" y="226005"/>
                      </a:cubicBezTo>
                      <a:cubicBezTo>
                        <a:pt x="1099938" y="225110"/>
                        <a:pt x="1098602" y="224981"/>
                        <a:pt x="1097702" y="225708"/>
                      </a:cubicBezTo>
                      <a:close/>
                      <a:moveTo>
                        <a:pt x="620073" y="222302"/>
                      </a:moveTo>
                      <a:cubicBezTo>
                        <a:pt x="401966" y="222302"/>
                        <a:pt x="224531" y="397984"/>
                        <a:pt x="224531" y="613927"/>
                      </a:cubicBezTo>
                      <a:cubicBezTo>
                        <a:pt x="224531" y="829871"/>
                        <a:pt x="401970" y="1005556"/>
                        <a:pt x="620073" y="1005556"/>
                      </a:cubicBezTo>
                      <a:cubicBezTo>
                        <a:pt x="838175" y="1005556"/>
                        <a:pt x="1015614" y="829874"/>
                        <a:pt x="1015617" y="613927"/>
                      </a:cubicBezTo>
                      <a:cubicBezTo>
                        <a:pt x="1015617" y="397984"/>
                        <a:pt x="838179" y="222302"/>
                        <a:pt x="620073" y="222302"/>
                      </a:cubicBezTo>
                      <a:close/>
                      <a:moveTo>
                        <a:pt x="155495" y="210471"/>
                      </a:moveTo>
                      <a:cubicBezTo>
                        <a:pt x="154612" y="209704"/>
                        <a:pt x="153271" y="209798"/>
                        <a:pt x="152506" y="210676"/>
                      </a:cubicBezTo>
                      <a:cubicBezTo>
                        <a:pt x="147866" y="215951"/>
                        <a:pt x="143280" y="221343"/>
                        <a:pt x="138868" y="226712"/>
                      </a:cubicBezTo>
                      <a:cubicBezTo>
                        <a:pt x="138126" y="227607"/>
                        <a:pt x="138269" y="228930"/>
                        <a:pt x="139174" y="229659"/>
                      </a:cubicBezTo>
                      <a:cubicBezTo>
                        <a:pt x="139564" y="229974"/>
                        <a:pt x="140037" y="230131"/>
                        <a:pt x="140510" y="230131"/>
                      </a:cubicBezTo>
                      <a:cubicBezTo>
                        <a:pt x="141124" y="230131"/>
                        <a:pt x="141736" y="229866"/>
                        <a:pt x="142155" y="229357"/>
                      </a:cubicBezTo>
                      <a:cubicBezTo>
                        <a:pt x="146538" y="224026"/>
                        <a:pt x="151092" y="218666"/>
                        <a:pt x="155703" y="213426"/>
                      </a:cubicBezTo>
                      <a:cubicBezTo>
                        <a:pt x="156472" y="212555"/>
                        <a:pt x="156379" y="211233"/>
                        <a:pt x="155495" y="210471"/>
                      </a:cubicBezTo>
                      <a:close/>
                      <a:moveTo>
                        <a:pt x="620072" y="198843"/>
                      </a:moveTo>
                      <a:cubicBezTo>
                        <a:pt x="851237" y="198843"/>
                        <a:pt x="1039307" y="385054"/>
                        <a:pt x="1039307" y="613928"/>
                      </a:cubicBezTo>
                      <a:cubicBezTo>
                        <a:pt x="1039307" y="842804"/>
                        <a:pt x="851237" y="1029012"/>
                        <a:pt x="620072" y="1029012"/>
                      </a:cubicBezTo>
                      <a:cubicBezTo>
                        <a:pt x="388906" y="1029012"/>
                        <a:pt x="200837" y="842804"/>
                        <a:pt x="200837" y="613928"/>
                      </a:cubicBezTo>
                      <a:cubicBezTo>
                        <a:pt x="200837" y="385050"/>
                        <a:pt x="388906" y="198843"/>
                        <a:pt x="620072" y="198843"/>
                      </a:cubicBezTo>
                      <a:close/>
                      <a:moveTo>
                        <a:pt x="620072" y="194644"/>
                      </a:moveTo>
                      <a:cubicBezTo>
                        <a:pt x="386568" y="194644"/>
                        <a:pt x="196596" y="382736"/>
                        <a:pt x="196596" y="613928"/>
                      </a:cubicBezTo>
                      <a:cubicBezTo>
                        <a:pt x="196596" y="845120"/>
                        <a:pt x="386568" y="1033210"/>
                        <a:pt x="620072" y="1033210"/>
                      </a:cubicBezTo>
                      <a:cubicBezTo>
                        <a:pt x="853575" y="1033210"/>
                        <a:pt x="1043542" y="845123"/>
                        <a:pt x="1043547" y="613928"/>
                      </a:cubicBezTo>
                      <a:cubicBezTo>
                        <a:pt x="1043547" y="382736"/>
                        <a:pt x="853575" y="194644"/>
                        <a:pt x="620072" y="194644"/>
                      </a:cubicBezTo>
                      <a:close/>
                      <a:moveTo>
                        <a:pt x="1069841" y="194367"/>
                      </a:moveTo>
                      <a:cubicBezTo>
                        <a:pt x="1068989" y="195161"/>
                        <a:pt x="1068944" y="196489"/>
                        <a:pt x="1069743" y="197331"/>
                      </a:cubicBezTo>
                      <a:cubicBezTo>
                        <a:pt x="1074492" y="202356"/>
                        <a:pt x="1079237" y="207546"/>
                        <a:pt x="1083844" y="212758"/>
                      </a:cubicBezTo>
                      <a:cubicBezTo>
                        <a:pt x="1084259" y="213233"/>
                        <a:pt x="1084851" y="213475"/>
                        <a:pt x="1085437" y="213475"/>
                      </a:cubicBezTo>
                      <a:cubicBezTo>
                        <a:pt x="1085933" y="213475"/>
                        <a:pt x="1086431" y="213301"/>
                        <a:pt x="1086825" y="212951"/>
                      </a:cubicBezTo>
                      <a:cubicBezTo>
                        <a:pt x="1087709" y="212192"/>
                        <a:pt x="1087799" y="210866"/>
                        <a:pt x="1087026" y="209994"/>
                      </a:cubicBezTo>
                      <a:cubicBezTo>
                        <a:pt x="1082395" y="204748"/>
                        <a:pt x="1077613" y="199520"/>
                        <a:pt x="1072834" y="194463"/>
                      </a:cubicBezTo>
                      <a:cubicBezTo>
                        <a:pt x="1072032" y="193621"/>
                        <a:pt x="1070700" y="193577"/>
                        <a:pt x="1069841" y="194367"/>
                      </a:cubicBezTo>
                      <a:close/>
                      <a:moveTo>
                        <a:pt x="184400" y="180029"/>
                      </a:moveTo>
                      <a:cubicBezTo>
                        <a:pt x="183573" y="179210"/>
                        <a:pt x="182233" y="179210"/>
                        <a:pt x="181407" y="180029"/>
                      </a:cubicBezTo>
                      <a:cubicBezTo>
                        <a:pt x="176441" y="184949"/>
                        <a:pt x="171492" y="190019"/>
                        <a:pt x="166702" y="195109"/>
                      </a:cubicBezTo>
                      <a:cubicBezTo>
                        <a:pt x="165903" y="195951"/>
                        <a:pt x="165947" y="197279"/>
                        <a:pt x="166803" y="198069"/>
                      </a:cubicBezTo>
                      <a:cubicBezTo>
                        <a:pt x="167206" y="198444"/>
                        <a:pt x="167727" y="198634"/>
                        <a:pt x="168245" y="198634"/>
                      </a:cubicBezTo>
                      <a:cubicBezTo>
                        <a:pt x="168811" y="198634"/>
                        <a:pt x="169374" y="198411"/>
                        <a:pt x="169793" y="197968"/>
                      </a:cubicBezTo>
                      <a:cubicBezTo>
                        <a:pt x="174555" y="192915"/>
                        <a:pt x="179472" y="187877"/>
                        <a:pt x="184400" y="182994"/>
                      </a:cubicBezTo>
                      <a:cubicBezTo>
                        <a:pt x="185227" y="182176"/>
                        <a:pt x="185227" y="180848"/>
                        <a:pt x="184400" y="180029"/>
                      </a:cubicBezTo>
                      <a:close/>
                      <a:moveTo>
                        <a:pt x="620072" y="174289"/>
                      </a:moveTo>
                      <a:cubicBezTo>
                        <a:pt x="864911" y="174289"/>
                        <a:pt x="1064106" y="371511"/>
                        <a:pt x="1064106" y="613927"/>
                      </a:cubicBezTo>
                      <a:cubicBezTo>
                        <a:pt x="1064106" y="856343"/>
                        <a:pt x="864911" y="1053565"/>
                        <a:pt x="620072" y="1053565"/>
                      </a:cubicBezTo>
                      <a:cubicBezTo>
                        <a:pt x="375233" y="1053565"/>
                        <a:pt x="176039" y="856343"/>
                        <a:pt x="176039" y="613927"/>
                      </a:cubicBezTo>
                      <a:cubicBezTo>
                        <a:pt x="176039" y="371511"/>
                        <a:pt x="375233" y="174289"/>
                        <a:pt x="620072" y="174289"/>
                      </a:cubicBezTo>
                      <a:close/>
                      <a:moveTo>
                        <a:pt x="1042879" y="164865"/>
                      </a:moveTo>
                      <a:cubicBezTo>
                        <a:pt x="1042020" y="164075"/>
                        <a:pt x="1040680" y="164123"/>
                        <a:pt x="1039885" y="164966"/>
                      </a:cubicBezTo>
                      <a:cubicBezTo>
                        <a:pt x="1039086" y="165814"/>
                        <a:pt x="1039131" y="167140"/>
                        <a:pt x="1039986" y="167927"/>
                      </a:cubicBezTo>
                      <a:cubicBezTo>
                        <a:pt x="1045090" y="172637"/>
                        <a:pt x="1050178" y="177501"/>
                        <a:pt x="1055115" y="182381"/>
                      </a:cubicBezTo>
                      <a:cubicBezTo>
                        <a:pt x="1055530" y="182788"/>
                        <a:pt x="1056072" y="182994"/>
                        <a:pt x="1056614" y="182994"/>
                      </a:cubicBezTo>
                      <a:cubicBezTo>
                        <a:pt x="1057156" y="182994"/>
                        <a:pt x="1057698" y="182788"/>
                        <a:pt x="1058113" y="182381"/>
                      </a:cubicBezTo>
                      <a:cubicBezTo>
                        <a:pt x="1058940" y="181562"/>
                        <a:pt x="1058940" y="180230"/>
                        <a:pt x="1058113" y="179417"/>
                      </a:cubicBezTo>
                      <a:cubicBezTo>
                        <a:pt x="1053139" y="174500"/>
                        <a:pt x="1048015" y="169604"/>
                        <a:pt x="1042879" y="164865"/>
                      </a:cubicBezTo>
                      <a:close/>
                      <a:moveTo>
                        <a:pt x="620072" y="161702"/>
                      </a:moveTo>
                      <a:cubicBezTo>
                        <a:pt x="368222" y="161702"/>
                        <a:pt x="163325" y="364571"/>
                        <a:pt x="163325" y="613927"/>
                      </a:cubicBezTo>
                      <a:cubicBezTo>
                        <a:pt x="163325" y="863284"/>
                        <a:pt x="368222" y="1066152"/>
                        <a:pt x="620072" y="1066152"/>
                      </a:cubicBezTo>
                      <a:cubicBezTo>
                        <a:pt x="871922" y="1066152"/>
                        <a:pt x="1076813" y="863288"/>
                        <a:pt x="1076818" y="613927"/>
                      </a:cubicBezTo>
                      <a:cubicBezTo>
                        <a:pt x="1076818" y="364571"/>
                        <a:pt x="871922" y="161702"/>
                        <a:pt x="620072" y="161702"/>
                      </a:cubicBezTo>
                      <a:close/>
                      <a:moveTo>
                        <a:pt x="212306" y="151411"/>
                      </a:moveTo>
                      <a:cubicBezTo>
                        <a:pt x="207023" y="155980"/>
                        <a:pt x="201744" y="160710"/>
                        <a:pt x="196612" y="165454"/>
                      </a:cubicBezTo>
                      <a:cubicBezTo>
                        <a:pt x="195760" y="166245"/>
                        <a:pt x="195716" y="167571"/>
                        <a:pt x="196514" y="168418"/>
                      </a:cubicBezTo>
                      <a:cubicBezTo>
                        <a:pt x="196934" y="168858"/>
                        <a:pt x="197495" y="169084"/>
                        <a:pt x="198062" y="169084"/>
                      </a:cubicBezTo>
                      <a:cubicBezTo>
                        <a:pt x="198579" y="169084"/>
                        <a:pt x="199101" y="168899"/>
                        <a:pt x="199504" y="168523"/>
                      </a:cubicBezTo>
                      <a:cubicBezTo>
                        <a:pt x="204600" y="163808"/>
                        <a:pt x="209842" y="159117"/>
                        <a:pt x="215092" y="154569"/>
                      </a:cubicBezTo>
                      <a:cubicBezTo>
                        <a:pt x="215977" y="153802"/>
                        <a:pt x="216065" y="152479"/>
                        <a:pt x="215292" y="151607"/>
                      </a:cubicBezTo>
                      <a:cubicBezTo>
                        <a:pt x="214526" y="150733"/>
                        <a:pt x="213183" y="150653"/>
                        <a:pt x="212306" y="151411"/>
                      </a:cubicBezTo>
                      <a:close/>
                      <a:moveTo>
                        <a:pt x="1010952" y="137323"/>
                      </a:moveTo>
                      <a:cubicBezTo>
                        <a:pt x="1010047" y="136598"/>
                        <a:pt x="1008712" y="136726"/>
                        <a:pt x="1007974" y="137627"/>
                      </a:cubicBezTo>
                      <a:cubicBezTo>
                        <a:pt x="1007234" y="138521"/>
                        <a:pt x="1007376" y="139843"/>
                        <a:pt x="1008280" y="140574"/>
                      </a:cubicBezTo>
                      <a:cubicBezTo>
                        <a:pt x="1013693" y="144934"/>
                        <a:pt x="1019107" y="149443"/>
                        <a:pt x="1024369" y="153984"/>
                      </a:cubicBezTo>
                      <a:cubicBezTo>
                        <a:pt x="1024769" y="154331"/>
                        <a:pt x="1025266" y="154500"/>
                        <a:pt x="1025758" y="154500"/>
                      </a:cubicBezTo>
                      <a:cubicBezTo>
                        <a:pt x="1026353" y="154500"/>
                        <a:pt x="1026940" y="154258"/>
                        <a:pt x="1027360" y="153782"/>
                      </a:cubicBezTo>
                      <a:cubicBezTo>
                        <a:pt x="1028130" y="152907"/>
                        <a:pt x="1028040" y="151584"/>
                        <a:pt x="1027152" y="150822"/>
                      </a:cubicBezTo>
                      <a:cubicBezTo>
                        <a:pt x="1021856" y="146253"/>
                        <a:pt x="1016406" y="141711"/>
                        <a:pt x="1010952" y="137323"/>
                      </a:cubicBezTo>
                      <a:close/>
                      <a:moveTo>
                        <a:pt x="245089" y="124939"/>
                      </a:moveTo>
                      <a:cubicBezTo>
                        <a:pt x="239528" y="129128"/>
                        <a:pt x="233940" y="133488"/>
                        <a:pt x="228473" y="137896"/>
                      </a:cubicBezTo>
                      <a:cubicBezTo>
                        <a:pt x="227569" y="138626"/>
                        <a:pt x="227434" y="139948"/>
                        <a:pt x="228171" y="140849"/>
                      </a:cubicBezTo>
                      <a:cubicBezTo>
                        <a:pt x="228588" y="141356"/>
                        <a:pt x="229203" y="141619"/>
                        <a:pt x="229813" y="141619"/>
                      </a:cubicBezTo>
                      <a:cubicBezTo>
                        <a:pt x="230286" y="141619"/>
                        <a:pt x="230762" y="141466"/>
                        <a:pt x="231154" y="141151"/>
                      </a:cubicBezTo>
                      <a:cubicBezTo>
                        <a:pt x="236580" y="136771"/>
                        <a:pt x="242131" y="132440"/>
                        <a:pt x="247654" y="128282"/>
                      </a:cubicBezTo>
                      <a:cubicBezTo>
                        <a:pt x="248584" y="127580"/>
                        <a:pt x="248767" y="126265"/>
                        <a:pt x="248057" y="125341"/>
                      </a:cubicBezTo>
                      <a:cubicBezTo>
                        <a:pt x="247349" y="124418"/>
                        <a:pt x="246020" y="124245"/>
                        <a:pt x="245089" y="124939"/>
                      </a:cubicBezTo>
                      <a:close/>
                      <a:moveTo>
                        <a:pt x="977184" y="111980"/>
                      </a:moveTo>
                      <a:cubicBezTo>
                        <a:pt x="976247" y="111311"/>
                        <a:pt x="974911" y="111528"/>
                        <a:pt x="974235" y="112484"/>
                      </a:cubicBezTo>
                      <a:cubicBezTo>
                        <a:pt x="973563" y="113428"/>
                        <a:pt x="973791" y="114734"/>
                        <a:pt x="974744" y="115404"/>
                      </a:cubicBezTo>
                      <a:cubicBezTo>
                        <a:pt x="980488" y="119421"/>
                        <a:pt x="986198" y="123559"/>
                        <a:pt x="991722" y="127705"/>
                      </a:cubicBezTo>
                      <a:cubicBezTo>
                        <a:pt x="992105" y="127991"/>
                        <a:pt x="992553" y="128132"/>
                        <a:pt x="993001" y="128132"/>
                      </a:cubicBezTo>
                      <a:cubicBezTo>
                        <a:pt x="993637" y="128132"/>
                        <a:pt x="994272" y="127846"/>
                        <a:pt x="994687" y="127297"/>
                      </a:cubicBezTo>
                      <a:cubicBezTo>
                        <a:pt x="995392" y="126377"/>
                        <a:pt x="995212" y="125063"/>
                        <a:pt x="994275" y="124361"/>
                      </a:cubicBezTo>
                      <a:cubicBezTo>
                        <a:pt x="988720" y="120188"/>
                        <a:pt x="982969" y="116021"/>
                        <a:pt x="977184" y="111980"/>
                      </a:cubicBezTo>
                      <a:close/>
                      <a:moveTo>
                        <a:pt x="279598" y="100748"/>
                      </a:moveTo>
                      <a:cubicBezTo>
                        <a:pt x="273715" y="104584"/>
                        <a:pt x="267846" y="108559"/>
                        <a:pt x="262139" y="112552"/>
                      </a:cubicBezTo>
                      <a:cubicBezTo>
                        <a:pt x="261183" y="113218"/>
                        <a:pt x="260958" y="114529"/>
                        <a:pt x="261634" y="115476"/>
                      </a:cubicBezTo>
                      <a:cubicBezTo>
                        <a:pt x="262049" y="116053"/>
                        <a:pt x="262702" y="116359"/>
                        <a:pt x="263365" y="116359"/>
                      </a:cubicBezTo>
                      <a:cubicBezTo>
                        <a:pt x="263793" y="116359"/>
                        <a:pt x="264221" y="116235"/>
                        <a:pt x="264591" y="115973"/>
                      </a:cubicBezTo>
                      <a:cubicBezTo>
                        <a:pt x="270254" y="112004"/>
                        <a:pt x="276090" y="108059"/>
                        <a:pt x="281931" y="104253"/>
                      </a:cubicBezTo>
                      <a:cubicBezTo>
                        <a:pt x="282906" y="103616"/>
                        <a:pt x="283179" y="102317"/>
                        <a:pt x="282535" y="101345"/>
                      </a:cubicBezTo>
                      <a:cubicBezTo>
                        <a:pt x="281883" y="100373"/>
                        <a:pt x="280571" y="100115"/>
                        <a:pt x="279598" y="100748"/>
                      </a:cubicBezTo>
                      <a:close/>
                      <a:moveTo>
                        <a:pt x="941750" y="88976"/>
                      </a:moveTo>
                      <a:cubicBezTo>
                        <a:pt x="940752" y="88370"/>
                        <a:pt x="939445" y="88685"/>
                        <a:pt x="938841" y="89677"/>
                      </a:cubicBezTo>
                      <a:cubicBezTo>
                        <a:pt x="938235" y="90670"/>
                        <a:pt x="938548" y="91957"/>
                        <a:pt x="939551" y="92557"/>
                      </a:cubicBezTo>
                      <a:cubicBezTo>
                        <a:pt x="945530" y="96163"/>
                        <a:pt x="951518" y="99905"/>
                        <a:pt x="957343" y="103688"/>
                      </a:cubicBezTo>
                      <a:cubicBezTo>
                        <a:pt x="957701" y="103922"/>
                        <a:pt x="958101" y="104031"/>
                        <a:pt x="958504" y="104031"/>
                      </a:cubicBezTo>
                      <a:cubicBezTo>
                        <a:pt x="959187" y="104031"/>
                        <a:pt x="959869" y="103700"/>
                        <a:pt x="960275" y="103082"/>
                      </a:cubicBezTo>
                      <a:cubicBezTo>
                        <a:pt x="960919" y="102112"/>
                        <a:pt x="960647" y="100813"/>
                        <a:pt x="959669" y="100179"/>
                      </a:cubicBezTo>
                      <a:cubicBezTo>
                        <a:pt x="953799" y="96372"/>
                        <a:pt x="947771" y="92601"/>
                        <a:pt x="941750" y="88976"/>
                      </a:cubicBezTo>
                      <a:close/>
                      <a:moveTo>
                        <a:pt x="315675" y="78942"/>
                      </a:moveTo>
                      <a:cubicBezTo>
                        <a:pt x="309560" y="82358"/>
                        <a:pt x="303431" y="85923"/>
                        <a:pt x="297452" y="89536"/>
                      </a:cubicBezTo>
                      <a:cubicBezTo>
                        <a:pt x="296454" y="90138"/>
                        <a:pt x="296139" y="91427"/>
                        <a:pt x="296746" y="92420"/>
                      </a:cubicBezTo>
                      <a:cubicBezTo>
                        <a:pt x="297146" y="93069"/>
                        <a:pt x="297842" y="93424"/>
                        <a:pt x="298559" y="93424"/>
                      </a:cubicBezTo>
                      <a:cubicBezTo>
                        <a:pt x="298930" y="93424"/>
                        <a:pt x="299313" y="93328"/>
                        <a:pt x="299663" y="93118"/>
                      </a:cubicBezTo>
                      <a:cubicBezTo>
                        <a:pt x="305601" y="89529"/>
                        <a:pt x="311692" y="85987"/>
                        <a:pt x="317760" y="82596"/>
                      </a:cubicBezTo>
                      <a:cubicBezTo>
                        <a:pt x="318779" y="82027"/>
                        <a:pt x="319137" y="80748"/>
                        <a:pt x="318563" y="79736"/>
                      </a:cubicBezTo>
                      <a:cubicBezTo>
                        <a:pt x="317985" y="78724"/>
                        <a:pt x="316685" y="78374"/>
                        <a:pt x="315675" y="78942"/>
                      </a:cubicBezTo>
                      <a:close/>
                      <a:moveTo>
                        <a:pt x="904789" y="68399"/>
                      </a:moveTo>
                      <a:cubicBezTo>
                        <a:pt x="903746" y="67875"/>
                        <a:pt x="902468" y="68270"/>
                        <a:pt x="901929" y="69299"/>
                      </a:cubicBezTo>
                      <a:cubicBezTo>
                        <a:pt x="901395" y="70327"/>
                        <a:pt x="901799" y="71597"/>
                        <a:pt x="902838" y="72130"/>
                      </a:cubicBezTo>
                      <a:cubicBezTo>
                        <a:pt x="908989" y="75280"/>
                        <a:pt x="915220" y="78614"/>
                        <a:pt x="921372" y="82031"/>
                      </a:cubicBezTo>
                      <a:cubicBezTo>
                        <a:pt x="921701" y="82213"/>
                        <a:pt x="922059" y="82297"/>
                        <a:pt x="922410" y="82297"/>
                      </a:cubicBezTo>
                      <a:cubicBezTo>
                        <a:pt x="923152" y="82297"/>
                        <a:pt x="923868" y="81914"/>
                        <a:pt x="924256" y="81225"/>
                      </a:cubicBezTo>
                      <a:cubicBezTo>
                        <a:pt x="924826" y="80216"/>
                        <a:pt x="924463" y="78938"/>
                        <a:pt x="923445" y="78369"/>
                      </a:cubicBezTo>
                      <a:cubicBezTo>
                        <a:pt x="917253" y="74929"/>
                        <a:pt x="910977" y="71573"/>
                        <a:pt x="904789" y="68399"/>
                      </a:cubicBezTo>
                      <a:close/>
                      <a:moveTo>
                        <a:pt x="353142" y="59643"/>
                      </a:moveTo>
                      <a:cubicBezTo>
                        <a:pt x="346840" y="62620"/>
                        <a:pt x="340482" y="65762"/>
                        <a:pt x="334246" y="68977"/>
                      </a:cubicBezTo>
                      <a:cubicBezTo>
                        <a:pt x="333207" y="69509"/>
                        <a:pt x="332804" y="70779"/>
                        <a:pt x="333345" y="71804"/>
                      </a:cubicBezTo>
                      <a:cubicBezTo>
                        <a:pt x="333719" y="72521"/>
                        <a:pt x="334462" y="72932"/>
                        <a:pt x="335224" y="72932"/>
                      </a:cubicBezTo>
                      <a:cubicBezTo>
                        <a:pt x="335553" y="72932"/>
                        <a:pt x="335891" y="72856"/>
                        <a:pt x="336197" y="72699"/>
                      </a:cubicBezTo>
                      <a:cubicBezTo>
                        <a:pt x="342396" y="69504"/>
                        <a:pt x="348709" y="66387"/>
                        <a:pt x="354962" y="63431"/>
                      </a:cubicBezTo>
                      <a:cubicBezTo>
                        <a:pt x="356021" y="62930"/>
                        <a:pt x="356470" y="61681"/>
                        <a:pt x="355965" y="60636"/>
                      </a:cubicBezTo>
                      <a:cubicBezTo>
                        <a:pt x="355455" y="59583"/>
                        <a:pt x="354189" y="59135"/>
                        <a:pt x="353142" y="59643"/>
                      </a:cubicBezTo>
                      <a:close/>
                      <a:moveTo>
                        <a:pt x="866476" y="50383"/>
                      </a:moveTo>
                      <a:cubicBezTo>
                        <a:pt x="865383" y="49917"/>
                        <a:pt x="864149" y="50408"/>
                        <a:pt x="863685" y="51473"/>
                      </a:cubicBezTo>
                      <a:cubicBezTo>
                        <a:pt x="863220" y="52537"/>
                        <a:pt x="863713" y="53772"/>
                        <a:pt x="864784" y="54235"/>
                      </a:cubicBezTo>
                      <a:cubicBezTo>
                        <a:pt x="871220" y="56994"/>
                        <a:pt x="877676" y="59897"/>
                        <a:pt x="883966" y="62854"/>
                      </a:cubicBezTo>
                      <a:cubicBezTo>
                        <a:pt x="884260" y="62995"/>
                        <a:pt x="884569" y="63060"/>
                        <a:pt x="884874" y="63060"/>
                      </a:cubicBezTo>
                      <a:cubicBezTo>
                        <a:pt x="885664" y="63060"/>
                        <a:pt x="886426" y="62616"/>
                        <a:pt x="886793" y="61866"/>
                      </a:cubicBezTo>
                      <a:cubicBezTo>
                        <a:pt x="887298" y="60817"/>
                        <a:pt x="886845" y="59568"/>
                        <a:pt x="885791" y="59071"/>
                      </a:cubicBezTo>
                      <a:cubicBezTo>
                        <a:pt x="879456" y="56086"/>
                        <a:pt x="872955" y="53167"/>
                        <a:pt x="866476" y="50383"/>
                      </a:cubicBezTo>
                      <a:close/>
                      <a:moveTo>
                        <a:pt x="391830" y="42927"/>
                      </a:moveTo>
                      <a:cubicBezTo>
                        <a:pt x="385305" y="45484"/>
                        <a:pt x="378751" y="48183"/>
                        <a:pt x="372343" y="50953"/>
                      </a:cubicBezTo>
                      <a:cubicBezTo>
                        <a:pt x="371272" y="51417"/>
                        <a:pt x="370783" y="52654"/>
                        <a:pt x="371252" y="53715"/>
                      </a:cubicBezTo>
                      <a:cubicBezTo>
                        <a:pt x="371599" y="54502"/>
                        <a:pt x="372376" y="54974"/>
                        <a:pt x="373190" y="54974"/>
                      </a:cubicBezTo>
                      <a:cubicBezTo>
                        <a:pt x="373476" y="54974"/>
                        <a:pt x="373765" y="54913"/>
                        <a:pt x="374038" y="54801"/>
                      </a:cubicBezTo>
                      <a:cubicBezTo>
                        <a:pt x="380396" y="52049"/>
                        <a:pt x="386906" y="49372"/>
                        <a:pt x="393382" y="46830"/>
                      </a:cubicBezTo>
                      <a:cubicBezTo>
                        <a:pt x="394474" y="46403"/>
                        <a:pt x="395007" y="45182"/>
                        <a:pt x="394575" y="44109"/>
                      </a:cubicBezTo>
                      <a:cubicBezTo>
                        <a:pt x="394144" y="43024"/>
                        <a:pt x="392901" y="42492"/>
                        <a:pt x="391830" y="42927"/>
                      </a:cubicBezTo>
                      <a:close/>
                      <a:moveTo>
                        <a:pt x="826972" y="35006"/>
                      </a:moveTo>
                      <a:cubicBezTo>
                        <a:pt x="825868" y="34630"/>
                        <a:pt x="824666" y="35191"/>
                        <a:pt x="824267" y="36284"/>
                      </a:cubicBezTo>
                      <a:cubicBezTo>
                        <a:pt x="823880" y="37377"/>
                        <a:pt x="824454" y="38575"/>
                        <a:pt x="825558" y="38963"/>
                      </a:cubicBezTo>
                      <a:cubicBezTo>
                        <a:pt x="832190" y="41285"/>
                        <a:pt x="838833" y="43742"/>
                        <a:pt x="845306" y="46262"/>
                      </a:cubicBezTo>
                      <a:cubicBezTo>
                        <a:pt x="845558" y="46364"/>
                        <a:pt x="845824" y="46407"/>
                        <a:pt x="846080" y="46407"/>
                      </a:cubicBezTo>
                      <a:cubicBezTo>
                        <a:pt x="846923" y="46407"/>
                        <a:pt x="847721" y="45903"/>
                        <a:pt x="848055" y="45073"/>
                      </a:cubicBezTo>
                      <a:cubicBezTo>
                        <a:pt x="848479" y="43995"/>
                        <a:pt x="847941" y="42782"/>
                        <a:pt x="846854" y="42354"/>
                      </a:cubicBezTo>
                      <a:cubicBezTo>
                        <a:pt x="840336" y="39826"/>
                        <a:pt x="833652" y="37350"/>
                        <a:pt x="826972" y="35006"/>
                      </a:cubicBezTo>
                      <a:close/>
                      <a:moveTo>
                        <a:pt x="431709" y="28843"/>
                      </a:moveTo>
                      <a:cubicBezTo>
                        <a:pt x="425080" y="30929"/>
                        <a:pt x="418335" y="33183"/>
                        <a:pt x="411647" y="35547"/>
                      </a:cubicBezTo>
                      <a:cubicBezTo>
                        <a:pt x="410547" y="35933"/>
                        <a:pt x="409968" y="37136"/>
                        <a:pt x="410364" y="38225"/>
                      </a:cubicBezTo>
                      <a:cubicBezTo>
                        <a:pt x="410669" y="39084"/>
                        <a:pt x="411492" y="39616"/>
                        <a:pt x="412359" y="39616"/>
                      </a:cubicBezTo>
                      <a:cubicBezTo>
                        <a:pt x="412596" y="39616"/>
                        <a:pt x="412836" y="39580"/>
                        <a:pt x="413073" y="39495"/>
                      </a:cubicBezTo>
                      <a:cubicBezTo>
                        <a:pt x="419712" y="37151"/>
                        <a:pt x="426418" y="34909"/>
                        <a:pt x="432991" y="32841"/>
                      </a:cubicBezTo>
                      <a:cubicBezTo>
                        <a:pt x="434107" y="32490"/>
                        <a:pt x="434722" y="31308"/>
                        <a:pt x="434368" y="30207"/>
                      </a:cubicBezTo>
                      <a:cubicBezTo>
                        <a:pt x="434017" y="29105"/>
                        <a:pt x="432820" y="28496"/>
                        <a:pt x="431709" y="28843"/>
                      </a:cubicBezTo>
                      <a:close/>
                      <a:moveTo>
                        <a:pt x="786532" y="22378"/>
                      </a:moveTo>
                      <a:cubicBezTo>
                        <a:pt x="785395" y="22056"/>
                        <a:pt x="784235" y="22725"/>
                        <a:pt x="783925" y="23839"/>
                      </a:cubicBezTo>
                      <a:cubicBezTo>
                        <a:pt x="783611" y="24952"/>
                        <a:pt x="784271" y="26113"/>
                        <a:pt x="785400" y="26420"/>
                      </a:cubicBezTo>
                      <a:cubicBezTo>
                        <a:pt x="792047" y="28251"/>
                        <a:pt x="798829" y="30244"/>
                        <a:pt x="805555" y="32341"/>
                      </a:cubicBezTo>
                      <a:cubicBezTo>
                        <a:pt x="805762" y="32405"/>
                        <a:pt x="805978" y="32437"/>
                        <a:pt x="806190" y="32437"/>
                      </a:cubicBezTo>
                      <a:cubicBezTo>
                        <a:pt x="807094" y="32437"/>
                        <a:pt x="807925" y="31860"/>
                        <a:pt x="808210" y="30969"/>
                      </a:cubicBezTo>
                      <a:cubicBezTo>
                        <a:pt x="808565" y="29865"/>
                        <a:pt x="807945" y="28686"/>
                        <a:pt x="806830" y="28339"/>
                      </a:cubicBezTo>
                      <a:cubicBezTo>
                        <a:pt x="800059" y="26226"/>
                        <a:pt x="793229" y="24218"/>
                        <a:pt x="786532" y="22378"/>
                      </a:cubicBezTo>
                      <a:close/>
                      <a:moveTo>
                        <a:pt x="472462" y="17499"/>
                      </a:moveTo>
                      <a:cubicBezTo>
                        <a:pt x="465688" y="19133"/>
                        <a:pt x="458800" y="20922"/>
                        <a:pt x="451985" y="22818"/>
                      </a:cubicBezTo>
                      <a:cubicBezTo>
                        <a:pt x="450857" y="23133"/>
                        <a:pt x="450205" y="24290"/>
                        <a:pt x="450519" y="25408"/>
                      </a:cubicBezTo>
                      <a:cubicBezTo>
                        <a:pt x="450784" y="26331"/>
                        <a:pt x="451631" y="26937"/>
                        <a:pt x="452560" y="26937"/>
                      </a:cubicBezTo>
                      <a:cubicBezTo>
                        <a:pt x="452751" y="26937"/>
                        <a:pt x="452939" y="26912"/>
                        <a:pt x="453134" y="26855"/>
                      </a:cubicBezTo>
                      <a:cubicBezTo>
                        <a:pt x="459900" y="24972"/>
                        <a:pt x="466739" y="23193"/>
                        <a:pt x="473463" y="21572"/>
                      </a:cubicBezTo>
                      <a:cubicBezTo>
                        <a:pt x="474601" y="21301"/>
                        <a:pt x="475297" y="20165"/>
                        <a:pt x="475020" y="19039"/>
                      </a:cubicBezTo>
                      <a:cubicBezTo>
                        <a:pt x="474743" y="17919"/>
                        <a:pt x="473586" y="17225"/>
                        <a:pt x="472462" y="17499"/>
                      </a:cubicBezTo>
                      <a:close/>
                      <a:moveTo>
                        <a:pt x="745391" y="12538"/>
                      </a:moveTo>
                      <a:cubicBezTo>
                        <a:pt x="744267" y="12312"/>
                        <a:pt x="743122" y="13035"/>
                        <a:pt x="742887" y="14171"/>
                      </a:cubicBezTo>
                      <a:cubicBezTo>
                        <a:pt x="742653" y="15309"/>
                        <a:pt x="743391" y="16417"/>
                        <a:pt x="744536" y="16652"/>
                      </a:cubicBezTo>
                      <a:cubicBezTo>
                        <a:pt x="751432" y="18055"/>
                        <a:pt x="758332" y="19584"/>
                        <a:pt x="765052" y="21189"/>
                      </a:cubicBezTo>
                      <a:cubicBezTo>
                        <a:pt x="765220" y="21225"/>
                        <a:pt x="765387" y="21246"/>
                        <a:pt x="765550" y="21246"/>
                      </a:cubicBezTo>
                      <a:cubicBezTo>
                        <a:pt x="766507" y="21246"/>
                        <a:pt x="767375" y="20605"/>
                        <a:pt x="767616" y="19640"/>
                      </a:cubicBezTo>
                      <a:cubicBezTo>
                        <a:pt x="767888" y="18512"/>
                        <a:pt x="767188" y="17382"/>
                        <a:pt x="766052" y="17108"/>
                      </a:cubicBezTo>
                      <a:cubicBezTo>
                        <a:pt x="759285" y="15486"/>
                        <a:pt x="752336" y="13950"/>
                        <a:pt x="745391" y="12538"/>
                      </a:cubicBezTo>
                      <a:close/>
                      <a:moveTo>
                        <a:pt x="513908" y="8961"/>
                      </a:moveTo>
                      <a:cubicBezTo>
                        <a:pt x="507000" y="10147"/>
                        <a:pt x="500001" y="11465"/>
                        <a:pt x="493110" y="12882"/>
                      </a:cubicBezTo>
                      <a:cubicBezTo>
                        <a:pt x="491965" y="13115"/>
                        <a:pt x="491227" y="14228"/>
                        <a:pt x="491468" y="15361"/>
                      </a:cubicBezTo>
                      <a:cubicBezTo>
                        <a:pt x="491676" y="16349"/>
                        <a:pt x="492556" y="17031"/>
                        <a:pt x="493537" y="17031"/>
                      </a:cubicBezTo>
                      <a:cubicBezTo>
                        <a:pt x="493680" y="17031"/>
                        <a:pt x="493827" y="17019"/>
                        <a:pt x="493969" y="16987"/>
                      </a:cubicBezTo>
                      <a:cubicBezTo>
                        <a:pt x="500815" y="15579"/>
                        <a:pt x="507765" y="14272"/>
                        <a:pt x="514624" y="13099"/>
                      </a:cubicBezTo>
                      <a:cubicBezTo>
                        <a:pt x="515782" y="12901"/>
                        <a:pt x="516555" y="11816"/>
                        <a:pt x="516356" y="10675"/>
                      </a:cubicBezTo>
                      <a:cubicBezTo>
                        <a:pt x="516156" y="9534"/>
                        <a:pt x="515032" y="8756"/>
                        <a:pt x="513908" y="8961"/>
                      </a:cubicBezTo>
                      <a:close/>
                      <a:moveTo>
                        <a:pt x="703652" y="5532"/>
                      </a:moveTo>
                      <a:cubicBezTo>
                        <a:pt x="702462" y="5343"/>
                        <a:pt x="701424" y="6186"/>
                        <a:pt x="701269" y="7328"/>
                      </a:cubicBezTo>
                      <a:cubicBezTo>
                        <a:pt x="701115" y="8476"/>
                        <a:pt x="701925" y="9534"/>
                        <a:pt x="703085" y="9687"/>
                      </a:cubicBezTo>
                      <a:cubicBezTo>
                        <a:pt x="710010" y="10610"/>
                        <a:pt x="717004" y="11671"/>
                        <a:pt x="723872" y="12825"/>
                      </a:cubicBezTo>
                      <a:cubicBezTo>
                        <a:pt x="723990" y="12844"/>
                        <a:pt x="724109" y="12853"/>
                        <a:pt x="724230" y="12853"/>
                      </a:cubicBezTo>
                      <a:cubicBezTo>
                        <a:pt x="725245" y="12853"/>
                        <a:pt x="726137" y="12131"/>
                        <a:pt x="726316" y="11107"/>
                      </a:cubicBezTo>
                      <a:cubicBezTo>
                        <a:pt x="726507" y="9965"/>
                        <a:pt x="725734" y="8884"/>
                        <a:pt x="724580" y="8686"/>
                      </a:cubicBezTo>
                      <a:cubicBezTo>
                        <a:pt x="717667" y="7526"/>
                        <a:pt x="710625" y="6465"/>
                        <a:pt x="703652" y="5532"/>
                      </a:cubicBezTo>
                      <a:close/>
                      <a:moveTo>
                        <a:pt x="555843" y="3250"/>
                      </a:moveTo>
                      <a:cubicBezTo>
                        <a:pt x="548878" y="3957"/>
                        <a:pt x="541807" y="4799"/>
                        <a:pt x="534824" y="5751"/>
                      </a:cubicBezTo>
                      <a:cubicBezTo>
                        <a:pt x="533668" y="5904"/>
                        <a:pt x="532854" y="6969"/>
                        <a:pt x="533016" y="8113"/>
                      </a:cubicBezTo>
                      <a:cubicBezTo>
                        <a:pt x="533163" y="9163"/>
                        <a:pt x="534071" y="9925"/>
                        <a:pt x="535110" y="9925"/>
                      </a:cubicBezTo>
                      <a:cubicBezTo>
                        <a:pt x="535207" y="9925"/>
                        <a:pt x="535301" y="9921"/>
                        <a:pt x="535403" y="9904"/>
                      </a:cubicBezTo>
                      <a:cubicBezTo>
                        <a:pt x="542336" y="8961"/>
                        <a:pt x="549358" y="8126"/>
                        <a:pt x="556275" y="7421"/>
                      </a:cubicBezTo>
                      <a:cubicBezTo>
                        <a:pt x="557439" y="7300"/>
                        <a:pt x="558286" y="6271"/>
                        <a:pt x="558165" y="5122"/>
                      </a:cubicBezTo>
                      <a:cubicBezTo>
                        <a:pt x="558047" y="3968"/>
                        <a:pt x="556984" y="3125"/>
                        <a:pt x="555843" y="3250"/>
                      </a:cubicBezTo>
                      <a:close/>
                      <a:moveTo>
                        <a:pt x="661538" y="1351"/>
                      </a:moveTo>
                      <a:cubicBezTo>
                        <a:pt x="660254" y="1266"/>
                        <a:pt x="659354" y="2149"/>
                        <a:pt x="659281" y="3303"/>
                      </a:cubicBezTo>
                      <a:cubicBezTo>
                        <a:pt x="659204" y="4464"/>
                        <a:pt x="660087" y="5461"/>
                        <a:pt x="661252" y="5537"/>
                      </a:cubicBezTo>
                      <a:cubicBezTo>
                        <a:pt x="668197" y="5989"/>
                        <a:pt x="675248" y="6570"/>
                        <a:pt x="682205" y="7259"/>
                      </a:cubicBezTo>
                      <a:cubicBezTo>
                        <a:pt x="682275" y="7267"/>
                        <a:pt x="682353" y="7271"/>
                        <a:pt x="682421" y="7271"/>
                      </a:cubicBezTo>
                      <a:cubicBezTo>
                        <a:pt x="683493" y="7271"/>
                        <a:pt x="684418" y="6465"/>
                        <a:pt x="684528" y="5384"/>
                      </a:cubicBezTo>
                      <a:cubicBezTo>
                        <a:pt x="684650" y="4231"/>
                        <a:pt x="683798" y="3202"/>
                        <a:pt x="682633" y="3090"/>
                      </a:cubicBezTo>
                      <a:cubicBezTo>
                        <a:pt x="675627" y="2392"/>
                        <a:pt x="668531" y="1806"/>
                        <a:pt x="661538" y="1351"/>
                      </a:cubicBezTo>
                      <a:close/>
                      <a:moveTo>
                        <a:pt x="598066" y="379"/>
                      </a:moveTo>
                      <a:cubicBezTo>
                        <a:pt x="591024" y="625"/>
                        <a:pt x="583912" y="988"/>
                        <a:pt x="576927" y="1463"/>
                      </a:cubicBezTo>
                      <a:cubicBezTo>
                        <a:pt x="575757" y="1548"/>
                        <a:pt x="574878" y="2549"/>
                        <a:pt x="574955" y="3702"/>
                      </a:cubicBezTo>
                      <a:cubicBezTo>
                        <a:pt x="575032" y="4807"/>
                        <a:pt x="575965" y="5653"/>
                        <a:pt x="577064" y="5653"/>
                      </a:cubicBezTo>
                      <a:cubicBezTo>
                        <a:pt x="577114" y="5653"/>
                        <a:pt x="577163" y="5653"/>
                        <a:pt x="577216" y="5650"/>
                      </a:cubicBezTo>
                      <a:cubicBezTo>
                        <a:pt x="584153" y="5178"/>
                        <a:pt x="591216" y="4815"/>
                        <a:pt x="598213" y="4573"/>
                      </a:cubicBezTo>
                      <a:cubicBezTo>
                        <a:pt x="599387" y="4533"/>
                        <a:pt x="600299" y="3560"/>
                        <a:pt x="600259" y="2403"/>
                      </a:cubicBezTo>
                      <a:cubicBezTo>
                        <a:pt x="600218" y="1246"/>
                        <a:pt x="599211" y="386"/>
                        <a:pt x="598066" y="379"/>
                      </a:cubicBezTo>
                      <a:close/>
                      <a:moveTo>
                        <a:pt x="619235" y="0"/>
                      </a:moveTo>
                      <a:cubicBezTo>
                        <a:pt x="618067" y="0"/>
                        <a:pt x="617118" y="940"/>
                        <a:pt x="617118" y="2097"/>
                      </a:cubicBezTo>
                      <a:cubicBezTo>
                        <a:pt x="617118" y="3254"/>
                        <a:pt x="618067" y="4194"/>
                        <a:pt x="619235" y="4194"/>
                      </a:cubicBezTo>
                      <a:lnTo>
                        <a:pt x="620071" y="4199"/>
                      </a:lnTo>
                      <a:cubicBezTo>
                        <a:pt x="626837" y="4199"/>
                        <a:pt x="633632" y="4304"/>
                        <a:pt x="640259" y="4521"/>
                      </a:cubicBezTo>
                      <a:cubicBezTo>
                        <a:pt x="640282" y="4521"/>
                        <a:pt x="640307" y="4521"/>
                        <a:pt x="640327" y="4521"/>
                      </a:cubicBezTo>
                      <a:cubicBezTo>
                        <a:pt x="641464" y="4521"/>
                        <a:pt x="642409" y="3626"/>
                        <a:pt x="642450" y="2492"/>
                      </a:cubicBezTo>
                      <a:cubicBezTo>
                        <a:pt x="642486" y="1335"/>
                        <a:pt x="641566" y="367"/>
                        <a:pt x="640401" y="326"/>
                      </a:cubicBezTo>
                      <a:cubicBezTo>
                        <a:pt x="633720" y="116"/>
                        <a:pt x="626881" y="3"/>
                        <a:pt x="620104" y="3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132" name="Group 1131">
                <a:extLst>
                  <a:ext uri="{FF2B5EF4-FFF2-40B4-BE49-F238E27FC236}">
                    <a16:creationId xmlns:a16="http://schemas.microsoft.com/office/drawing/2014/main" id="{03E5F84E-6BC1-3472-4FBC-F1FBA2932921}"/>
                  </a:ext>
                </a:extLst>
              </p:cNvPr>
              <p:cNvGrpSpPr/>
              <p:nvPr/>
            </p:nvGrpSpPr>
            <p:grpSpPr>
              <a:xfrm>
                <a:off x="3538759" y="4444342"/>
                <a:ext cx="468111" cy="527197"/>
                <a:chOff x="3538759" y="4444342"/>
                <a:chExt cx="468111" cy="527197"/>
              </a:xfrm>
            </p:grpSpPr>
            <p:sp>
              <p:nvSpPr>
                <p:cNvPr id="1147" name="Freeform: Shape 1146">
                  <a:extLst>
                    <a:ext uri="{FF2B5EF4-FFF2-40B4-BE49-F238E27FC236}">
                      <a16:creationId xmlns:a16="http://schemas.microsoft.com/office/drawing/2014/main" id="{7B8CDC2D-62D5-8629-0364-974406DB4AB0}"/>
                    </a:ext>
                  </a:extLst>
                </p:cNvPr>
                <p:cNvSpPr/>
                <p:nvPr/>
              </p:nvSpPr>
              <p:spPr>
                <a:xfrm flipH="1">
                  <a:off x="3538759" y="4444342"/>
                  <a:ext cx="468111" cy="527197"/>
                </a:xfrm>
                <a:custGeom>
                  <a:avLst/>
                  <a:gdLst>
                    <a:gd name="connsiteX0" fmla="*/ 382690 w 468111"/>
                    <a:gd name="connsiteY0" fmla="*/ 367817 h 527197"/>
                    <a:gd name="connsiteX1" fmla="*/ 314033 w 468111"/>
                    <a:gd name="connsiteY1" fmla="*/ 424856 h 527197"/>
                    <a:gd name="connsiteX2" fmla="*/ 312778 w 468111"/>
                    <a:gd name="connsiteY2" fmla="*/ 439056 h 527197"/>
                    <a:gd name="connsiteX3" fmla="*/ 370990 w 468111"/>
                    <a:gd name="connsiteY3" fmla="*/ 507746 h 527197"/>
                    <a:gd name="connsiteX4" fmla="*/ 448465 w 468111"/>
                    <a:gd name="connsiteY4" fmla="*/ 514461 h 527197"/>
                    <a:gd name="connsiteX5" fmla="*/ 455244 w 468111"/>
                    <a:gd name="connsiteY5" fmla="*/ 437749 h 527197"/>
                    <a:gd name="connsiteX6" fmla="*/ 397031 w 468111"/>
                    <a:gd name="connsiteY6" fmla="*/ 369059 h 527197"/>
                    <a:gd name="connsiteX7" fmla="*/ 382690 w 468111"/>
                    <a:gd name="connsiteY7" fmla="*/ 367817 h 527197"/>
                    <a:gd name="connsiteX8" fmla="*/ 84257 w 468111"/>
                    <a:gd name="connsiteY8" fmla="*/ 0 h 527197"/>
                    <a:gd name="connsiteX9" fmla="*/ 0 w 468111"/>
                    <a:gd name="connsiteY9" fmla="*/ 70001 h 527197"/>
                    <a:gd name="connsiteX10" fmla="*/ 283785 w 468111"/>
                    <a:gd name="connsiteY10" fmla="*/ 404853 h 527197"/>
                    <a:gd name="connsiteX11" fmla="*/ 298131 w 468111"/>
                    <a:gd name="connsiteY11" fmla="*/ 406091 h 527197"/>
                    <a:gd name="connsiteX12" fmla="*/ 366788 w 468111"/>
                    <a:gd name="connsiteY12" fmla="*/ 349053 h 527197"/>
                    <a:gd name="connsiteX13" fmla="*/ 368041 w 468111"/>
                    <a:gd name="connsiteY13" fmla="*/ 334853 h 527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68111" h="527197">
                      <a:moveTo>
                        <a:pt x="382690" y="367817"/>
                      </a:moveTo>
                      <a:lnTo>
                        <a:pt x="314033" y="424856"/>
                      </a:lnTo>
                      <a:cubicBezTo>
                        <a:pt x="309724" y="428433"/>
                        <a:pt x="309165" y="434793"/>
                        <a:pt x="312778" y="439056"/>
                      </a:cubicBezTo>
                      <a:lnTo>
                        <a:pt x="370990" y="507746"/>
                      </a:lnTo>
                      <a:cubicBezTo>
                        <a:pt x="390510" y="530782"/>
                        <a:pt x="425198" y="533787"/>
                        <a:pt x="448465" y="514461"/>
                      </a:cubicBezTo>
                      <a:cubicBezTo>
                        <a:pt x="471732" y="495131"/>
                        <a:pt x="474767" y="460785"/>
                        <a:pt x="455244" y="437749"/>
                      </a:cubicBezTo>
                      <a:lnTo>
                        <a:pt x="397031" y="369059"/>
                      </a:lnTo>
                      <a:cubicBezTo>
                        <a:pt x="393418" y="364793"/>
                        <a:pt x="386995" y="364241"/>
                        <a:pt x="382690" y="367817"/>
                      </a:cubicBezTo>
                      <a:close/>
                      <a:moveTo>
                        <a:pt x="84257" y="0"/>
                      </a:moveTo>
                      <a:lnTo>
                        <a:pt x="0" y="70001"/>
                      </a:lnTo>
                      <a:lnTo>
                        <a:pt x="283785" y="404853"/>
                      </a:lnTo>
                      <a:cubicBezTo>
                        <a:pt x="287402" y="409116"/>
                        <a:pt x="293822" y="409677"/>
                        <a:pt x="298131" y="406091"/>
                      </a:cubicBezTo>
                      <a:lnTo>
                        <a:pt x="366788" y="349053"/>
                      </a:lnTo>
                      <a:cubicBezTo>
                        <a:pt x="371092" y="345476"/>
                        <a:pt x="371654" y="339116"/>
                        <a:pt x="368041" y="334853"/>
                      </a:cubicBezTo>
                      <a:close/>
                    </a:path>
                  </a:pathLst>
                </a:custGeom>
                <a:solidFill>
                  <a:srgbClr val="3D255D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8" name="Freeform: Shape 1147">
                  <a:extLst>
                    <a:ext uri="{FF2B5EF4-FFF2-40B4-BE49-F238E27FC236}">
                      <a16:creationId xmlns:a16="http://schemas.microsoft.com/office/drawing/2014/main" id="{EAB17E4A-2050-48F1-7BA4-E8A1A23F46D9}"/>
                    </a:ext>
                  </a:extLst>
                </p:cNvPr>
                <p:cNvSpPr/>
                <p:nvPr/>
              </p:nvSpPr>
              <p:spPr>
                <a:xfrm flipH="1">
                  <a:off x="3605585" y="4689395"/>
                  <a:ext cx="184065" cy="205480"/>
                </a:xfrm>
                <a:custGeom>
                  <a:avLst/>
                  <a:gdLst>
                    <a:gd name="connsiteX0" fmla="*/ 20530 w 184065"/>
                    <a:gd name="connsiteY0" fmla="*/ 54 h 205480"/>
                    <a:gd name="connsiteX1" fmla="*/ 10088 w 184065"/>
                    <a:gd name="connsiteY1" fmla="*/ 3314 h 205480"/>
                    <a:gd name="connsiteX2" fmla="*/ 5110 w 184065"/>
                    <a:gd name="connsiteY2" fmla="*/ 7451 h 205480"/>
                    <a:gd name="connsiteX3" fmla="*/ 3347 w 184065"/>
                    <a:gd name="connsiteY3" fmla="*/ 27403 h 205480"/>
                    <a:gd name="connsiteX4" fmla="*/ 85563 w 184065"/>
                    <a:gd name="connsiteY4" fmla="*/ 124417 h 205480"/>
                    <a:gd name="connsiteX5" fmla="*/ 83766 w 184065"/>
                    <a:gd name="connsiteY5" fmla="*/ 125910 h 205480"/>
                    <a:gd name="connsiteX6" fmla="*/ 81852 w 184065"/>
                    <a:gd name="connsiteY6" fmla="*/ 147599 h 205480"/>
                    <a:gd name="connsiteX7" fmla="*/ 126243 w 184065"/>
                    <a:gd name="connsiteY7" fmla="*/ 199980 h 205480"/>
                    <a:gd name="connsiteX8" fmla="*/ 148149 w 184065"/>
                    <a:gd name="connsiteY8" fmla="*/ 201876 h 205480"/>
                    <a:gd name="connsiteX9" fmla="*/ 178512 w 184065"/>
                    <a:gd name="connsiteY9" fmla="*/ 176649 h 205480"/>
                    <a:gd name="connsiteX10" fmla="*/ 180427 w 184065"/>
                    <a:gd name="connsiteY10" fmla="*/ 154960 h 205480"/>
                    <a:gd name="connsiteX11" fmla="*/ 136036 w 184065"/>
                    <a:gd name="connsiteY11" fmla="*/ 102579 h 205480"/>
                    <a:gd name="connsiteX12" fmla="*/ 114129 w 184065"/>
                    <a:gd name="connsiteY12" fmla="*/ 100683 h 205480"/>
                    <a:gd name="connsiteX13" fmla="*/ 112457 w 184065"/>
                    <a:gd name="connsiteY13" fmla="*/ 102072 h 205480"/>
                    <a:gd name="connsiteX14" fmla="*/ 30242 w 184065"/>
                    <a:gd name="connsiteY14" fmla="*/ 5061 h 205480"/>
                    <a:gd name="connsiteX15" fmla="*/ 20530 w 184065"/>
                    <a:gd name="connsiteY15" fmla="*/ 54 h 20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4065" h="205480">
                      <a:moveTo>
                        <a:pt x="20530" y="54"/>
                      </a:moveTo>
                      <a:cubicBezTo>
                        <a:pt x="16883" y="-262"/>
                        <a:pt x="13114" y="800"/>
                        <a:pt x="10088" y="3314"/>
                      </a:cubicBezTo>
                      <a:lnTo>
                        <a:pt x="5110" y="7451"/>
                      </a:lnTo>
                      <a:cubicBezTo>
                        <a:pt x="-943" y="12478"/>
                        <a:pt x="-1732" y="21410"/>
                        <a:pt x="3347" y="27403"/>
                      </a:cubicBezTo>
                      <a:lnTo>
                        <a:pt x="85563" y="124417"/>
                      </a:lnTo>
                      <a:lnTo>
                        <a:pt x="83766" y="125910"/>
                      </a:lnTo>
                      <a:cubicBezTo>
                        <a:pt x="77188" y="131374"/>
                        <a:pt x="76332" y="141086"/>
                        <a:pt x="81852" y="147599"/>
                      </a:cubicBezTo>
                      <a:lnTo>
                        <a:pt x="126243" y="199980"/>
                      </a:lnTo>
                      <a:cubicBezTo>
                        <a:pt x="131762" y="206493"/>
                        <a:pt x="141567" y="207345"/>
                        <a:pt x="148149" y="201876"/>
                      </a:cubicBezTo>
                      <a:lnTo>
                        <a:pt x="178512" y="176649"/>
                      </a:lnTo>
                      <a:cubicBezTo>
                        <a:pt x="185091" y="171185"/>
                        <a:pt x="185946" y="161473"/>
                        <a:pt x="180427" y="154960"/>
                      </a:cubicBezTo>
                      <a:lnTo>
                        <a:pt x="136036" y="102579"/>
                      </a:lnTo>
                      <a:cubicBezTo>
                        <a:pt x="130516" y="96069"/>
                        <a:pt x="120707" y="95218"/>
                        <a:pt x="114129" y="100683"/>
                      </a:cubicBezTo>
                      <a:lnTo>
                        <a:pt x="112457" y="102072"/>
                      </a:lnTo>
                      <a:lnTo>
                        <a:pt x="30242" y="5061"/>
                      </a:lnTo>
                      <a:cubicBezTo>
                        <a:pt x="27703" y="2064"/>
                        <a:pt x="24177" y="370"/>
                        <a:pt x="20530" y="54"/>
                      </a:cubicBezTo>
                      <a:close/>
                    </a:path>
                  </a:pathLst>
                </a:custGeom>
                <a:solidFill>
                  <a:srgbClr val="1B1A2E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33" name="Freeform: Shape 1132">
                <a:extLst>
                  <a:ext uri="{FF2B5EF4-FFF2-40B4-BE49-F238E27FC236}">
                    <a16:creationId xmlns:a16="http://schemas.microsoft.com/office/drawing/2014/main" id="{B50C09FC-DF14-FC23-E3D3-718419843D6C}"/>
                  </a:ext>
                </a:extLst>
              </p:cNvPr>
              <p:cNvSpPr/>
              <p:nvPr/>
            </p:nvSpPr>
            <p:spPr>
              <a:xfrm flipH="1">
                <a:off x="3262124" y="2369864"/>
                <a:ext cx="5071070" cy="2649314"/>
              </a:xfrm>
              <a:custGeom>
                <a:avLst/>
                <a:gdLst>
                  <a:gd name="connsiteX0" fmla="*/ 3692174 w 5071070"/>
                  <a:gd name="connsiteY0" fmla="*/ 540832 h 2649314"/>
                  <a:gd name="connsiteX1" fmla="*/ 3625473 w 5071070"/>
                  <a:gd name="connsiteY1" fmla="*/ 554869 h 2649314"/>
                  <a:gd name="connsiteX2" fmla="*/ 3415480 w 5071070"/>
                  <a:gd name="connsiteY2" fmla="*/ 666333 h 2649314"/>
                  <a:gd name="connsiteX3" fmla="*/ 3408360 w 5071070"/>
                  <a:gd name="connsiteY3" fmla="*/ 685632 h 2649314"/>
                  <a:gd name="connsiteX4" fmla="*/ 3565302 w 5071070"/>
                  <a:gd name="connsiteY4" fmla="*/ 1075191 h 2649314"/>
                  <a:gd name="connsiteX5" fmla="*/ 3645973 w 5071070"/>
                  <a:gd name="connsiteY5" fmla="*/ 1776453 h 2649314"/>
                  <a:gd name="connsiteX6" fmla="*/ 3521615 w 5071070"/>
                  <a:gd name="connsiteY6" fmla="*/ 2242325 h 2649314"/>
                  <a:gd name="connsiteX7" fmla="*/ 3305651 w 5071070"/>
                  <a:gd name="connsiteY7" fmla="*/ 2389030 h 2649314"/>
                  <a:gd name="connsiteX8" fmla="*/ 2634704 w 5071070"/>
                  <a:gd name="connsiteY8" fmla="*/ 2389030 h 2649314"/>
                  <a:gd name="connsiteX9" fmla="*/ 2412638 w 5071070"/>
                  <a:gd name="connsiteY9" fmla="*/ 2095033 h 2649314"/>
                  <a:gd name="connsiteX10" fmla="*/ 2413188 w 5071070"/>
                  <a:gd name="connsiteY10" fmla="*/ 2093146 h 2649314"/>
                  <a:gd name="connsiteX11" fmla="*/ 2421494 w 5071070"/>
                  <a:gd name="connsiteY11" fmla="*/ 2070826 h 2649314"/>
                  <a:gd name="connsiteX12" fmla="*/ 2423656 w 5071070"/>
                  <a:gd name="connsiteY12" fmla="*/ 2066003 h 2649314"/>
                  <a:gd name="connsiteX13" fmla="*/ 2488186 w 5071070"/>
                  <a:gd name="connsiteY13" fmla="*/ 1903985 h 2649314"/>
                  <a:gd name="connsiteX14" fmla="*/ 2488227 w 5071070"/>
                  <a:gd name="connsiteY14" fmla="*/ 1903900 h 2649314"/>
                  <a:gd name="connsiteX15" fmla="*/ 2497888 w 5071070"/>
                  <a:gd name="connsiteY15" fmla="*/ 1875165 h 2649314"/>
                  <a:gd name="connsiteX16" fmla="*/ 2497888 w 5071070"/>
                  <a:gd name="connsiteY16" fmla="*/ 1875081 h 2649314"/>
                  <a:gd name="connsiteX17" fmla="*/ 2508821 w 5071070"/>
                  <a:gd name="connsiteY17" fmla="*/ 1840469 h 2649314"/>
                  <a:gd name="connsiteX18" fmla="*/ 2522549 w 5071070"/>
                  <a:gd name="connsiteY18" fmla="*/ 1793486 h 2649314"/>
                  <a:gd name="connsiteX19" fmla="*/ 2523058 w 5071070"/>
                  <a:gd name="connsiteY19" fmla="*/ 1791553 h 2649314"/>
                  <a:gd name="connsiteX20" fmla="*/ 2559962 w 5071070"/>
                  <a:gd name="connsiteY20" fmla="*/ 1626853 h 2649314"/>
                  <a:gd name="connsiteX21" fmla="*/ 2567294 w 5071070"/>
                  <a:gd name="connsiteY21" fmla="*/ 1579699 h 2649314"/>
                  <a:gd name="connsiteX22" fmla="*/ 2503143 w 5071070"/>
                  <a:gd name="connsiteY22" fmla="*/ 1306552 h 2649314"/>
                  <a:gd name="connsiteX23" fmla="*/ 2360650 w 5071070"/>
                  <a:gd name="connsiteY23" fmla="*/ 1179565 h 2649314"/>
                  <a:gd name="connsiteX24" fmla="*/ 2174641 w 5071070"/>
                  <a:gd name="connsiteY24" fmla="*/ 1133670 h 2649314"/>
                  <a:gd name="connsiteX25" fmla="*/ 1295995 w 5071070"/>
                  <a:gd name="connsiteY25" fmla="*/ 1133670 h 2649314"/>
                  <a:gd name="connsiteX26" fmla="*/ 1179095 w 5071070"/>
                  <a:gd name="connsiteY26" fmla="*/ 1139167 h 2649314"/>
                  <a:gd name="connsiteX27" fmla="*/ 1179009 w 5071070"/>
                  <a:gd name="connsiteY27" fmla="*/ 1139167 h 2649314"/>
                  <a:gd name="connsiteX28" fmla="*/ 989061 w 5071070"/>
                  <a:gd name="connsiteY28" fmla="*/ 1172056 h 2649314"/>
                  <a:gd name="connsiteX29" fmla="*/ 988935 w 5071070"/>
                  <a:gd name="connsiteY29" fmla="*/ 1172096 h 2649314"/>
                  <a:gd name="connsiteX30" fmla="*/ 932116 w 5071070"/>
                  <a:gd name="connsiteY30" fmla="*/ 1187994 h 2649314"/>
                  <a:gd name="connsiteX31" fmla="*/ 643232 w 5071070"/>
                  <a:gd name="connsiteY31" fmla="*/ 1318507 h 2649314"/>
                  <a:gd name="connsiteX32" fmla="*/ 391166 w 5071070"/>
                  <a:gd name="connsiteY32" fmla="*/ 1524447 h 2649314"/>
                  <a:gd name="connsiteX33" fmla="*/ 202489 w 5071070"/>
                  <a:gd name="connsiteY33" fmla="*/ 1788657 h 2649314"/>
                  <a:gd name="connsiteX34" fmla="*/ 0 w 5071070"/>
                  <a:gd name="connsiteY34" fmla="*/ 2171297 h 2649314"/>
                  <a:gd name="connsiteX35" fmla="*/ 1579422 w 5071070"/>
                  <a:gd name="connsiteY35" fmla="*/ 2217528 h 2649314"/>
                  <a:gd name="connsiteX36" fmla="*/ 1637850 w 5071070"/>
                  <a:gd name="connsiteY36" fmla="*/ 2224322 h 2649314"/>
                  <a:gd name="connsiteX37" fmla="*/ 1637890 w 5071070"/>
                  <a:gd name="connsiteY37" fmla="*/ 2224408 h 2649314"/>
                  <a:gd name="connsiteX38" fmla="*/ 1827333 w 5071070"/>
                  <a:gd name="connsiteY38" fmla="*/ 2444528 h 2649314"/>
                  <a:gd name="connsiteX39" fmla="*/ 1944994 w 5071070"/>
                  <a:gd name="connsiteY39" fmla="*/ 2528012 h 2649314"/>
                  <a:gd name="connsiteX40" fmla="*/ 2064522 w 5071070"/>
                  <a:gd name="connsiteY40" fmla="*/ 2586954 h 2649314"/>
                  <a:gd name="connsiteX41" fmla="*/ 2412474 w 5071070"/>
                  <a:gd name="connsiteY41" fmla="*/ 2649211 h 2649314"/>
                  <a:gd name="connsiteX42" fmla="*/ 3555179 w 5071070"/>
                  <a:gd name="connsiteY42" fmla="*/ 2649211 h 2649314"/>
                  <a:gd name="connsiteX43" fmla="*/ 3670384 w 5071070"/>
                  <a:gd name="connsiteY43" fmla="*/ 2619763 h 2649314"/>
                  <a:gd name="connsiteX44" fmla="*/ 3752373 w 5071070"/>
                  <a:gd name="connsiteY44" fmla="*/ 2545552 h 2649314"/>
                  <a:gd name="connsiteX45" fmla="*/ 3764365 w 5071070"/>
                  <a:gd name="connsiteY45" fmla="*/ 2528016 h 2649314"/>
                  <a:gd name="connsiteX46" fmla="*/ 3827159 w 5071070"/>
                  <a:gd name="connsiteY46" fmla="*/ 2436099 h 2649314"/>
                  <a:gd name="connsiteX47" fmla="*/ 3827200 w 5071070"/>
                  <a:gd name="connsiteY47" fmla="*/ 2436059 h 2649314"/>
                  <a:gd name="connsiteX48" fmla="*/ 4135660 w 5071070"/>
                  <a:gd name="connsiteY48" fmla="*/ 2275554 h 2649314"/>
                  <a:gd name="connsiteX49" fmla="*/ 4969520 w 5071070"/>
                  <a:gd name="connsiteY49" fmla="*/ 2034206 h 2649314"/>
                  <a:gd name="connsiteX50" fmla="*/ 5042353 w 5071070"/>
                  <a:gd name="connsiteY50" fmla="*/ 1852766 h 2649314"/>
                  <a:gd name="connsiteX51" fmla="*/ 4981085 w 5071070"/>
                  <a:gd name="connsiteY51" fmla="*/ 1793655 h 2649314"/>
                  <a:gd name="connsiteX52" fmla="*/ 4208452 w 5071070"/>
                  <a:gd name="connsiteY52" fmla="*/ 1539805 h 2649314"/>
                  <a:gd name="connsiteX53" fmla="*/ 4234712 w 5071070"/>
                  <a:gd name="connsiteY53" fmla="*/ 1263722 h 2649314"/>
                  <a:gd name="connsiteX54" fmla="*/ 3755762 w 5071070"/>
                  <a:gd name="connsiteY54" fmla="*/ 564771 h 2649314"/>
                  <a:gd name="connsiteX55" fmla="*/ 3692174 w 5071070"/>
                  <a:gd name="connsiteY55" fmla="*/ 540832 h 2649314"/>
                  <a:gd name="connsiteX56" fmla="*/ 3846397 w 5071070"/>
                  <a:gd name="connsiteY56" fmla="*/ 268 h 2649314"/>
                  <a:gd name="connsiteX57" fmla="*/ 3531622 w 5071070"/>
                  <a:gd name="connsiteY57" fmla="*/ 192784 h 2649314"/>
                  <a:gd name="connsiteX58" fmla="*/ 3459381 w 5071070"/>
                  <a:gd name="connsiteY58" fmla="*/ 202515 h 2649314"/>
                  <a:gd name="connsiteX59" fmla="*/ 3340107 w 5071070"/>
                  <a:gd name="connsiteY59" fmla="*/ 393018 h 2649314"/>
                  <a:gd name="connsiteX60" fmla="*/ 3339809 w 5071070"/>
                  <a:gd name="connsiteY60" fmla="*/ 407154 h 2649314"/>
                  <a:gd name="connsiteX61" fmla="*/ 3383537 w 5071070"/>
                  <a:gd name="connsiteY61" fmla="*/ 633063 h 2649314"/>
                  <a:gd name="connsiteX62" fmla="*/ 3403874 w 5071070"/>
                  <a:gd name="connsiteY62" fmla="*/ 641746 h 2649314"/>
                  <a:gd name="connsiteX63" fmla="*/ 3469210 w 5071070"/>
                  <a:gd name="connsiteY63" fmla="*/ 615902 h 2649314"/>
                  <a:gd name="connsiteX64" fmla="*/ 3634709 w 5071070"/>
                  <a:gd name="connsiteY64" fmla="*/ 550458 h 2649314"/>
                  <a:gd name="connsiteX65" fmla="*/ 3659118 w 5071070"/>
                  <a:gd name="connsiteY65" fmla="*/ 518912 h 2649314"/>
                  <a:gd name="connsiteX66" fmla="*/ 3667801 w 5071070"/>
                  <a:gd name="connsiteY66" fmla="*/ 480151 h 2649314"/>
                  <a:gd name="connsiteX67" fmla="*/ 3667801 w 5071070"/>
                  <a:gd name="connsiteY67" fmla="*/ 464252 h 2649314"/>
                  <a:gd name="connsiteX68" fmla="*/ 3834360 w 5071070"/>
                  <a:gd name="connsiteY68" fmla="*/ 496767 h 2649314"/>
                  <a:gd name="connsiteX69" fmla="*/ 3864360 w 5071070"/>
                  <a:gd name="connsiteY69" fmla="*/ 474533 h 2649314"/>
                  <a:gd name="connsiteX70" fmla="*/ 3879529 w 5071070"/>
                  <a:gd name="connsiteY70" fmla="*/ 22461 h 2649314"/>
                  <a:gd name="connsiteX71" fmla="*/ 3846397 w 5071070"/>
                  <a:gd name="connsiteY71" fmla="*/ 268 h 2649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5071070" h="2649314">
                    <a:moveTo>
                      <a:pt x="3692174" y="540832"/>
                    </a:moveTo>
                    <a:cubicBezTo>
                      <a:pt x="3669495" y="539159"/>
                      <a:pt x="3646297" y="543815"/>
                      <a:pt x="3625473" y="554869"/>
                    </a:cubicBezTo>
                    <a:lnTo>
                      <a:pt x="3415480" y="666333"/>
                    </a:lnTo>
                    <a:cubicBezTo>
                      <a:pt x="3408486" y="670023"/>
                      <a:pt x="3405394" y="678332"/>
                      <a:pt x="3408360" y="685632"/>
                    </a:cubicBezTo>
                    <a:lnTo>
                      <a:pt x="3565302" y="1075191"/>
                    </a:lnTo>
                    <a:cubicBezTo>
                      <a:pt x="3654914" y="1297619"/>
                      <a:pt x="3683514" y="1539846"/>
                      <a:pt x="3645973" y="1776453"/>
                    </a:cubicBezTo>
                    <a:cubicBezTo>
                      <a:pt x="3614066" y="1977571"/>
                      <a:pt x="3562927" y="2136694"/>
                      <a:pt x="3521615" y="2242325"/>
                    </a:cubicBezTo>
                    <a:cubicBezTo>
                      <a:pt x="3487040" y="2330676"/>
                      <a:pt x="3401366" y="2389030"/>
                      <a:pt x="3305651" y="2389030"/>
                    </a:cubicBezTo>
                    <a:lnTo>
                      <a:pt x="2634704" y="2389030"/>
                    </a:lnTo>
                    <a:cubicBezTo>
                      <a:pt x="2477929" y="2389030"/>
                      <a:pt x="2368699" y="2239011"/>
                      <a:pt x="2412638" y="2095033"/>
                    </a:cubicBezTo>
                    <a:cubicBezTo>
                      <a:pt x="2412805" y="2094404"/>
                      <a:pt x="2413017" y="2093774"/>
                      <a:pt x="2413188" y="2093146"/>
                    </a:cubicBezTo>
                    <a:cubicBezTo>
                      <a:pt x="2415563" y="2085675"/>
                      <a:pt x="2418317" y="2078251"/>
                      <a:pt x="2421494" y="2070826"/>
                    </a:cubicBezTo>
                    <a:cubicBezTo>
                      <a:pt x="2422849" y="2067681"/>
                      <a:pt x="2423656" y="2066003"/>
                      <a:pt x="2423656" y="2066003"/>
                    </a:cubicBezTo>
                    <a:cubicBezTo>
                      <a:pt x="2449078" y="2009788"/>
                      <a:pt x="2470349" y="1955543"/>
                      <a:pt x="2488186" y="1903985"/>
                    </a:cubicBezTo>
                    <a:lnTo>
                      <a:pt x="2488227" y="1903900"/>
                    </a:lnTo>
                    <a:cubicBezTo>
                      <a:pt x="2491574" y="1894213"/>
                      <a:pt x="2494798" y="1884647"/>
                      <a:pt x="2497888" y="1875165"/>
                    </a:cubicBezTo>
                    <a:cubicBezTo>
                      <a:pt x="2497888" y="1875121"/>
                      <a:pt x="2497888" y="1875081"/>
                      <a:pt x="2497888" y="1875081"/>
                    </a:cubicBezTo>
                    <a:cubicBezTo>
                      <a:pt x="2501701" y="1863373"/>
                      <a:pt x="2505347" y="1851838"/>
                      <a:pt x="2508821" y="1840469"/>
                    </a:cubicBezTo>
                    <a:cubicBezTo>
                      <a:pt x="2513734" y="1824487"/>
                      <a:pt x="2518312" y="1808798"/>
                      <a:pt x="2522549" y="1793486"/>
                    </a:cubicBezTo>
                    <a:cubicBezTo>
                      <a:pt x="2522720" y="1792856"/>
                      <a:pt x="2522887" y="1792183"/>
                      <a:pt x="2523058" y="1791553"/>
                    </a:cubicBezTo>
                    <a:cubicBezTo>
                      <a:pt x="2539836" y="1730683"/>
                      <a:pt x="2551657" y="1675266"/>
                      <a:pt x="2559962" y="1626853"/>
                    </a:cubicBezTo>
                    <a:cubicBezTo>
                      <a:pt x="2562802" y="1610282"/>
                      <a:pt x="2565216" y="1594550"/>
                      <a:pt x="2567294" y="1579699"/>
                    </a:cubicBezTo>
                    <a:cubicBezTo>
                      <a:pt x="2580683" y="1483924"/>
                      <a:pt x="2557802" y="1386680"/>
                      <a:pt x="2503143" y="1306552"/>
                    </a:cubicBezTo>
                    <a:cubicBezTo>
                      <a:pt x="2466279" y="1252478"/>
                      <a:pt x="2417131" y="1209268"/>
                      <a:pt x="2360650" y="1179565"/>
                    </a:cubicBezTo>
                    <a:cubicBezTo>
                      <a:pt x="2304210" y="1149862"/>
                      <a:pt x="2240528" y="1133670"/>
                      <a:pt x="2174641" y="1133670"/>
                    </a:cubicBezTo>
                    <a:lnTo>
                      <a:pt x="1295995" y="1133670"/>
                    </a:lnTo>
                    <a:cubicBezTo>
                      <a:pt x="1256847" y="1133670"/>
                      <a:pt x="1217820" y="1135516"/>
                      <a:pt x="1179095" y="1139167"/>
                    </a:cubicBezTo>
                    <a:cubicBezTo>
                      <a:pt x="1179050" y="1139126"/>
                      <a:pt x="1179050" y="1139126"/>
                      <a:pt x="1179009" y="1139167"/>
                    </a:cubicBezTo>
                    <a:cubicBezTo>
                      <a:pt x="1114777" y="1145248"/>
                      <a:pt x="1051262" y="1156239"/>
                      <a:pt x="989061" y="1172056"/>
                    </a:cubicBezTo>
                    <a:cubicBezTo>
                      <a:pt x="988976" y="1172096"/>
                      <a:pt x="988935" y="1172096"/>
                      <a:pt x="988935" y="1172096"/>
                    </a:cubicBezTo>
                    <a:cubicBezTo>
                      <a:pt x="969868" y="1176919"/>
                      <a:pt x="950931" y="1182247"/>
                      <a:pt x="932116" y="1187994"/>
                    </a:cubicBezTo>
                    <a:cubicBezTo>
                      <a:pt x="831061" y="1218830"/>
                      <a:pt x="733905" y="1262584"/>
                      <a:pt x="643232" y="1318507"/>
                    </a:cubicBezTo>
                    <a:cubicBezTo>
                      <a:pt x="549933" y="1376065"/>
                      <a:pt x="465272" y="1445368"/>
                      <a:pt x="391166" y="1524447"/>
                    </a:cubicBezTo>
                    <a:cubicBezTo>
                      <a:pt x="317060" y="1603526"/>
                      <a:pt x="253504" y="1692297"/>
                      <a:pt x="202489" y="1788657"/>
                    </a:cubicBezTo>
                    <a:lnTo>
                      <a:pt x="0" y="2171297"/>
                    </a:lnTo>
                    <a:cubicBezTo>
                      <a:pt x="0" y="2171297"/>
                      <a:pt x="692555" y="2117388"/>
                      <a:pt x="1579422" y="2217528"/>
                    </a:cubicBezTo>
                    <a:cubicBezTo>
                      <a:pt x="1598782" y="2219709"/>
                      <a:pt x="1618274" y="2221976"/>
                      <a:pt x="1637850" y="2224322"/>
                    </a:cubicBezTo>
                    <a:cubicBezTo>
                      <a:pt x="1637850" y="2224322"/>
                      <a:pt x="1637850" y="2224367"/>
                      <a:pt x="1637890" y="2224408"/>
                    </a:cubicBezTo>
                    <a:cubicBezTo>
                      <a:pt x="1639715" y="2227722"/>
                      <a:pt x="1699540" y="2337428"/>
                      <a:pt x="1827333" y="2444528"/>
                    </a:cubicBezTo>
                    <a:cubicBezTo>
                      <a:pt x="1861610" y="2473264"/>
                      <a:pt x="1900759" y="2501794"/>
                      <a:pt x="1944994" y="2528012"/>
                    </a:cubicBezTo>
                    <a:cubicBezTo>
                      <a:pt x="1981350" y="2549616"/>
                      <a:pt x="2021178" y="2569629"/>
                      <a:pt x="2064522" y="2586954"/>
                    </a:cubicBezTo>
                    <a:cubicBezTo>
                      <a:pt x="2162148" y="2625929"/>
                      <a:pt x="2277737" y="2651143"/>
                      <a:pt x="2412474" y="2649211"/>
                    </a:cubicBezTo>
                    <a:lnTo>
                      <a:pt x="3555179" y="2649211"/>
                    </a:lnTo>
                    <a:cubicBezTo>
                      <a:pt x="3596108" y="2649211"/>
                      <a:pt x="3635640" y="2638811"/>
                      <a:pt x="3670384" y="2619763"/>
                    </a:cubicBezTo>
                    <a:cubicBezTo>
                      <a:pt x="3702801" y="2602018"/>
                      <a:pt x="3730976" y="2576848"/>
                      <a:pt x="3752373" y="2545552"/>
                    </a:cubicBezTo>
                    <a:lnTo>
                      <a:pt x="3764365" y="2528016"/>
                    </a:lnTo>
                    <a:lnTo>
                      <a:pt x="3827159" y="2436099"/>
                    </a:lnTo>
                    <a:lnTo>
                      <a:pt x="3827200" y="2436059"/>
                    </a:lnTo>
                    <a:lnTo>
                      <a:pt x="4135660" y="2275554"/>
                    </a:lnTo>
                    <a:cubicBezTo>
                      <a:pt x="4395140" y="2140553"/>
                      <a:pt x="4678729" y="2058708"/>
                      <a:pt x="4969520" y="2034206"/>
                    </a:cubicBezTo>
                    <a:cubicBezTo>
                      <a:pt x="5060409" y="2026573"/>
                      <a:pt x="5103924" y="1919427"/>
                      <a:pt x="5042353" y="1852766"/>
                    </a:cubicBezTo>
                    <a:cubicBezTo>
                      <a:pt x="5024601" y="1833508"/>
                      <a:pt x="5004263" y="1813622"/>
                      <a:pt x="4981085" y="1793655"/>
                    </a:cubicBezTo>
                    <a:cubicBezTo>
                      <a:pt x="4844058" y="1675560"/>
                      <a:pt x="4607288" y="1553900"/>
                      <a:pt x="4208452" y="1539805"/>
                    </a:cubicBezTo>
                    <a:cubicBezTo>
                      <a:pt x="4276729" y="1463138"/>
                      <a:pt x="4287327" y="1351665"/>
                      <a:pt x="4234712" y="1263722"/>
                    </a:cubicBezTo>
                    <a:cubicBezTo>
                      <a:pt x="4101604" y="1041238"/>
                      <a:pt x="3853465" y="639131"/>
                      <a:pt x="3755762" y="564771"/>
                    </a:cubicBezTo>
                    <a:cubicBezTo>
                      <a:pt x="3737013" y="550508"/>
                      <a:pt x="3714852" y="542505"/>
                      <a:pt x="3692174" y="540832"/>
                    </a:cubicBezTo>
                    <a:close/>
                    <a:moveTo>
                      <a:pt x="3846397" y="268"/>
                    </a:moveTo>
                    <a:cubicBezTo>
                      <a:pt x="3792714" y="7397"/>
                      <a:pt x="3665259" y="40541"/>
                      <a:pt x="3531622" y="192784"/>
                    </a:cubicBezTo>
                    <a:lnTo>
                      <a:pt x="3459381" y="202515"/>
                    </a:lnTo>
                    <a:cubicBezTo>
                      <a:pt x="3367988" y="214852"/>
                      <a:pt x="3310615" y="306554"/>
                      <a:pt x="3340107" y="393018"/>
                    </a:cubicBezTo>
                    <a:cubicBezTo>
                      <a:pt x="3340107" y="393018"/>
                      <a:pt x="3339809" y="398051"/>
                      <a:pt x="3339809" y="407154"/>
                    </a:cubicBezTo>
                    <a:cubicBezTo>
                      <a:pt x="3339809" y="441386"/>
                      <a:pt x="3343964" y="533427"/>
                      <a:pt x="3383537" y="633063"/>
                    </a:cubicBezTo>
                    <a:cubicBezTo>
                      <a:pt x="3386714" y="641032"/>
                      <a:pt x="3395825" y="644936"/>
                      <a:pt x="3403874" y="641746"/>
                    </a:cubicBezTo>
                    <a:lnTo>
                      <a:pt x="3469210" y="615902"/>
                    </a:lnTo>
                    <a:lnTo>
                      <a:pt x="3634709" y="550458"/>
                    </a:lnTo>
                    <a:cubicBezTo>
                      <a:pt x="3645219" y="541734"/>
                      <a:pt x="3653480" y="530910"/>
                      <a:pt x="3659118" y="518912"/>
                    </a:cubicBezTo>
                    <a:cubicBezTo>
                      <a:pt x="3664792" y="506917"/>
                      <a:pt x="3667801" y="493702"/>
                      <a:pt x="3667801" y="480151"/>
                    </a:cubicBezTo>
                    <a:lnTo>
                      <a:pt x="3667801" y="464252"/>
                    </a:lnTo>
                    <a:cubicBezTo>
                      <a:pt x="3667801" y="464252"/>
                      <a:pt x="3736316" y="494290"/>
                      <a:pt x="3834360" y="496767"/>
                    </a:cubicBezTo>
                    <a:cubicBezTo>
                      <a:pt x="3848384" y="497102"/>
                      <a:pt x="3860800" y="487958"/>
                      <a:pt x="3864360" y="474533"/>
                    </a:cubicBezTo>
                    <a:cubicBezTo>
                      <a:pt x="3881732" y="409049"/>
                      <a:pt x="3925883" y="209778"/>
                      <a:pt x="3879529" y="22461"/>
                    </a:cubicBezTo>
                    <a:cubicBezTo>
                      <a:pt x="3875887" y="7777"/>
                      <a:pt x="3861525" y="-1745"/>
                      <a:pt x="3846397" y="268"/>
                    </a:cubicBezTo>
                    <a:close/>
                  </a:path>
                </a:pathLst>
              </a:custGeom>
              <a:solidFill>
                <a:srgbClr val="603A91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4" name="Freeform: Shape 1133">
                <a:extLst>
                  <a:ext uri="{FF2B5EF4-FFF2-40B4-BE49-F238E27FC236}">
                    <a16:creationId xmlns:a16="http://schemas.microsoft.com/office/drawing/2014/main" id="{3BE32A11-745A-F94B-EF77-A067C4275EF0}"/>
                  </a:ext>
                </a:extLst>
              </p:cNvPr>
              <p:cNvSpPr/>
              <p:nvPr/>
            </p:nvSpPr>
            <p:spPr>
              <a:xfrm flipH="1">
                <a:off x="3443343" y="2182774"/>
                <a:ext cx="4753496" cy="1975777"/>
              </a:xfrm>
              <a:custGeom>
                <a:avLst/>
                <a:gdLst>
                  <a:gd name="connsiteX0" fmla="*/ 4297591 w 4753496"/>
                  <a:gd name="connsiteY0" fmla="*/ 1705707 h 1975777"/>
                  <a:gd name="connsiteX1" fmla="*/ 4249156 w 4753496"/>
                  <a:gd name="connsiteY1" fmla="*/ 1740638 h 1975777"/>
                  <a:gd name="connsiteX2" fmla="*/ 4284435 w 4753496"/>
                  <a:gd name="connsiteY2" fmla="*/ 1788593 h 1975777"/>
                  <a:gd name="connsiteX3" fmla="*/ 4689886 w 4753496"/>
                  <a:gd name="connsiteY3" fmla="*/ 1923042 h 1975777"/>
                  <a:gd name="connsiteX4" fmla="*/ 4711079 w 4753496"/>
                  <a:gd name="connsiteY4" fmla="*/ 1928700 h 1975777"/>
                  <a:gd name="connsiteX5" fmla="*/ 4747785 w 4753496"/>
                  <a:gd name="connsiteY5" fmla="*/ 1907765 h 1975777"/>
                  <a:gd name="connsiteX6" fmla="*/ 4732354 w 4753496"/>
                  <a:gd name="connsiteY6" fmla="*/ 1850440 h 1975777"/>
                  <a:gd name="connsiteX7" fmla="*/ 4297591 w 4753496"/>
                  <a:gd name="connsiteY7" fmla="*/ 1705707 h 1975777"/>
                  <a:gd name="connsiteX8" fmla="*/ 282318 w 4753496"/>
                  <a:gd name="connsiteY8" fmla="*/ 1683126 h 1975777"/>
                  <a:gd name="connsiteX9" fmla="*/ 232240 w 4753496"/>
                  <a:gd name="connsiteY9" fmla="*/ 1683126 h 1975777"/>
                  <a:gd name="connsiteX10" fmla="*/ 72618 w 4753496"/>
                  <a:gd name="connsiteY10" fmla="*/ 1787896 h 1975777"/>
                  <a:gd name="connsiteX11" fmla="*/ 1201 w 4753496"/>
                  <a:gd name="connsiteY11" fmla="*/ 1955140 h 1975777"/>
                  <a:gd name="connsiteX12" fmla="*/ 15017 w 4753496"/>
                  <a:gd name="connsiteY12" fmla="*/ 1975777 h 1975777"/>
                  <a:gd name="connsiteX13" fmla="*/ 66122 w 4753496"/>
                  <a:gd name="connsiteY13" fmla="*/ 1975777 h 1975777"/>
                  <a:gd name="connsiteX14" fmla="*/ 1078899 w 4753496"/>
                  <a:gd name="connsiteY14" fmla="*/ 995491 h 1975777"/>
                  <a:gd name="connsiteX15" fmla="*/ 896389 w 4753496"/>
                  <a:gd name="connsiteY15" fmla="*/ 1087718 h 1975777"/>
                  <a:gd name="connsiteX16" fmla="*/ 818759 w 4753496"/>
                  <a:gd name="connsiteY16" fmla="*/ 1230365 h 1975777"/>
                  <a:gd name="connsiteX17" fmla="*/ 899802 w 4753496"/>
                  <a:gd name="connsiteY17" fmla="*/ 1374217 h 1975777"/>
                  <a:gd name="connsiteX18" fmla="*/ 2364413 w 4753496"/>
                  <a:gd name="connsiteY18" fmla="*/ 1459770 h 1975777"/>
                  <a:gd name="connsiteX19" fmla="*/ 2433159 w 4753496"/>
                  <a:gd name="connsiteY19" fmla="*/ 1362631 h 1975777"/>
                  <a:gd name="connsiteX20" fmla="*/ 2394107 w 4753496"/>
                  <a:gd name="connsiteY20" fmla="*/ 1273018 h 1975777"/>
                  <a:gd name="connsiteX21" fmla="*/ 2226229 w 4753496"/>
                  <a:gd name="connsiteY21" fmla="*/ 1147160 h 1975777"/>
                  <a:gd name="connsiteX22" fmla="*/ 3803549 w 4753496"/>
                  <a:gd name="connsiteY22" fmla="*/ 983000 h 1975777"/>
                  <a:gd name="connsiteX23" fmla="*/ 3801817 w 4753496"/>
                  <a:gd name="connsiteY23" fmla="*/ 991736 h 1975777"/>
                  <a:gd name="connsiteX24" fmla="*/ 4092890 w 4753496"/>
                  <a:gd name="connsiteY24" fmla="*/ 1454019 h 1975777"/>
                  <a:gd name="connsiteX25" fmla="*/ 4124780 w 4753496"/>
                  <a:gd name="connsiteY25" fmla="*/ 1556131 h 1975777"/>
                  <a:gd name="connsiteX26" fmla="*/ 4131118 w 4753496"/>
                  <a:gd name="connsiteY26" fmla="*/ 1562019 h 1975777"/>
                  <a:gd name="connsiteX27" fmla="*/ 4131538 w 4753496"/>
                  <a:gd name="connsiteY27" fmla="*/ 1562003 h 1975777"/>
                  <a:gd name="connsiteX28" fmla="*/ 4137473 w 4753496"/>
                  <a:gd name="connsiteY28" fmla="*/ 1555316 h 1975777"/>
                  <a:gd name="connsiteX29" fmla="*/ 4103835 w 4753496"/>
                  <a:gd name="connsiteY29" fmla="*/ 1447603 h 1975777"/>
                  <a:gd name="connsiteX30" fmla="*/ 3812372 w 4753496"/>
                  <a:gd name="connsiteY30" fmla="*/ 984714 h 1975777"/>
                  <a:gd name="connsiteX31" fmla="*/ 3803549 w 4753496"/>
                  <a:gd name="connsiteY31" fmla="*/ 983000 h 1975777"/>
                  <a:gd name="connsiteX32" fmla="*/ 3890631 w 4753496"/>
                  <a:gd name="connsiteY32" fmla="*/ 215976 h 1975777"/>
                  <a:gd name="connsiteX33" fmla="*/ 3744732 w 4753496"/>
                  <a:gd name="connsiteY33" fmla="*/ 215976 h 1975777"/>
                  <a:gd name="connsiteX34" fmla="*/ 3722381 w 4753496"/>
                  <a:gd name="connsiteY34" fmla="*/ 672672 h 1975777"/>
                  <a:gd name="connsiteX35" fmla="*/ 3796374 w 4753496"/>
                  <a:gd name="connsiteY35" fmla="*/ 617180 h 1975777"/>
                  <a:gd name="connsiteX36" fmla="*/ 3808895 w 4753496"/>
                  <a:gd name="connsiteY36" fmla="*/ 530739 h 1975777"/>
                  <a:gd name="connsiteX37" fmla="*/ 3842145 w 4753496"/>
                  <a:gd name="connsiteY37" fmla="*/ 411194 h 1975777"/>
                  <a:gd name="connsiteX38" fmla="*/ 3921099 w 4753496"/>
                  <a:gd name="connsiteY38" fmla="*/ 266575 h 1975777"/>
                  <a:gd name="connsiteX39" fmla="*/ 3890631 w 4753496"/>
                  <a:gd name="connsiteY39" fmla="*/ 215976 h 1975777"/>
                  <a:gd name="connsiteX40" fmla="*/ 3334582 w 4753496"/>
                  <a:gd name="connsiteY40" fmla="*/ 0 h 1975777"/>
                  <a:gd name="connsiteX41" fmla="*/ 3218338 w 4753496"/>
                  <a:gd name="connsiteY41" fmla="*/ 0 h 1975777"/>
                  <a:gd name="connsiteX42" fmla="*/ 3211983 w 4753496"/>
                  <a:gd name="connsiteY42" fmla="*/ 6292 h 1975777"/>
                  <a:gd name="connsiteX43" fmla="*/ 3218338 w 4753496"/>
                  <a:gd name="connsiteY43" fmla="*/ 12583 h 1975777"/>
                  <a:gd name="connsiteX44" fmla="*/ 3334582 w 4753496"/>
                  <a:gd name="connsiteY44" fmla="*/ 12583 h 1975777"/>
                  <a:gd name="connsiteX45" fmla="*/ 3383149 w 4753496"/>
                  <a:gd name="connsiteY45" fmla="*/ 49030 h 1975777"/>
                  <a:gd name="connsiteX46" fmla="*/ 3442619 w 4753496"/>
                  <a:gd name="connsiteY46" fmla="*/ 258796 h 1975777"/>
                  <a:gd name="connsiteX47" fmla="*/ 3439101 w 4753496"/>
                  <a:gd name="connsiteY47" fmla="*/ 261535 h 1975777"/>
                  <a:gd name="connsiteX48" fmla="*/ 3437752 w 4753496"/>
                  <a:gd name="connsiteY48" fmla="*/ 272697 h 1975777"/>
                  <a:gd name="connsiteX49" fmla="*/ 3459141 w 4753496"/>
                  <a:gd name="connsiteY49" fmla="*/ 348134 h 1975777"/>
                  <a:gd name="connsiteX50" fmla="*/ 3473414 w 4753496"/>
                  <a:gd name="connsiteY50" fmla="*/ 358849 h 1975777"/>
                  <a:gd name="connsiteX51" fmla="*/ 3477430 w 4753496"/>
                  <a:gd name="connsiteY51" fmla="*/ 358301 h 1975777"/>
                  <a:gd name="connsiteX52" fmla="*/ 3487699 w 4753496"/>
                  <a:gd name="connsiteY52" fmla="*/ 340193 h 1975777"/>
                  <a:gd name="connsiteX53" fmla="*/ 3466310 w 4753496"/>
                  <a:gd name="connsiteY53" fmla="*/ 264756 h 1975777"/>
                  <a:gd name="connsiteX54" fmla="*/ 3459290 w 4753496"/>
                  <a:gd name="connsiteY54" fmla="*/ 255924 h 1975777"/>
                  <a:gd name="connsiteX55" fmla="*/ 3454860 w 4753496"/>
                  <a:gd name="connsiteY55" fmla="*/ 255399 h 1975777"/>
                  <a:gd name="connsiteX56" fmla="*/ 3395388 w 4753496"/>
                  <a:gd name="connsiteY56" fmla="*/ 45634 h 1975777"/>
                  <a:gd name="connsiteX57" fmla="*/ 3334582 w 4753496"/>
                  <a:gd name="connsiteY57" fmla="*/ 0 h 197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4753496" h="1975777">
                    <a:moveTo>
                      <a:pt x="4297591" y="1705707"/>
                    </a:moveTo>
                    <a:cubicBezTo>
                      <a:pt x="4274484" y="1702134"/>
                      <a:pt x="4252793" y="1717750"/>
                      <a:pt x="4249156" y="1740638"/>
                    </a:cubicBezTo>
                    <a:cubicBezTo>
                      <a:pt x="4245523" y="1763525"/>
                      <a:pt x="4261319" y="1784996"/>
                      <a:pt x="4284435" y="1788593"/>
                    </a:cubicBezTo>
                    <a:cubicBezTo>
                      <a:pt x="4440134" y="1812821"/>
                      <a:pt x="4576542" y="1858058"/>
                      <a:pt x="4689886" y="1923042"/>
                    </a:cubicBezTo>
                    <a:cubicBezTo>
                      <a:pt x="4696571" y="1926877"/>
                      <a:pt x="4703875" y="1928700"/>
                      <a:pt x="4711079" y="1928700"/>
                    </a:cubicBezTo>
                    <a:cubicBezTo>
                      <a:pt x="4725704" y="1928700"/>
                      <a:pt x="4739930" y="1921195"/>
                      <a:pt x="4747785" y="1907765"/>
                    </a:cubicBezTo>
                    <a:cubicBezTo>
                      <a:pt x="4759512" y="1887713"/>
                      <a:pt x="4752603" y="1862051"/>
                      <a:pt x="4732354" y="1850440"/>
                    </a:cubicBezTo>
                    <a:cubicBezTo>
                      <a:pt x="4609931" y="1780245"/>
                      <a:pt x="4463653" y="1731555"/>
                      <a:pt x="4297591" y="1705707"/>
                    </a:cubicBezTo>
                    <a:close/>
                    <a:moveTo>
                      <a:pt x="282318" y="1683126"/>
                    </a:moveTo>
                    <a:lnTo>
                      <a:pt x="232240" y="1683126"/>
                    </a:lnTo>
                    <a:cubicBezTo>
                      <a:pt x="162607" y="1683126"/>
                      <a:pt x="99734" y="1724392"/>
                      <a:pt x="72618" y="1787896"/>
                    </a:cubicBezTo>
                    <a:lnTo>
                      <a:pt x="1201" y="1955140"/>
                    </a:lnTo>
                    <a:cubicBezTo>
                      <a:pt x="-2983" y="1964932"/>
                      <a:pt x="4279" y="1975777"/>
                      <a:pt x="15017" y="1975777"/>
                    </a:cubicBezTo>
                    <a:lnTo>
                      <a:pt x="66122" y="1975777"/>
                    </a:lnTo>
                    <a:close/>
                    <a:moveTo>
                      <a:pt x="1078899" y="995491"/>
                    </a:moveTo>
                    <a:cubicBezTo>
                      <a:pt x="1004613" y="985671"/>
                      <a:pt x="931940" y="1022392"/>
                      <a:pt x="896389" y="1087718"/>
                    </a:cubicBezTo>
                    <a:lnTo>
                      <a:pt x="818759" y="1230365"/>
                    </a:lnTo>
                    <a:cubicBezTo>
                      <a:pt x="784543" y="1293232"/>
                      <a:pt x="827802" y="1370011"/>
                      <a:pt x="899802" y="1374217"/>
                    </a:cubicBezTo>
                    <a:lnTo>
                      <a:pt x="2364413" y="1459770"/>
                    </a:lnTo>
                    <a:cubicBezTo>
                      <a:pt x="2416707" y="1462826"/>
                      <a:pt x="2453913" y="1410253"/>
                      <a:pt x="2433159" y="1362631"/>
                    </a:cubicBezTo>
                    <a:lnTo>
                      <a:pt x="2394107" y="1273018"/>
                    </a:lnTo>
                    <a:cubicBezTo>
                      <a:pt x="2364368" y="1204776"/>
                      <a:pt x="2300637" y="1156997"/>
                      <a:pt x="2226229" y="1147160"/>
                    </a:cubicBezTo>
                    <a:close/>
                    <a:moveTo>
                      <a:pt x="3803549" y="983000"/>
                    </a:moveTo>
                    <a:cubicBezTo>
                      <a:pt x="3800632" y="984940"/>
                      <a:pt x="3799863" y="988853"/>
                      <a:pt x="3801817" y="991736"/>
                    </a:cubicBezTo>
                    <a:cubicBezTo>
                      <a:pt x="3902979" y="1140795"/>
                      <a:pt x="4015945" y="1325399"/>
                      <a:pt x="4092890" y="1454019"/>
                    </a:cubicBezTo>
                    <a:cubicBezTo>
                      <a:pt x="4111415" y="1484981"/>
                      <a:pt x="4122441" y="1520285"/>
                      <a:pt x="4124780" y="1556131"/>
                    </a:cubicBezTo>
                    <a:cubicBezTo>
                      <a:pt x="4124996" y="1559462"/>
                      <a:pt x="4127790" y="1562019"/>
                      <a:pt x="4131118" y="1562019"/>
                    </a:cubicBezTo>
                    <a:cubicBezTo>
                      <a:pt x="4131252" y="1562019"/>
                      <a:pt x="4131391" y="1562011"/>
                      <a:pt x="4131538" y="1562003"/>
                    </a:cubicBezTo>
                    <a:cubicBezTo>
                      <a:pt x="4135044" y="1561777"/>
                      <a:pt x="4137696" y="1558785"/>
                      <a:pt x="4137473" y="1555316"/>
                    </a:cubicBezTo>
                    <a:cubicBezTo>
                      <a:pt x="4135004" y="1517507"/>
                      <a:pt x="4123374" y="1480258"/>
                      <a:pt x="4103835" y="1447603"/>
                    </a:cubicBezTo>
                    <a:cubicBezTo>
                      <a:pt x="4026796" y="1318845"/>
                      <a:pt x="3913700" y="1134020"/>
                      <a:pt x="3812372" y="984714"/>
                    </a:cubicBezTo>
                    <a:cubicBezTo>
                      <a:pt x="3810409" y="981827"/>
                      <a:pt x="3806457" y="981056"/>
                      <a:pt x="3803549" y="983000"/>
                    </a:cubicBezTo>
                    <a:close/>
                    <a:moveTo>
                      <a:pt x="3890631" y="215976"/>
                    </a:moveTo>
                    <a:lnTo>
                      <a:pt x="3744732" y="215976"/>
                    </a:lnTo>
                    <a:lnTo>
                      <a:pt x="3722381" y="672672"/>
                    </a:lnTo>
                    <a:cubicBezTo>
                      <a:pt x="3759673" y="673920"/>
                      <a:pt x="3788304" y="649753"/>
                      <a:pt x="3796374" y="617180"/>
                    </a:cubicBezTo>
                    <a:cubicBezTo>
                      <a:pt x="3801987" y="594533"/>
                      <a:pt x="3807110" y="565428"/>
                      <a:pt x="3808895" y="530739"/>
                    </a:cubicBezTo>
                    <a:cubicBezTo>
                      <a:pt x="3811046" y="488926"/>
                      <a:pt x="3822039" y="448027"/>
                      <a:pt x="3842145" y="411194"/>
                    </a:cubicBezTo>
                    <a:lnTo>
                      <a:pt x="3921099" y="266575"/>
                    </a:lnTo>
                    <a:cubicBezTo>
                      <a:pt x="3933572" y="243728"/>
                      <a:pt x="3916863" y="215976"/>
                      <a:pt x="3890631" y="215976"/>
                    </a:cubicBezTo>
                    <a:close/>
                    <a:moveTo>
                      <a:pt x="3334582" y="0"/>
                    </a:moveTo>
                    <a:lnTo>
                      <a:pt x="3218338" y="0"/>
                    </a:lnTo>
                    <a:cubicBezTo>
                      <a:pt x="3214830" y="0"/>
                      <a:pt x="3211983" y="2814"/>
                      <a:pt x="3211983" y="6292"/>
                    </a:cubicBezTo>
                    <a:cubicBezTo>
                      <a:pt x="3211983" y="9768"/>
                      <a:pt x="3214830" y="12583"/>
                      <a:pt x="3218338" y="12583"/>
                    </a:cubicBezTo>
                    <a:lnTo>
                      <a:pt x="3334582" y="12583"/>
                    </a:lnTo>
                    <a:cubicBezTo>
                      <a:pt x="3357091" y="12583"/>
                      <a:pt x="3377067" y="27570"/>
                      <a:pt x="3383149" y="49030"/>
                    </a:cubicBezTo>
                    <a:lnTo>
                      <a:pt x="3442619" y="258796"/>
                    </a:lnTo>
                    <a:lnTo>
                      <a:pt x="3439101" y="261535"/>
                    </a:lnTo>
                    <a:cubicBezTo>
                      <a:pt x="3437243" y="264813"/>
                      <a:pt x="3436646" y="268792"/>
                      <a:pt x="3437752" y="272697"/>
                    </a:cubicBezTo>
                    <a:lnTo>
                      <a:pt x="3459141" y="348134"/>
                    </a:lnTo>
                    <a:cubicBezTo>
                      <a:pt x="3460982" y="354615"/>
                      <a:pt x="3466933" y="358849"/>
                      <a:pt x="3473414" y="358849"/>
                    </a:cubicBezTo>
                    <a:cubicBezTo>
                      <a:pt x="3474742" y="358849"/>
                      <a:pt x="3476094" y="358672"/>
                      <a:pt x="3477430" y="358301"/>
                    </a:cubicBezTo>
                    <a:cubicBezTo>
                      <a:pt x="3485312" y="356111"/>
                      <a:pt x="3489915" y="348000"/>
                      <a:pt x="3487699" y="340193"/>
                    </a:cubicBezTo>
                    <a:lnTo>
                      <a:pt x="3466310" y="264756"/>
                    </a:lnTo>
                    <a:cubicBezTo>
                      <a:pt x="3465202" y="260851"/>
                      <a:pt x="3462600" y="257763"/>
                      <a:pt x="3459290" y="255924"/>
                    </a:cubicBezTo>
                    <a:lnTo>
                      <a:pt x="3454860" y="255399"/>
                    </a:lnTo>
                    <a:lnTo>
                      <a:pt x="3395388" y="45634"/>
                    </a:lnTo>
                    <a:cubicBezTo>
                      <a:pt x="3387767" y="18766"/>
                      <a:pt x="3362765" y="0"/>
                      <a:pt x="3334582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5" name="Freeform: Shape 1134">
                <a:extLst>
                  <a:ext uri="{FF2B5EF4-FFF2-40B4-BE49-F238E27FC236}">
                    <a16:creationId xmlns:a16="http://schemas.microsoft.com/office/drawing/2014/main" id="{BF7292BD-9BBA-6E9E-1F74-E40DDA2A3B2C}"/>
                  </a:ext>
                </a:extLst>
              </p:cNvPr>
              <p:cNvSpPr/>
              <p:nvPr/>
            </p:nvSpPr>
            <p:spPr>
              <a:xfrm flipH="1">
                <a:off x="7718440" y="4447370"/>
                <a:ext cx="250428" cy="69625"/>
              </a:xfrm>
              <a:custGeom>
                <a:avLst/>
                <a:gdLst>
                  <a:gd name="connsiteX0" fmla="*/ 142539 w 200776"/>
                  <a:gd name="connsiteY0" fmla="*/ 13772 h 56379"/>
                  <a:gd name="connsiteX1" fmla="*/ 58238 w 200776"/>
                  <a:gd name="connsiteY1" fmla="*/ 13772 h 56379"/>
                  <a:gd name="connsiteX2" fmla="*/ 0 w 200776"/>
                  <a:gd name="connsiteY2" fmla="*/ 56380 h 56379"/>
                  <a:gd name="connsiteX3" fmla="*/ 26867 w 200776"/>
                  <a:gd name="connsiteY3" fmla="*/ 56380 h 56379"/>
                  <a:gd name="connsiteX4" fmla="*/ 30688 w 200776"/>
                  <a:gd name="connsiteY4" fmla="*/ 49196 h 56379"/>
                  <a:gd name="connsiteX5" fmla="*/ 128676 w 200776"/>
                  <a:gd name="connsiteY5" fmla="*/ 18044 h 56379"/>
                  <a:gd name="connsiteX6" fmla="*/ 200776 w 200776"/>
                  <a:gd name="connsiteY6" fmla="*/ 56380 h 56379"/>
                  <a:gd name="connsiteX7" fmla="*/ 142539 w 200776"/>
                  <a:gd name="connsiteY7" fmla="*/ 13772 h 5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0776" h="56379">
                    <a:moveTo>
                      <a:pt x="142539" y="13772"/>
                    </a:moveTo>
                    <a:cubicBezTo>
                      <a:pt x="117438" y="-4591"/>
                      <a:pt x="83338" y="-4591"/>
                      <a:pt x="58238" y="13772"/>
                    </a:cubicBezTo>
                    <a:lnTo>
                      <a:pt x="0" y="56380"/>
                    </a:lnTo>
                    <a:lnTo>
                      <a:pt x="26867" y="56380"/>
                    </a:lnTo>
                    <a:lnTo>
                      <a:pt x="30688" y="49196"/>
                    </a:lnTo>
                    <a:lnTo>
                      <a:pt x="128676" y="18044"/>
                    </a:lnTo>
                    <a:lnTo>
                      <a:pt x="200776" y="56380"/>
                    </a:lnTo>
                    <a:lnTo>
                      <a:pt x="142539" y="13772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58A10346-DE5C-A887-08A0-433E31699554}"/>
                  </a:ext>
                </a:extLst>
              </p:cNvPr>
              <p:cNvSpPr/>
              <p:nvPr/>
            </p:nvSpPr>
            <p:spPr>
              <a:xfrm flipH="1">
                <a:off x="3363674" y="2748996"/>
                <a:ext cx="4969512" cy="2270457"/>
              </a:xfrm>
              <a:custGeom>
                <a:avLst/>
                <a:gdLst>
                  <a:gd name="connsiteX0" fmla="*/ 4190102 w 4969512"/>
                  <a:gd name="connsiteY0" fmla="*/ 1178173 h 2270457"/>
                  <a:gd name="connsiteX1" fmla="*/ 4102562 w 4969512"/>
                  <a:gd name="connsiteY1" fmla="*/ 1330710 h 2270457"/>
                  <a:gd name="connsiteX2" fmla="*/ 4022183 w 4969512"/>
                  <a:gd name="connsiteY2" fmla="*/ 1656798 h 2270457"/>
                  <a:gd name="connsiteX3" fmla="*/ 4022183 w 4969512"/>
                  <a:gd name="connsiteY3" fmla="*/ 1656839 h 2270457"/>
                  <a:gd name="connsiteX4" fmla="*/ 3827278 w 4969512"/>
                  <a:gd name="connsiteY4" fmla="*/ 2056847 h 2270457"/>
                  <a:gd name="connsiteX5" fmla="*/ 3827192 w 4969512"/>
                  <a:gd name="connsiteY5" fmla="*/ 2056932 h 2270457"/>
                  <a:gd name="connsiteX6" fmla="*/ 4135654 w 4969512"/>
                  <a:gd name="connsiteY6" fmla="*/ 1896427 h 2270457"/>
                  <a:gd name="connsiteX7" fmla="*/ 4969512 w 4969512"/>
                  <a:gd name="connsiteY7" fmla="*/ 1655080 h 2270457"/>
                  <a:gd name="connsiteX8" fmla="*/ 4342081 w 4969512"/>
                  <a:gd name="connsiteY8" fmla="*/ 1701782 h 2270457"/>
                  <a:gd name="connsiteX9" fmla="*/ 4101323 w 4969512"/>
                  <a:gd name="connsiteY9" fmla="*/ 1433200 h 2270457"/>
                  <a:gd name="connsiteX10" fmla="*/ 4102562 w 4969512"/>
                  <a:gd name="connsiteY10" fmla="*/ 1426989 h 2270457"/>
                  <a:gd name="connsiteX11" fmla="*/ 4190102 w 4969512"/>
                  <a:gd name="connsiteY11" fmla="*/ 1178173 h 2270457"/>
                  <a:gd name="connsiteX12" fmla="*/ 2174645 w 4969512"/>
                  <a:gd name="connsiteY12" fmla="*/ 754535 h 2270457"/>
                  <a:gd name="connsiteX13" fmla="*/ 1296000 w 4969512"/>
                  <a:gd name="connsiteY13" fmla="*/ 754535 h 2270457"/>
                  <a:gd name="connsiteX14" fmla="*/ 1179099 w 4969512"/>
                  <a:gd name="connsiteY14" fmla="*/ 760032 h 2270457"/>
                  <a:gd name="connsiteX15" fmla="*/ 1179013 w 4969512"/>
                  <a:gd name="connsiteY15" fmla="*/ 760032 h 2270457"/>
                  <a:gd name="connsiteX16" fmla="*/ 989065 w 4969512"/>
                  <a:gd name="connsiteY16" fmla="*/ 792921 h 2270457"/>
                  <a:gd name="connsiteX17" fmla="*/ 988939 w 4969512"/>
                  <a:gd name="connsiteY17" fmla="*/ 792962 h 2270457"/>
                  <a:gd name="connsiteX18" fmla="*/ 932121 w 4969512"/>
                  <a:gd name="connsiteY18" fmla="*/ 808859 h 2270457"/>
                  <a:gd name="connsiteX19" fmla="*/ 2436993 w 4969512"/>
                  <a:gd name="connsiteY19" fmla="*/ 1198166 h 2270457"/>
                  <a:gd name="connsiteX20" fmla="*/ 1648839 w 4969512"/>
                  <a:gd name="connsiteY20" fmla="*/ 1607851 h 2270457"/>
                  <a:gd name="connsiteX21" fmla="*/ 0 w 4969512"/>
                  <a:gd name="connsiteY21" fmla="*/ 1792162 h 2270457"/>
                  <a:gd name="connsiteX22" fmla="*/ 1583197 w 4969512"/>
                  <a:gd name="connsiteY22" fmla="*/ 1838832 h 2270457"/>
                  <a:gd name="connsiteX23" fmla="*/ 1637849 w 4969512"/>
                  <a:gd name="connsiteY23" fmla="*/ 1845189 h 2270457"/>
                  <a:gd name="connsiteX24" fmla="*/ 1637890 w 4969512"/>
                  <a:gd name="connsiteY24" fmla="*/ 1845273 h 2270457"/>
                  <a:gd name="connsiteX25" fmla="*/ 1638766 w 4969512"/>
                  <a:gd name="connsiteY25" fmla="*/ 1846850 h 2270457"/>
                  <a:gd name="connsiteX26" fmla="*/ 1637935 w 4969512"/>
                  <a:gd name="connsiteY26" fmla="*/ 1845559 h 2270457"/>
                  <a:gd name="connsiteX27" fmla="*/ 1945040 w 4969512"/>
                  <a:gd name="connsiteY27" fmla="*/ 2149164 h 2270457"/>
                  <a:gd name="connsiteX28" fmla="*/ 1957175 w 4969512"/>
                  <a:gd name="connsiteY28" fmla="*/ 2156222 h 2270457"/>
                  <a:gd name="connsiteX29" fmla="*/ 1963544 w 4969512"/>
                  <a:gd name="connsiteY29" fmla="*/ 2159812 h 2270457"/>
                  <a:gd name="connsiteX30" fmla="*/ 1969635 w 4969512"/>
                  <a:gd name="connsiteY30" fmla="*/ 2163203 h 2270457"/>
                  <a:gd name="connsiteX31" fmla="*/ 1976922 w 4969512"/>
                  <a:gd name="connsiteY31" fmla="*/ 2167160 h 2270457"/>
                  <a:gd name="connsiteX32" fmla="*/ 1982364 w 4969512"/>
                  <a:gd name="connsiteY32" fmla="*/ 2170056 h 2270457"/>
                  <a:gd name="connsiteX33" fmla="*/ 1990111 w 4969512"/>
                  <a:gd name="connsiteY33" fmla="*/ 2174112 h 2270457"/>
                  <a:gd name="connsiteX34" fmla="*/ 1995288 w 4969512"/>
                  <a:gd name="connsiteY34" fmla="*/ 2176738 h 2270457"/>
                  <a:gd name="connsiteX35" fmla="*/ 2011248 w 4969512"/>
                  <a:gd name="connsiteY35" fmla="*/ 2184618 h 2270457"/>
                  <a:gd name="connsiteX36" fmla="*/ 2015611 w 4969512"/>
                  <a:gd name="connsiteY36" fmla="*/ 2186727 h 2270457"/>
                  <a:gd name="connsiteX37" fmla="*/ 2023383 w 4969512"/>
                  <a:gd name="connsiteY37" fmla="*/ 2190337 h 2270457"/>
                  <a:gd name="connsiteX38" fmla="*/ 2029578 w 4969512"/>
                  <a:gd name="connsiteY38" fmla="*/ 2193180 h 2270457"/>
                  <a:gd name="connsiteX39" fmla="*/ 2037402 w 4969512"/>
                  <a:gd name="connsiteY39" fmla="*/ 2196660 h 2270457"/>
                  <a:gd name="connsiteX40" fmla="*/ 2043765 w 4969512"/>
                  <a:gd name="connsiteY40" fmla="*/ 2199428 h 2270457"/>
                  <a:gd name="connsiteX41" fmla="*/ 2051860 w 4969512"/>
                  <a:gd name="connsiteY41" fmla="*/ 2202872 h 2270457"/>
                  <a:gd name="connsiteX42" fmla="*/ 2057761 w 4969512"/>
                  <a:gd name="connsiteY42" fmla="*/ 2205300 h 2270457"/>
                  <a:gd name="connsiteX43" fmla="*/ 2064568 w 4969512"/>
                  <a:gd name="connsiteY43" fmla="*/ 2208098 h 2270457"/>
                  <a:gd name="connsiteX44" fmla="*/ 2064588 w 4969512"/>
                  <a:gd name="connsiteY44" fmla="*/ 2208070 h 2270457"/>
                  <a:gd name="connsiteX45" fmla="*/ 2412516 w 4969512"/>
                  <a:gd name="connsiteY45" fmla="*/ 2270356 h 2270457"/>
                  <a:gd name="connsiteX46" fmla="*/ 3555220 w 4969512"/>
                  <a:gd name="connsiteY46" fmla="*/ 2270356 h 2270457"/>
                  <a:gd name="connsiteX47" fmla="*/ 3670246 w 4969512"/>
                  <a:gd name="connsiteY47" fmla="*/ 2240918 h 2270457"/>
                  <a:gd name="connsiteX48" fmla="*/ 3670425 w 4969512"/>
                  <a:gd name="connsiteY48" fmla="*/ 2240907 h 2270457"/>
                  <a:gd name="connsiteX49" fmla="*/ 3674649 w 4969512"/>
                  <a:gd name="connsiteY49" fmla="*/ 2238430 h 2270457"/>
                  <a:gd name="connsiteX50" fmla="*/ 3680967 w 4969512"/>
                  <a:gd name="connsiteY50" fmla="*/ 2234729 h 2270457"/>
                  <a:gd name="connsiteX51" fmla="*/ 3686804 w 4969512"/>
                  <a:gd name="connsiteY51" fmla="*/ 2230954 h 2270457"/>
                  <a:gd name="connsiteX52" fmla="*/ 3692698 w 4969512"/>
                  <a:gd name="connsiteY52" fmla="*/ 2227025 h 2270457"/>
                  <a:gd name="connsiteX53" fmla="*/ 3698556 w 4969512"/>
                  <a:gd name="connsiteY53" fmla="*/ 2222714 h 2270457"/>
                  <a:gd name="connsiteX54" fmla="*/ 3703981 w 4969512"/>
                  <a:gd name="connsiteY54" fmla="*/ 2218620 h 2270457"/>
                  <a:gd name="connsiteX55" fmla="*/ 3709781 w 4969512"/>
                  <a:gd name="connsiteY55" fmla="*/ 2213785 h 2270457"/>
                  <a:gd name="connsiteX56" fmla="*/ 3714796 w 4969512"/>
                  <a:gd name="connsiteY56" fmla="*/ 2209522 h 2270457"/>
                  <a:gd name="connsiteX57" fmla="*/ 3720433 w 4969512"/>
                  <a:gd name="connsiteY57" fmla="*/ 2204207 h 2270457"/>
                  <a:gd name="connsiteX58" fmla="*/ 3725093 w 4969512"/>
                  <a:gd name="connsiteY58" fmla="*/ 2199750 h 2270457"/>
                  <a:gd name="connsiteX59" fmla="*/ 3730535 w 4969512"/>
                  <a:gd name="connsiteY59" fmla="*/ 2193951 h 2270457"/>
                  <a:gd name="connsiteX60" fmla="*/ 3734825 w 4969512"/>
                  <a:gd name="connsiteY60" fmla="*/ 2189328 h 2270457"/>
                  <a:gd name="connsiteX61" fmla="*/ 3740218 w 4969512"/>
                  <a:gd name="connsiteY61" fmla="*/ 2182824 h 2270457"/>
                  <a:gd name="connsiteX62" fmla="*/ 3743952 w 4969512"/>
                  <a:gd name="connsiteY62" fmla="*/ 2178290 h 2270457"/>
                  <a:gd name="connsiteX63" fmla="*/ 3752417 w 4969512"/>
                  <a:gd name="connsiteY63" fmla="*/ 2166692 h 2270457"/>
                  <a:gd name="connsiteX64" fmla="*/ 3764409 w 4969512"/>
                  <a:gd name="connsiteY64" fmla="*/ 2149156 h 2270457"/>
                  <a:gd name="connsiteX65" fmla="*/ 3827191 w 4969512"/>
                  <a:gd name="connsiteY65" fmla="*/ 2057256 h 2270457"/>
                  <a:gd name="connsiteX66" fmla="*/ 3419798 w 4969512"/>
                  <a:gd name="connsiteY66" fmla="*/ 2175600 h 2270457"/>
                  <a:gd name="connsiteX67" fmla="*/ 2159973 w 4969512"/>
                  <a:gd name="connsiteY67" fmla="*/ 2175600 h 2270457"/>
                  <a:gd name="connsiteX68" fmla="*/ 1762770 w 4969512"/>
                  <a:gd name="connsiteY68" fmla="*/ 1992462 h 2270457"/>
                  <a:gd name="connsiteX69" fmla="*/ 1757044 w 4969512"/>
                  <a:gd name="connsiteY69" fmla="*/ 1986255 h 2270457"/>
                  <a:gd name="connsiteX70" fmla="*/ 1791199 w 4969512"/>
                  <a:gd name="connsiteY70" fmla="*/ 1718644 h 2270457"/>
                  <a:gd name="connsiteX71" fmla="*/ 2236393 w 4969512"/>
                  <a:gd name="connsiteY71" fmla="*/ 1543500 h 2270457"/>
                  <a:gd name="connsiteX72" fmla="*/ 2386940 w 4969512"/>
                  <a:gd name="connsiteY72" fmla="*/ 1525141 h 2270457"/>
                  <a:gd name="connsiteX73" fmla="*/ 2413188 w 4969512"/>
                  <a:gd name="connsiteY73" fmla="*/ 1714015 h 2270457"/>
                  <a:gd name="connsiteX74" fmla="*/ 2421494 w 4969512"/>
                  <a:gd name="connsiteY74" fmla="*/ 1691697 h 2270457"/>
                  <a:gd name="connsiteX75" fmla="*/ 2423656 w 4969512"/>
                  <a:gd name="connsiteY75" fmla="*/ 1686873 h 2270457"/>
                  <a:gd name="connsiteX76" fmla="*/ 2488186 w 4969512"/>
                  <a:gd name="connsiteY76" fmla="*/ 1524856 h 2270457"/>
                  <a:gd name="connsiteX77" fmla="*/ 2488227 w 4969512"/>
                  <a:gd name="connsiteY77" fmla="*/ 1524770 h 2270457"/>
                  <a:gd name="connsiteX78" fmla="*/ 2497888 w 4969512"/>
                  <a:gd name="connsiteY78" fmla="*/ 1496036 h 2270457"/>
                  <a:gd name="connsiteX79" fmla="*/ 2497888 w 4969512"/>
                  <a:gd name="connsiteY79" fmla="*/ 1495950 h 2270457"/>
                  <a:gd name="connsiteX80" fmla="*/ 2508821 w 4969512"/>
                  <a:gd name="connsiteY80" fmla="*/ 1461340 h 2270457"/>
                  <a:gd name="connsiteX81" fmla="*/ 2507974 w 4969512"/>
                  <a:gd name="connsiteY81" fmla="*/ 1461246 h 2270457"/>
                  <a:gd name="connsiteX82" fmla="*/ 2522549 w 4969512"/>
                  <a:gd name="connsiteY82" fmla="*/ 1414354 h 2270457"/>
                  <a:gd name="connsiteX83" fmla="*/ 2539876 w 4969512"/>
                  <a:gd name="connsiteY83" fmla="*/ 1346504 h 2270457"/>
                  <a:gd name="connsiteX84" fmla="*/ 2540939 w 4969512"/>
                  <a:gd name="connsiteY84" fmla="*/ 1341849 h 2270457"/>
                  <a:gd name="connsiteX85" fmla="*/ 2544633 w 4969512"/>
                  <a:gd name="connsiteY85" fmla="*/ 1325649 h 2270457"/>
                  <a:gd name="connsiteX86" fmla="*/ 2546336 w 4969512"/>
                  <a:gd name="connsiteY86" fmla="*/ 1317732 h 2270457"/>
                  <a:gd name="connsiteX87" fmla="*/ 2549009 w 4969512"/>
                  <a:gd name="connsiteY87" fmla="*/ 1305298 h 2270457"/>
                  <a:gd name="connsiteX88" fmla="*/ 2550972 w 4969512"/>
                  <a:gd name="connsiteY88" fmla="*/ 1295608 h 2270457"/>
                  <a:gd name="connsiteX89" fmla="*/ 2553020 w 4969512"/>
                  <a:gd name="connsiteY89" fmla="*/ 1285476 h 2270457"/>
                  <a:gd name="connsiteX90" fmla="*/ 2555172 w 4969512"/>
                  <a:gd name="connsiteY90" fmla="*/ 1274159 h 2270457"/>
                  <a:gd name="connsiteX91" fmla="*/ 2556666 w 4969512"/>
                  <a:gd name="connsiteY91" fmla="*/ 1266287 h 2270457"/>
                  <a:gd name="connsiteX92" fmla="*/ 2559967 w 4969512"/>
                  <a:gd name="connsiteY92" fmla="*/ 1247719 h 2270457"/>
                  <a:gd name="connsiteX93" fmla="*/ 2567298 w 4969512"/>
                  <a:gd name="connsiteY93" fmla="*/ 1200566 h 2270457"/>
                  <a:gd name="connsiteX94" fmla="*/ 2503147 w 4969512"/>
                  <a:gd name="connsiteY94" fmla="*/ 927417 h 2270457"/>
                  <a:gd name="connsiteX95" fmla="*/ 2360654 w 4969512"/>
                  <a:gd name="connsiteY95" fmla="*/ 800431 h 2270457"/>
                  <a:gd name="connsiteX96" fmla="*/ 2174645 w 4969512"/>
                  <a:gd name="connsiteY96" fmla="*/ 754535 h 2270457"/>
                  <a:gd name="connsiteX97" fmla="*/ 3521614 w 4969512"/>
                  <a:gd name="connsiteY97" fmla="*/ 0 h 2270457"/>
                  <a:gd name="connsiteX98" fmla="*/ 3469202 w 4969512"/>
                  <a:gd name="connsiteY98" fmla="*/ 236774 h 2270457"/>
                  <a:gd name="connsiteX99" fmla="*/ 3634701 w 4969512"/>
                  <a:gd name="connsiteY99" fmla="*/ 171330 h 2270457"/>
                  <a:gd name="connsiteX100" fmla="*/ 3659109 w 4969512"/>
                  <a:gd name="connsiteY100" fmla="*/ 139783 h 2270457"/>
                  <a:gd name="connsiteX101" fmla="*/ 3667793 w 4969512"/>
                  <a:gd name="connsiteY101" fmla="*/ 101023 h 2270457"/>
                  <a:gd name="connsiteX102" fmla="*/ 3667793 w 4969512"/>
                  <a:gd name="connsiteY102" fmla="*/ 85124 h 2270457"/>
                  <a:gd name="connsiteX103" fmla="*/ 3521614 w 4969512"/>
                  <a:gd name="connsiteY103" fmla="*/ 0 h 2270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969512" h="2270457">
                    <a:moveTo>
                      <a:pt x="4190102" y="1178173"/>
                    </a:moveTo>
                    <a:cubicBezTo>
                      <a:pt x="4182517" y="1184884"/>
                      <a:pt x="4129470" y="1234764"/>
                      <a:pt x="4102562" y="1330710"/>
                    </a:cubicBezTo>
                    <a:cubicBezTo>
                      <a:pt x="4086883" y="1386506"/>
                      <a:pt x="4065954" y="1513239"/>
                      <a:pt x="4022183" y="1656798"/>
                    </a:cubicBezTo>
                    <a:lnTo>
                      <a:pt x="4022183" y="1656839"/>
                    </a:lnTo>
                    <a:cubicBezTo>
                      <a:pt x="3981547" y="1790117"/>
                      <a:pt x="3921254" y="1937871"/>
                      <a:pt x="3827278" y="2056847"/>
                    </a:cubicBezTo>
                    <a:cubicBezTo>
                      <a:pt x="3827237" y="2056888"/>
                      <a:pt x="3827192" y="2056932"/>
                      <a:pt x="3827192" y="2056932"/>
                    </a:cubicBezTo>
                    <a:lnTo>
                      <a:pt x="4135654" y="1896427"/>
                    </a:lnTo>
                    <a:cubicBezTo>
                      <a:pt x="4395132" y="1761427"/>
                      <a:pt x="4678721" y="1679580"/>
                      <a:pt x="4969512" y="1655080"/>
                    </a:cubicBezTo>
                    <a:lnTo>
                      <a:pt x="4342081" y="1701782"/>
                    </a:lnTo>
                    <a:cubicBezTo>
                      <a:pt x="4191918" y="1712962"/>
                      <a:pt x="4072288" y="1579497"/>
                      <a:pt x="4101323" y="1433200"/>
                    </a:cubicBezTo>
                    <a:cubicBezTo>
                      <a:pt x="4101731" y="1431143"/>
                      <a:pt x="4102146" y="1429071"/>
                      <a:pt x="4102562" y="1426989"/>
                    </a:cubicBezTo>
                    <a:cubicBezTo>
                      <a:pt x="4140802" y="1236228"/>
                      <a:pt x="4183026" y="1184889"/>
                      <a:pt x="4190102" y="1178173"/>
                    </a:cubicBezTo>
                    <a:close/>
                    <a:moveTo>
                      <a:pt x="2174645" y="754535"/>
                    </a:moveTo>
                    <a:lnTo>
                      <a:pt x="1296000" y="754535"/>
                    </a:lnTo>
                    <a:cubicBezTo>
                      <a:pt x="1256851" y="754535"/>
                      <a:pt x="1217824" y="756383"/>
                      <a:pt x="1179099" y="760032"/>
                    </a:cubicBezTo>
                    <a:cubicBezTo>
                      <a:pt x="1179058" y="759992"/>
                      <a:pt x="1179058" y="759992"/>
                      <a:pt x="1179013" y="760032"/>
                    </a:cubicBezTo>
                    <a:cubicBezTo>
                      <a:pt x="1114777" y="766114"/>
                      <a:pt x="1051266" y="777108"/>
                      <a:pt x="989065" y="792921"/>
                    </a:cubicBezTo>
                    <a:cubicBezTo>
                      <a:pt x="988981" y="792962"/>
                      <a:pt x="988939" y="792962"/>
                      <a:pt x="988939" y="792962"/>
                    </a:cubicBezTo>
                    <a:cubicBezTo>
                      <a:pt x="969872" y="797786"/>
                      <a:pt x="950932" y="803113"/>
                      <a:pt x="932121" y="808859"/>
                    </a:cubicBezTo>
                    <a:cubicBezTo>
                      <a:pt x="932121" y="808859"/>
                      <a:pt x="2460659" y="874743"/>
                      <a:pt x="2436993" y="1198166"/>
                    </a:cubicBezTo>
                    <a:cubicBezTo>
                      <a:pt x="2420291" y="1426409"/>
                      <a:pt x="1996090" y="1551437"/>
                      <a:pt x="1648839" y="1607851"/>
                    </a:cubicBezTo>
                    <a:cubicBezTo>
                      <a:pt x="1191632" y="1682126"/>
                      <a:pt x="0" y="1792162"/>
                      <a:pt x="0" y="1792162"/>
                    </a:cubicBezTo>
                    <a:cubicBezTo>
                      <a:pt x="0" y="1792162"/>
                      <a:pt x="694511" y="1738100"/>
                      <a:pt x="1583197" y="1838832"/>
                    </a:cubicBezTo>
                    <a:cubicBezTo>
                      <a:pt x="1601324" y="1840881"/>
                      <a:pt x="1619540" y="1842991"/>
                      <a:pt x="1637849" y="1845189"/>
                    </a:cubicBezTo>
                    <a:cubicBezTo>
                      <a:pt x="1637849" y="1845189"/>
                      <a:pt x="1637849" y="1845228"/>
                      <a:pt x="1637890" y="1845273"/>
                    </a:cubicBezTo>
                    <a:cubicBezTo>
                      <a:pt x="1637993" y="1845459"/>
                      <a:pt x="1638302" y="1846024"/>
                      <a:pt x="1638766" y="1846850"/>
                    </a:cubicBezTo>
                    <a:cubicBezTo>
                      <a:pt x="1638322" y="1846168"/>
                      <a:pt x="1638041" y="1845728"/>
                      <a:pt x="1637935" y="1845559"/>
                    </a:cubicBezTo>
                    <a:cubicBezTo>
                      <a:pt x="1640224" y="1849753"/>
                      <a:pt x="1735855" y="2025068"/>
                      <a:pt x="1945040" y="2149164"/>
                    </a:cubicBezTo>
                    <a:cubicBezTo>
                      <a:pt x="1949040" y="2151535"/>
                      <a:pt x="1953088" y="2153886"/>
                      <a:pt x="1957175" y="2156222"/>
                    </a:cubicBezTo>
                    <a:cubicBezTo>
                      <a:pt x="1959280" y="2157428"/>
                      <a:pt x="1961419" y="2158617"/>
                      <a:pt x="1963544" y="2159812"/>
                    </a:cubicBezTo>
                    <a:cubicBezTo>
                      <a:pt x="1965569" y="2160944"/>
                      <a:pt x="1967594" y="2162078"/>
                      <a:pt x="1969635" y="2163203"/>
                    </a:cubicBezTo>
                    <a:cubicBezTo>
                      <a:pt x="1972046" y="2164530"/>
                      <a:pt x="1974478" y="2165849"/>
                      <a:pt x="1976922" y="2167160"/>
                    </a:cubicBezTo>
                    <a:cubicBezTo>
                      <a:pt x="1978727" y="2168131"/>
                      <a:pt x="1980543" y="2169095"/>
                      <a:pt x="1982364" y="2170056"/>
                    </a:cubicBezTo>
                    <a:cubicBezTo>
                      <a:pt x="1984934" y="2171414"/>
                      <a:pt x="1987509" y="2172769"/>
                      <a:pt x="1990111" y="2174112"/>
                    </a:cubicBezTo>
                    <a:cubicBezTo>
                      <a:pt x="1991826" y="2174995"/>
                      <a:pt x="1993562" y="2175862"/>
                      <a:pt x="1995288" y="2176738"/>
                    </a:cubicBezTo>
                    <a:cubicBezTo>
                      <a:pt x="2000547" y="2179403"/>
                      <a:pt x="2005867" y="2182028"/>
                      <a:pt x="2011248" y="2184618"/>
                    </a:cubicBezTo>
                    <a:cubicBezTo>
                      <a:pt x="2012706" y="2185320"/>
                      <a:pt x="2014144" y="2186030"/>
                      <a:pt x="2015611" y="2186727"/>
                    </a:cubicBezTo>
                    <a:cubicBezTo>
                      <a:pt x="2018180" y="2187945"/>
                      <a:pt x="2020787" y="2189139"/>
                      <a:pt x="2023383" y="2190337"/>
                    </a:cubicBezTo>
                    <a:cubicBezTo>
                      <a:pt x="2025443" y="2191289"/>
                      <a:pt x="2027501" y="2192240"/>
                      <a:pt x="2029578" y="2193180"/>
                    </a:cubicBezTo>
                    <a:cubicBezTo>
                      <a:pt x="2032169" y="2194354"/>
                      <a:pt x="2034784" y="2195508"/>
                      <a:pt x="2037402" y="2196660"/>
                    </a:cubicBezTo>
                    <a:cubicBezTo>
                      <a:pt x="2039513" y="2197589"/>
                      <a:pt x="2041636" y="2198513"/>
                      <a:pt x="2043765" y="2199428"/>
                    </a:cubicBezTo>
                    <a:cubicBezTo>
                      <a:pt x="2046454" y="2200585"/>
                      <a:pt x="2049146" y="2201735"/>
                      <a:pt x="2051860" y="2202872"/>
                    </a:cubicBezTo>
                    <a:cubicBezTo>
                      <a:pt x="2053814" y="2203689"/>
                      <a:pt x="2055790" y="2204492"/>
                      <a:pt x="2057761" y="2205300"/>
                    </a:cubicBezTo>
                    <a:cubicBezTo>
                      <a:pt x="2060034" y="2206231"/>
                      <a:pt x="2062278" y="2207182"/>
                      <a:pt x="2064568" y="2208098"/>
                    </a:cubicBezTo>
                    <a:lnTo>
                      <a:pt x="2064588" y="2208070"/>
                    </a:lnTo>
                    <a:cubicBezTo>
                      <a:pt x="2162213" y="2247057"/>
                      <a:pt x="2277778" y="2272271"/>
                      <a:pt x="2412516" y="2270356"/>
                    </a:cubicBezTo>
                    <a:lnTo>
                      <a:pt x="3555220" y="2270356"/>
                    </a:lnTo>
                    <a:cubicBezTo>
                      <a:pt x="3596091" y="2270356"/>
                      <a:pt x="3635525" y="2259902"/>
                      <a:pt x="3670246" y="2240918"/>
                    </a:cubicBezTo>
                    <a:lnTo>
                      <a:pt x="3670425" y="2240907"/>
                    </a:lnTo>
                    <a:cubicBezTo>
                      <a:pt x="3671860" y="2240124"/>
                      <a:pt x="3673235" y="2239245"/>
                      <a:pt x="3674649" y="2238430"/>
                    </a:cubicBezTo>
                    <a:cubicBezTo>
                      <a:pt x="3676768" y="2237212"/>
                      <a:pt x="3678889" y="2236011"/>
                      <a:pt x="3680967" y="2234729"/>
                    </a:cubicBezTo>
                    <a:cubicBezTo>
                      <a:pt x="3682942" y="2233515"/>
                      <a:pt x="3684865" y="2232224"/>
                      <a:pt x="3686804" y="2230954"/>
                    </a:cubicBezTo>
                    <a:cubicBezTo>
                      <a:pt x="3688776" y="2229654"/>
                      <a:pt x="3690764" y="2228380"/>
                      <a:pt x="3692698" y="2227025"/>
                    </a:cubicBezTo>
                    <a:cubicBezTo>
                      <a:pt x="3694687" y="2225633"/>
                      <a:pt x="3696612" y="2224161"/>
                      <a:pt x="3698556" y="2222714"/>
                    </a:cubicBezTo>
                    <a:cubicBezTo>
                      <a:pt x="3700373" y="2221359"/>
                      <a:pt x="3702205" y="2220032"/>
                      <a:pt x="3703981" y="2218620"/>
                    </a:cubicBezTo>
                    <a:cubicBezTo>
                      <a:pt x="3705953" y="2217060"/>
                      <a:pt x="3707859" y="2215410"/>
                      <a:pt x="3709781" y="2213785"/>
                    </a:cubicBezTo>
                    <a:cubicBezTo>
                      <a:pt x="3711455" y="2212369"/>
                      <a:pt x="3713159" y="2210986"/>
                      <a:pt x="3714796" y="2209522"/>
                    </a:cubicBezTo>
                    <a:cubicBezTo>
                      <a:pt x="3716719" y="2207804"/>
                      <a:pt x="3718564" y="2205993"/>
                      <a:pt x="3720433" y="2204207"/>
                    </a:cubicBezTo>
                    <a:cubicBezTo>
                      <a:pt x="3721990" y="2202722"/>
                      <a:pt x="3723574" y="2201279"/>
                      <a:pt x="3725093" y="2199750"/>
                    </a:cubicBezTo>
                    <a:cubicBezTo>
                      <a:pt x="3726955" y="2197870"/>
                      <a:pt x="3728732" y="2195898"/>
                      <a:pt x="3730535" y="2193951"/>
                    </a:cubicBezTo>
                    <a:cubicBezTo>
                      <a:pt x="3731965" y="2192409"/>
                      <a:pt x="3733435" y="2190914"/>
                      <a:pt x="3734825" y="2189328"/>
                    </a:cubicBezTo>
                    <a:cubicBezTo>
                      <a:pt x="3736678" y="2187219"/>
                      <a:pt x="3738433" y="2185006"/>
                      <a:pt x="3740218" y="2182824"/>
                    </a:cubicBezTo>
                    <a:cubicBezTo>
                      <a:pt x="3741455" y="2181307"/>
                      <a:pt x="3742748" y="2179843"/>
                      <a:pt x="3743952" y="2178290"/>
                    </a:cubicBezTo>
                    <a:cubicBezTo>
                      <a:pt x="3746877" y="2174524"/>
                      <a:pt x="3749704" y="2170656"/>
                      <a:pt x="3752417" y="2166692"/>
                    </a:cubicBezTo>
                    <a:lnTo>
                      <a:pt x="3764409" y="2149156"/>
                    </a:lnTo>
                    <a:lnTo>
                      <a:pt x="3827191" y="2057256"/>
                    </a:lnTo>
                    <a:cubicBezTo>
                      <a:pt x="3723346" y="2179621"/>
                      <a:pt x="3652812" y="2178073"/>
                      <a:pt x="3419798" y="2175600"/>
                    </a:cubicBezTo>
                    <a:cubicBezTo>
                      <a:pt x="3107919" y="2172293"/>
                      <a:pt x="2159973" y="2175600"/>
                      <a:pt x="2159973" y="2175600"/>
                    </a:cubicBezTo>
                    <a:cubicBezTo>
                      <a:pt x="1993684" y="2175600"/>
                      <a:pt x="1872257" y="2102312"/>
                      <a:pt x="1762770" y="1992462"/>
                    </a:cubicBezTo>
                    <a:cubicBezTo>
                      <a:pt x="1760807" y="1990381"/>
                      <a:pt x="1758901" y="1988311"/>
                      <a:pt x="1757044" y="1986255"/>
                    </a:cubicBezTo>
                    <a:cubicBezTo>
                      <a:pt x="1684347" y="1905711"/>
                      <a:pt x="1700921" y="1779297"/>
                      <a:pt x="1791199" y="1718644"/>
                    </a:cubicBezTo>
                    <a:cubicBezTo>
                      <a:pt x="1944649" y="1615553"/>
                      <a:pt x="2107008" y="1566499"/>
                      <a:pt x="2236393" y="1543500"/>
                    </a:cubicBezTo>
                    <a:cubicBezTo>
                      <a:pt x="2261855" y="1538975"/>
                      <a:pt x="2361073" y="1525230"/>
                      <a:pt x="2386940" y="1525141"/>
                    </a:cubicBezTo>
                    <a:cubicBezTo>
                      <a:pt x="2476182" y="1524826"/>
                      <a:pt x="2458426" y="1557288"/>
                      <a:pt x="2413188" y="1714015"/>
                    </a:cubicBezTo>
                    <a:cubicBezTo>
                      <a:pt x="2415563" y="1706546"/>
                      <a:pt x="2418316" y="1699121"/>
                      <a:pt x="2421494" y="1691697"/>
                    </a:cubicBezTo>
                    <a:cubicBezTo>
                      <a:pt x="2422849" y="1688551"/>
                      <a:pt x="2423656" y="1686873"/>
                      <a:pt x="2423656" y="1686873"/>
                    </a:cubicBezTo>
                    <a:cubicBezTo>
                      <a:pt x="2449078" y="1630657"/>
                      <a:pt x="2470349" y="1576412"/>
                      <a:pt x="2488186" y="1524856"/>
                    </a:cubicBezTo>
                    <a:lnTo>
                      <a:pt x="2488227" y="1524770"/>
                    </a:lnTo>
                    <a:cubicBezTo>
                      <a:pt x="2491575" y="1515079"/>
                      <a:pt x="2494793" y="1505513"/>
                      <a:pt x="2497888" y="1496036"/>
                    </a:cubicBezTo>
                    <a:cubicBezTo>
                      <a:pt x="2497888" y="1495995"/>
                      <a:pt x="2497888" y="1495950"/>
                      <a:pt x="2497888" y="1495950"/>
                    </a:cubicBezTo>
                    <a:cubicBezTo>
                      <a:pt x="2501701" y="1484247"/>
                      <a:pt x="2505347" y="1472709"/>
                      <a:pt x="2508821" y="1461340"/>
                    </a:cubicBezTo>
                    <a:cubicBezTo>
                      <a:pt x="2508544" y="1461299"/>
                      <a:pt x="2508251" y="1461283"/>
                      <a:pt x="2507974" y="1461246"/>
                    </a:cubicBezTo>
                    <a:lnTo>
                      <a:pt x="2522549" y="1414354"/>
                    </a:lnTo>
                    <a:cubicBezTo>
                      <a:pt x="2529030" y="1390903"/>
                      <a:pt x="2534772" y="1368261"/>
                      <a:pt x="2539876" y="1346504"/>
                    </a:cubicBezTo>
                    <a:cubicBezTo>
                      <a:pt x="2540243" y="1344930"/>
                      <a:pt x="2540577" y="1343410"/>
                      <a:pt x="2540939" y="1341849"/>
                    </a:cubicBezTo>
                    <a:cubicBezTo>
                      <a:pt x="2542197" y="1336409"/>
                      <a:pt x="2543452" y="1330977"/>
                      <a:pt x="2544633" y="1325649"/>
                    </a:cubicBezTo>
                    <a:cubicBezTo>
                      <a:pt x="2545228" y="1322975"/>
                      <a:pt x="2545767" y="1320377"/>
                      <a:pt x="2546336" y="1317732"/>
                    </a:cubicBezTo>
                    <a:cubicBezTo>
                      <a:pt x="2547237" y="1313574"/>
                      <a:pt x="2548157" y="1309383"/>
                      <a:pt x="2549009" y="1305298"/>
                    </a:cubicBezTo>
                    <a:cubicBezTo>
                      <a:pt x="2549694" y="1302019"/>
                      <a:pt x="2550316" y="1298837"/>
                      <a:pt x="2550972" y="1295608"/>
                    </a:cubicBezTo>
                    <a:cubicBezTo>
                      <a:pt x="2551657" y="1292227"/>
                      <a:pt x="2552369" y="1288799"/>
                      <a:pt x="2553020" y="1285476"/>
                    </a:cubicBezTo>
                    <a:cubicBezTo>
                      <a:pt x="2553771" y="1281645"/>
                      <a:pt x="2554462" y="1277922"/>
                      <a:pt x="2555172" y="1274159"/>
                    </a:cubicBezTo>
                    <a:cubicBezTo>
                      <a:pt x="2555665" y="1271542"/>
                      <a:pt x="2556190" y="1268868"/>
                      <a:pt x="2556666" y="1266287"/>
                    </a:cubicBezTo>
                    <a:cubicBezTo>
                      <a:pt x="2557824" y="1259991"/>
                      <a:pt x="2558924" y="1253801"/>
                      <a:pt x="2559967" y="1247719"/>
                    </a:cubicBezTo>
                    <a:cubicBezTo>
                      <a:pt x="2562805" y="1231148"/>
                      <a:pt x="2565221" y="1215415"/>
                      <a:pt x="2567298" y="1200566"/>
                    </a:cubicBezTo>
                    <a:cubicBezTo>
                      <a:pt x="2580688" y="1104790"/>
                      <a:pt x="2557807" y="1007546"/>
                      <a:pt x="2503147" y="927417"/>
                    </a:cubicBezTo>
                    <a:cubicBezTo>
                      <a:pt x="2466283" y="873344"/>
                      <a:pt x="2417134" y="830134"/>
                      <a:pt x="2360654" y="800431"/>
                    </a:cubicBezTo>
                    <a:cubicBezTo>
                      <a:pt x="2304214" y="770728"/>
                      <a:pt x="2240531" y="754535"/>
                      <a:pt x="2174645" y="754535"/>
                    </a:cubicBezTo>
                    <a:close/>
                    <a:moveTo>
                      <a:pt x="3521614" y="0"/>
                    </a:moveTo>
                    <a:cubicBezTo>
                      <a:pt x="3526657" y="5118"/>
                      <a:pt x="3660550" y="143265"/>
                      <a:pt x="3469202" y="236774"/>
                    </a:cubicBezTo>
                    <a:lnTo>
                      <a:pt x="3634701" y="171330"/>
                    </a:lnTo>
                    <a:cubicBezTo>
                      <a:pt x="3645211" y="162606"/>
                      <a:pt x="3653472" y="151782"/>
                      <a:pt x="3659109" y="139783"/>
                    </a:cubicBezTo>
                    <a:cubicBezTo>
                      <a:pt x="3664783" y="127789"/>
                      <a:pt x="3667793" y="114573"/>
                      <a:pt x="3667793" y="101023"/>
                    </a:cubicBezTo>
                    <a:lnTo>
                      <a:pt x="3667793" y="85124"/>
                    </a:lnTo>
                    <a:cubicBezTo>
                      <a:pt x="3667793" y="85124"/>
                      <a:pt x="3567121" y="40487"/>
                      <a:pt x="3521614" y="0"/>
                    </a:cubicBezTo>
                    <a:close/>
                  </a:path>
                </a:pathLst>
              </a:custGeom>
              <a:solidFill>
                <a:schemeClr val="tx1">
                  <a:alpha val="24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2C522E00-7439-DD01-2DAA-D2FD926CC717}"/>
                  </a:ext>
                </a:extLst>
              </p:cNvPr>
              <p:cNvSpPr/>
              <p:nvPr/>
            </p:nvSpPr>
            <p:spPr>
              <a:xfrm flipH="1">
                <a:off x="6684748" y="4516458"/>
                <a:ext cx="1659039" cy="88224"/>
              </a:xfrm>
              <a:custGeom>
                <a:avLst/>
                <a:gdLst>
                  <a:gd name="connsiteX0" fmla="*/ 1321616 w 1330103"/>
                  <a:gd name="connsiteY0" fmla="*/ 71439 h 71439"/>
                  <a:gd name="connsiteX1" fmla="*/ 1320587 w 1330103"/>
                  <a:gd name="connsiteY1" fmla="*/ 71380 h 71439"/>
                  <a:gd name="connsiteX2" fmla="*/ 9158 w 1330103"/>
                  <a:gd name="connsiteY2" fmla="*/ 28475 h 71439"/>
                  <a:gd name="connsiteX3" fmla="*/ 27 w 1330103"/>
                  <a:gd name="connsiteY3" fmla="*/ 20677 h 71439"/>
                  <a:gd name="connsiteX4" fmla="*/ 7828 w 1330103"/>
                  <a:gd name="connsiteY4" fmla="*/ 11543 h 71439"/>
                  <a:gd name="connsiteX5" fmla="*/ 1322628 w 1330103"/>
                  <a:gd name="connsiteY5" fmla="*/ 54513 h 71439"/>
                  <a:gd name="connsiteX6" fmla="*/ 1330041 w 1330103"/>
                  <a:gd name="connsiteY6" fmla="*/ 63964 h 71439"/>
                  <a:gd name="connsiteX7" fmla="*/ 1321616 w 1330103"/>
                  <a:gd name="connsiteY7" fmla="*/ 71439 h 7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0103" h="71439">
                    <a:moveTo>
                      <a:pt x="1321616" y="71439"/>
                    </a:moveTo>
                    <a:cubicBezTo>
                      <a:pt x="1321276" y="71439"/>
                      <a:pt x="1320933" y="71419"/>
                      <a:pt x="1320587" y="71380"/>
                    </a:cubicBezTo>
                    <a:cubicBezTo>
                      <a:pt x="596568" y="-16023"/>
                      <a:pt x="14944" y="28018"/>
                      <a:pt x="9158" y="28475"/>
                    </a:cubicBezTo>
                    <a:cubicBezTo>
                      <a:pt x="4481" y="28848"/>
                      <a:pt x="392" y="25350"/>
                      <a:pt x="27" y="20677"/>
                    </a:cubicBezTo>
                    <a:cubicBezTo>
                      <a:pt x="-342" y="16000"/>
                      <a:pt x="3152" y="11912"/>
                      <a:pt x="7828" y="11543"/>
                    </a:cubicBezTo>
                    <a:cubicBezTo>
                      <a:pt x="13632" y="11085"/>
                      <a:pt x="596833" y="-33100"/>
                      <a:pt x="1322628" y="54513"/>
                    </a:cubicBezTo>
                    <a:cubicBezTo>
                      <a:pt x="1327285" y="55078"/>
                      <a:pt x="1330603" y="59307"/>
                      <a:pt x="1330041" y="63964"/>
                    </a:cubicBezTo>
                    <a:cubicBezTo>
                      <a:pt x="1329516" y="68275"/>
                      <a:pt x="1325851" y="71439"/>
                      <a:pt x="1321616" y="7143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7F5FB13C-A24D-F6C8-7307-EC37BE5EDD77}"/>
                  </a:ext>
                </a:extLst>
              </p:cNvPr>
              <p:cNvSpPr/>
              <p:nvPr/>
            </p:nvSpPr>
            <p:spPr>
              <a:xfrm flipH="1">
                <a:off x="4141999" y="3926181"/>
                <a:ext cx="364205" cy="879911"/>
              </a:xfrm>
              <a:custGeom>
                <a:avLst/>
                <a:gdLst>
                  <a:gd name="connsiteX0" fmla="*/ 291994 w 291994"/>
                  <a:gd name="connsiteY0" fmla="*/ 258 h 712506"/>
                  <a:gd name="connsiteX1" fmla="*/ 261430 w 291994"/>
                  <a:gd name="connsiteY1" fmla="*/ 37810 h 712506"/>
                  <a:gd name="connsiteX2" fmla="*/ 238280 w 291994"/>
                  <a:gd name="connsiteY2" fmla="*/ 80314 h 712506"/>
                  <a:gd name="connsiteX3" fmla="*/ 222082 w 291994"/>
                  <a:gd name="connsiteY3" fmla="*/ 125903 h 712506"/>
                  <a:gd name="connsiteX4" fmla="*/ 210779 w 291994"/>
                  <a:gd name="connsiteY4" fmla="*/ 173138 h 712506"/>
                  <a:gd name="connsiteX5" fmla="*/ 165141 w 291994"/>
                  <a:gd name="connsiteY5" fmla="*/ 362347 h 712506"/>
                  <a:gd name="connsiteX6" fmla="*/ 100297 w 291994"/>
                  <a:gd name="connsiteY6" fmla="*/ 545867 h 712506"/>
                  <a:gd name="connsiteX7" fmla="*/ 55488 w 291994"/>
                  <a:gd name="connsiteY7" fmla="*/ 632363 h 712506"/>
                  <a:gd name="connsiteX8" fmla="*/ 268 w 291994"/>
                  <a:gd name="connsiteY8" fmla="*/ 712507 h 712506"/>
                  <a:gd name="connsiteX9" fmla="*/ 0 w 291994"/>
                  <a:gd name="connsiteY9" fmla="*/ 712298 h 712506"/>
                  <a:gd name="connsiteX10" fmla="*/ 53398 w 291994"/>
                  <a:gd name="connsiteY10" fmla="*/ 631142 h 712506"/>
                  <a:gd name="connsiteX11" fmla="*/ 97116 w 291994"/>
                  <a:gd name="connsiteY11" fmla="*/ 544434 h 712506"/>
                  <a:gd name="connsiteX12" fmla="*/ 163217 w 291994"/>
                  <a:gd name="connsiteY12" fmla="*/ 361795 h 712506"/>
                  <a:gd name="connsiteX13" fmla="*/ 176286 w 291994"/>
                  <a:gd name="connsiteY13" fmla="*/ 314955 h 712506"/>
                  <a:gd name="connsiteX14" fmla="*/ 187942 w 291994"/>
                  <a:gd name="connsiteY14" fmla="*/ 267733 h 712506"/>
                  <a:gd name="connsiteX15" fmla="*/ 208258 w 291994"/>
                  <a:gd name="connsiteY15" fmla="*/ 172587 h 712506"/>
                  <a:gd name="connsiteX16" fmla="*/ 219165 w 291994"/>
                  <a:gd name="connsiteY16" fmla="*/ 125100 h 712506"/>
                  <a:gd name="connsiteX17" fmla="*/ 235833 w 291994"/>
                  <a:gd name="connsiteY17" fmla="*/ 79210 h 712506"/>
                  <a:gd name="connsiteX18" fmla="*/ 259876 w 291994"/>
                  <a:gd name="connsiteY18" fmla="*/ 36759 h 712506"/>
                  <a:gd name="connsiteX19" fmla="*/ 291775 w 291994"/>
                  <a:gd name="connsiteY19" fmla="*/ 0 h 712506"/>
                  <a:gd name="connsiteX20" fmla="*/ 291994 w 291994"/>
                  <a:gd name="connsiteY20" fmla="*/ 258 h 712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1994" h="712506">
                    <a:moveTo>
                      <a:pt x="291994" y="258"/>
                    </a:moveTo>
                    <a:cubicBezTo>
                      <a:pt x="280189" y="11361"/>
                      <a:pt x="270440" y="24431"/>
                      <a:pt x="261430" y="37810"/>
                    </a:cubicBezTo>
                    <a:cubicBezTo>
                      <a:pt x="252492" y="51278"/>
                      <a:pt x="244850" y="65572"/>
                      <a:pt x="238280" y="80314"/>
                    </a:cubicBezTo>
                    <a:cubicBezTo>
                      <a:pt x="231715" y="95072"/>
                      <a:pt x="226490" y="110375"/>
                      <a:pt x="222082" y="125903"/>
                    </a:cubicBezTo>
                    <a:cubicBezTo>
                      <a:pt x="217813" y="141481"/>
                      <a:pt x="214440" y="157349"/>
                      <a:pt x="210779" y="173138"/>
                    </a:cubicBezTo>
                    <a:cubicBezTo>
                      <a:pt x="196410" y="236392"/>
                      <a:pt x="182305" y="299747"/>
                      <a:pt x="165141" y="362347"/>
                    </a:cubicBezTo>
                    <a:cubicBezTo>
                      <a:pt x="147849" y="424879"/>
                      <a:pt x="127085" y="486640"/>
                      <a:pt x="100297" y="545867"/>
                    </a:cubicBezTo>
                    <a:cubicBezTo>
                      <a:pt x="87028" y="575524"/>
                      <a:pt x="72048" y="604418"/>
                      <a:pt x="55488" y="632363"/>
                    </a:cubicBezTo>
                    <a:cubicBezTo>
                      <a:pt x="38943" y="660311"/>
                      <a:pt x="20698" y="687286"/>
                      <a:pt x="268" y="712507"/>
                    </a:cubicBezTo>
                    <a:lnTo>
                      <a:pt x="0" y="712298"/>
                    </a:lnTo>
                    <a:cubicBezTo>
                      <a:pt x="19532" y="686408"/>
                      <a:pt x="37291" y="659240"/>
                      <a:pt x="53398" y="631142"/>
                    </a:cubicBezTo>
                    <a:cubicBezTo>
                      <a:pt x="69488" y="603027"/>
                      <a:pt x="83808" y="573949"/>
                      <a:pt x="97116" y="544434"/>
                    </a:cubicBezTo>
                    <a:cubicBezTo>
                      <a:pt x="123457" y="485259"/>
                      <a:pt x="144971" y="423998"/>
                      <a:pt x="163217" y="361795"/>
                    </a:cubicBezTo>
                    <a:cubicBezTo>
                      <a:pt x="167789" y="346244"/>
                      <a:pt x="172103" y="330618"/>
                      <a:pt x="176286" y="314955"/>
                    </a:cubicBezTo>
                    <a:cubicBezTo>
                      <a:pt x="180294" y="299247"/>
                      <a:pt x="184333" y="283542"/>
                      <a:pt x="187942" y="267733"/>
                    </a:cubicBezTo>
                    <a:cubicBezTo>
                      <a:pt x="195348" y="236157"/>
                      <a:pt x="201681" y="204352"/>
                      <a:pt x="208258" y="172587"/>
                    </a:cubicBezTo>
                    <a:cubicBezTo>
                      <a:pt x="211540" y="156699"/>
                      <a:pt x="215024" y="140850"/>
                      <a:pt x="219165" y="125100"/>
                    </a:cubicBezTo>
                    <a:cubicBezTo>
                      <a:pt x="223603" y="109424"/>
                      <a:pt x="229116" y="94050"/>
                      <a:pt x="235833" y="79210"/>
                    </a:cubicBezTo>
                    <a:cubicBezTo>
                      <a:pt x="242515" y="64351"/>
                      <a:pt x="250608" y="50135"/>
                      <a:pt x="259876" y="36759"/>
                    </a:cubicBezTo>
                    <a:cubicBezTo>
                      <a:pt x="269147" y="23399"/>
                      <a:pt x="279588" y="10770"/>
                      <a:pt x="291775" y="0"/>
                    </a:cubicBezTo>
                    <a:lnTo>
                      <a:pt x="291994" y="258"/>
                    </a:lnTo>
                    <a:close/>
                  </a:path>
                </a:pathLst>
              </a:custGeom>
              <a:solidFill>
                <a:srgbClr val="1B1A2E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87343801-84FB-2F07-1752-7EA429CFB08F}"/>
                  </a:ext>
                </a:extLst>
              </p:cNvPr>
              <p:cNvSpPr/>
              <p:nvPr/>
            </p:nvSpPr>
            <p:spPr>
              <a:xfrm flipH="1">
                <a:off x="4289258" y="3221846"/>
                <a:ext cx="170896" cy="248545"/>
              </a:xfrm>
              <a:custGeom>
                <a:avLst/>
                <a:gdLst>
                  <a:gd name="connsiteX0" fmla="*/ 161385 w 170896"/>
                  <a:gd name="connsiteY0" fmla="*/ 218322 h 248545"/>
                  <a:gd name="connsiteX1" fmla="*/ 128742 w 170896"/>
                  <a:gd name="connsiteY1" fmla="*/ 236790 h 248545"/>
                  <a:gd name="connsiteX2" fmla="*/ 126375 w 170896"/>
                  <a:gd name="connsiteY2" fmla="*/ 245375 h 248545"/>
                  <a:gd name="connsiteX3" fmla="*/ 131898 w 170896"/>
                  <a:gd name="connsiteY3" fmla="*/ 248545 h 248545"/>
                  <a:gd name="connsiteX4" fmla="*/ 135047 w 170896"/>
                  <a:gd name="connsiteY4" fmla="*/ 247719 h 248545"/>
                  <a:gd name="connsiteX5" fmla="*/ 167691 w 170896"/>
                  <a:gd name="connsiteY5" fmla="*/ 229252 h 248545"/>
                  <a:gd name="connsiteX6" fmla="*/ 170057 w 170896"/>
                  <a:gd name="connsiteY6" fmla="*/ 220665 h 248545"/>
                  <a:gd name="connsiteX7" fmla="*/ 161385 w 170896"/>
                  <a:gd name="connsiteY7" fmla="*/ 218322 h 248545"/>
                  <a:gd name="connsiteX8" fmla="*/ 119539 w 170896"/>
                  <a:gd name="connsiteY8" fmla="*/ 145825 h 248545"/>
                  <a:gd name="connsiteX9" fmla="*/ 86895 w 170896"/>
                  <a:gd name="connsiteY9" fmla="*/ 164296 h 248545"/>
                  <a:gd name="connsiteX10" fmla="*/ 84529 w 170896"/>
                  <a:gd name="connsiteY10" fmla="*/ 172882 h 248545"/>
                  <a:gd name="connsiteX11" fmla="*/ 90052 w 170896"/>
                  <a:gd name="connsiteY11" fmla="*/ 176052 h 248545"/>
                  <a:gd name="connsiteX12" fmla="*/ 93202 w 170896"/>
                  <a:gd name="connsiteY12" fmla="*/ 175226 h 248545"/>
                  <a:gd name="connsiteX13" fmla="*/ 125845 w 170896"/>
                  <a:gd name="connsiteY13" fmla="*/ 156754 h 248545"/>
                  <a:gd name="connsiteX14" fmla="*/ 128212 w 170896"/>
                  <a:gd name="connsiteY14" fmla="*/ 148168 h 248545"/>
                  <a:gd name="connsiteX15" fmla="*/ 119539 w 170896"/>
                  <a:gd name="connsiteY15" fmla="*/ 145825 h 248545"/>
                  <a:gd name="connsiteX16" fmla="*/ 77694 w 170896"/>
                  <a:gd name="connsiteY16" fmla="*/ 73328 h 248545"/>
                  <a:gd name="connsiteX17" fmla="*/ 45050 w 170896"/>
                  <a:gd name="connsiteY17" fmla="*/ 91799 h 248545"/>
                  <a:gd name="connsiteX18" fmla="*/ 42684 w 170896"/>
                  <a:gd name="connsiteY18" fmla="*/ 100386 h 248545"/>
                  <a:gd name="connsiteX19" fmla="*/ 48207 w 170896"/>
                  <a:gd name="connsiteY19" fmla="*/ 103555 h 248545"/>
                  <a:gd name="connsiteX20" fmla="*/ 51355 w 170896"/>
                  <a:gd name="connsiteY20" fmla="*/ 102729 h 248545"/>
                  <a:gd name="connsiteX21" fmla="*/ 83999 w 170896"/>
                  <a:gd name="connsiteY21" fmla="*/ 84257 h 248545"/>
                  <a:gd name="connsiteX22" fmla="*/ 86365 w 170896"/>
                  <a:gd name="connsiteY22" fmla="*/ 75671 h 248545"/>
                  <a:gd name="connsiteX23" fmla="*/ 77694 w 170896"/>
                  <a:gd name="connsiteY23" fmla="*/ 73328 h 248545"/>
                  <a:gd name="connsiteX24" fmla="*/ 35850 w 170896"/>
                  <a:gd name="connsiteY24" fmla="*/ 826 h 248545"/>
                  <a:gd name="connsiteX25" fmla="*/ 3205 w 170896"/>
                  <a:gd name="connsiteY25" fmla="*/ 19297 h 248545"/>
                  <a:gd name="connsiteX26" fmla="*/ 839 w 170896"/>
                  <a:gd name="connsiteY26" fmla="*/ 27883 h 248545"/>
                  <a:gd name="connsiteX27" fmla="*/ 6362 w 170896"/>
                  <a:gd name="connsiteY27" fmla="*/ 31053 h 248545"/>
                  <a:gd name="connsiteX28" fmla="*/ 9512 w 170896"/>
                  <a:gd name="connsiteY28" fmla="*/ 30227 h 248545"/>
                  <a:gd name="connsiteX29" fmla="*/ 42155 w 170896"/>
                  <a:gd name="connsiteY29" fmla="*/ 11755 h 248545"/>
                  <a:gd name="connsiteX30" fmla="*/ 44522 w 170896"/>
                  <a:gd name="connsiteY30" fmla="*/ 3169 h 248545"/>
                  <a:gd name="connsiteX31" fmla="*/ 35850 w 170896"/>
                  <a:gd name="connsiteY31" fmla="*/ 826 h 248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0896" h="248545">
                    <a:moveTo>
                      <a:pt x="161385" y="218322"/>
                    </a:moveTo>
                    <a:lnTo>
                      <a:pt x="128742" y="236790"/>
                    </a:lnTo>
                    <a:cubicBezTo>
                      <a:pt x="125691" y="238515"/>
                      <a:pt x="124635" y="242359"/>
                      <a:pt x="126375" y="245375"/>
                    </a:cubicBezTo>
                    <a:cubicBezTo>
                      <a:pt x="127548" y="247408"/>
                      <a:pt x="129691" y="248545"/>
                      <a:pt x="131898" y="248545"/>
                    </a:cubicBezTo>
                    <a:cubicBezTo>
                      <a:pt x="132970" y="248545"/>
                      <a:pt x="134054" y="248280"/>
                      <a:pt x="135047" y="247719"/>
                    </a:cubicBezTo>
                    <a:lnTo>
                      <a:pt x="167691" y="229252"/>
                    </a:lnTo>
                    <a:cubicBezTo>
                      <a:pt x="170738" y="227530"/>
                      <a:pt x="171801" y="223682"/>
                      <a:pt x="170057" y="220665"/>
                    </a:cubicBezTo>
                    <a:cubicBezTo>
                      <a:pt x="168318" y="217644"/>
                      <a:pt x="164428" y="216608"/>
                      <a:pt x="161385" y="218322"/>
                    </a:cubicBezTo>
                    <a:close/>
                    <a:moveTo>
                      <a:pt x="119539" y="145825"/>
                    </a:moveTo>
                    <a:lnTo>
                      <a:pt x="86895" y="164296"/>
                    </a:lnTo>
                    <a:cubicBezTo>
                      <a:pt x="83846" y="166018"/>
                      <a:pt x="82785" y="169866"/>
                      <a:pt x="84529" y="172882"/>
                    </a:cubicBezTo>
                    <a:cubicBezTo>
                      <a:pt x="85703" y="174914"/>
                      <a:pt x="87844" y="176052"/>
                      <a:pt x="90052" y="176052"/>
                    </a:cubicBezTo>
                    <a:cubicBezTo>
                      <a:pt x="91124" y="176052"/>
                      <a:pt x="92208" y="175786"/>
                      <a:pt x="93202" y="175226"/>
                    </a:cubicBezTo>
                    <a:lnTo>
                      <a:pt x="125845" y="156754"/>
                    </a:lnTo>
                    <a:cubicBezTo>
                      <a:pt x="128896" y="155028"/>
                      <a:pt x="129951" y="151185"/>
                      <a:pt x="128212" y="148168"/>
                    </a:cubicBezTo>
                    <a:cubicBezTo>
                      <a:pt x="126469" y="145147"/>
                      <a:pt x="122582" y="144111"/>
                      <a:pt x="119539" y="145825"/>
                    </a:cubicBezTo>
                    <a:close/>
                    <a:moveTo>
                      <a:pt x="77694" y="73328"/>
                    </a:moveTo>
                    <a:lnTo>
                      <a:pt x="45050" y="91799"/>
                    </a:lnTo>
                    <a:cubicBezTo>
                      <a:pt x="41999" y="93521"/>
                      <a:pt x="40944" y="97369"/>
                      <a:pt x="42684" y="100386"/>
                    </a:cubicBezTo>
                    <a:cubicBezTo>
                      <a:pt x="43856" y="102419"/>
                      <a:pt x="45999" y="103555"/>
                      <a:pt x="48207" y="103555"/>
                    </a:cubicBezTo>
                    <a:cubicBezTo>
                      <a:pt x="49278" y="103555"/>
                      <a:pt x="50362" y="103289"/>
                      <a:pt x="51355" y="102729"/>
                    </a:cubicBezTo>
                    <a:lnTo>
                      <a:pt x="83999" y="84257"/>
                    </a:lnTo>
                    <a:cubicBezTo>
                      <a:pt x="87050" y="82535"/>
                      <a:pt x="88109" y="78688"/>
                      <a:pt x="86365" y="75671"/>
                    </a:cubicBezTo>
                    <a:cubicBezTo>
                      <a:pt x="84618" y="72650"/>
                      <a:pt x="80733" y="71614"/>
                      <a:pt x="77694" y="73328"/>
                    </a:cubicBezTo>
                    <a:close/>
                    <a:moveTo>
                      <a:pt x="35850" y="826"/>
                    </a:moveTo>
                    <a:lnTo>
                      <a:pt x="3205" y="19297"/>
                    </a:lnTo>
                    <a:cubicBezTo>
                      <a:pt x="156" y="21019"/>
                      <a:pt x="-905" y="24867"/>
                      <a:pt x="839" y="27883"/>
                    </a:cubicBezTo>
                    <a:cubicBezTo>
                      <a:pt x="2013" y="29915"/>
                      <a:pt x="4158" y="31053"/>
                      <a:pt x="6362" y="31053"/>
                    </a:cubicBezTo>
                    <a:cubicBezTo>
                      <a:pt x="7434" y="31053"/>
                      <a:pt x="8518" y="30791"/>
                      <a:pt x="9512" y="30227"/>
                    </a:cubicBezTo>
                    <a:lnTo>
                      <a:pt x="42155" y="11755"/>
                    </a:lnTo>
                    <a:cubicBezTo>
                      <a:pt x="45202" y="10029"/>
                      <a:pt x="46261" y="6182"/>
                      <a:pt x="44522" y="3169"/>
                    </a:cubicBezTo>
                    <a:cubicBezTo>
                      <a:pt x="42778" y="148"/>
                      <a:pt x="38888" y="-888"/>
                      <a:pt x="35850" y="826"/>
                    </a:cubicBezTo>
                    <a:close/>
                  </a:path>
                </a:pathLst>
              </a:custGeom>
              <a:solidFill>
                <a:srgbClr val="1B1A2E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140" name="Graphic 8">
                <a:extLst>
                  <a:ext uri="{FF2B5EF4-FFF2-40B4-BE49-F238E27FC236}">
                    <a16:creationId xmlns:a16="http://schemas.microsoft.com/office/drawing/2014/main" id="{6C327DE5-5222-D747-EB39-B89777C8B45C}"/>
                  </a:ext>
                </a:extLst>
              </p:cNvPr>
              <p:cNvGrpSpPr/>
              <p:nvPr/>
            </p:nvGrpSpPr>
            <p:grpSpPr>
              <a:xfrm flipH="1">
                <a:off x="6842146" y="4473144"/>
                <a:ext cx="1229579" cy="754972"/>
                <a:chOff x="11812436" y="7171698"/>
                <a:chExt cx="985792" cy="611337"/>
              </a:xfrm>
            </p:grpSpPr>
            <p:sp>
              <p:nvSpPr>
                <p:cNvPr id="1143" name="Freeform: Shape 1142">
                  <a:extLst>
                    <a:ext uri="{FF2B5EF4-FFF2-40B4-BE49-F238E27FC236}">
                      <a16:creationId xmlns:a16="http://schemas.microsoft.com/office/drawing/2014/main" id="{95FB9433-E6BA-2C44-14AA-68911471B185}"/>
                    </a:ext>
                  </a:extLst>
                </p:cNvPr>
                <p:cNvSpPr/>
                <p:nvPr/>
              </p:nvSpPr>
              <p:spPr>
                <a:xfrm>
                  <a:off x="11862950" y="7171698"/>
                  <a:ext cx="935278" cy="611337"/>
                </a:xfrm>
                <a:custGeom>
                  <a:avLst/>
                  <a:gdLst>
                    <a:gd name="connsiteX0" fmla="*/ 880079 w 935278"/>
                    <a:gd name="connsiteY0" fmla="*/ 462978 h 611337"/>
                    <a:gd name="connsiteX1" fmla="*/ 792885 w 935278"/>
                    <a:gd name="connsiteY1" fmla="*/ 338084 h 611337"/>
                    <a:gd name="connsiteX2" fmla="*/ 779541 w 935278"/>
                    <a:gd name="connsiteY2" fmla="*/ 326262 h 611337"/>
                    <a:gd name="connsiteX3" fmla="*/ 173650 w 935278"/>
                    <a:gd name="connsiteY3" fmla="*/ 4106 h 611337"/>
                    <a:gd name="connsiteX4" fmla="*/ 146561 w 935278"/>
                    <a:gd name="connsiteY4" fmla="*/ 1650 h 611337"/>
                    <a:gd name="connsiteX5" fmla="*/ 74238 w 935278"/>
                    <a:gd name="connsiteY5" fmla="*/ 24641 h 611337"/>
                    <a:gd name="connsiteX6" fmla="*/ 56914 w 935278"/>
                    <a:gd name="connsiteY6" fmla="*/ 39085 h 611337"/>
                    <a:gd name="connsiteX7" fmla="*/ 3497 w 935278"/>
                    <a:gd name="connsiteY7" fmla="*/ 139545 h 611337"/>
                    <a:gd name="connsiteX8" fmla="*/ 1211 w 935278"/>
                    <a:gd name="connsiteY8" fmla="*/ 161984 h 611337"/>
                    <a:gd name="connsiteX9" fmla="*/ 22591 w 935278"/>
                    <a:gd name="connsiteY9" fmla="*/ 234799 h 611337"/>
                    <a:gd name="connsiteX10" fmla="*/ 39775 w 935278"/>
                    <a:gd name="connsiteY10" fmla="*/ 255882 h 611337"/>
                    <a:gd name="connsiteX11" fmla="*/ 645667 w 935278"/>
                    <a:gd name="connsiteY11" fmla="*/ 578039 h 611337"/>
                    <a:gd name="connsiteX12" fmla="*/ 662929 w 935278"/>
                    <a:gd name="connsiteY12" fmla="*/ 582490 h 611337"/>
                    <a:gd name="connsiteX13" fmla="*/ 815229 w 935278"/>
                    <a:gd name="connsiteY13" fmla="*/ 584939 h 611337"/>
                    <a:gd name="connsiteX14" fmla="*/ 860930 w 935278"/>
                    <a:gd name="connsiteY14" fmla="*/ 609239 h 611337"/>
                    <a:gd name="connsiteX15" fmla="*/ 885131 w 935278"/>
                    <a:gd name="connsiteY15" fmla="*/ 601839 h 611337"/>
                    <a:gd name="connsiteX16" fmla="*/ 933180 w 935278"/>
                    <a:gd name="connsiteY16" fmla="*/ 511474 h 611337"/>
                    <a:gd name="connsiteX17" fmla="*/ 925780 w 935278"/>
                    <a:gd name="connsiteY17" fmla="*/ 487271 h 611337"/>
                    <a:gd name="connsiteX18" fmla="*/ 880079 w 935278"/>
                    <a:gd name="connsiteY18" fmla="*/ 462978 h 611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35278" h="611337">
                      <a:moveTo>
                        <a:pt x="880079" y="462978"/>
                      </a:moveTo>
                      <a:lnTo>
                        <a:pt x="792885" y="338084"/>
                      </a:lnTo>
                      <a:cubicBezTo>
                        <a:pt x="789433" y="333143"/>
                        <a:pt x="784861" y="329090"/>
                        <a:pt x="779541" y="326262"/>
                      </a:cubicBezTo>
                      <a:lnTo>
                        <a:pt x="173650" y="4106"/>
                      </a:lnTo>
                      <a:cubicBezTo>
                        <a:pt x="165319" y="-326"/>
                        <a:pt x="155555" y="-1211"/>
                        <a:pt x="146561" y="1650"/>
                      </a:cubicBezTo>
                      <a:lnTo>
                        <a:pt x="74238" y="24641"/>
                      </a:lnTo>
                      <a:cubicBezTo>
                        <a:pt x="66796" y="27005"/>
                        <a:pt x="60578" y="32191"/>
                        <a:pt x="56914" y="39085"/>
                      </a:cubicBezTo>
                      <a:lnTo>
                        <a:pt x="3497" y="139545"/>
                      </a:lnTo>
                      <a:cubicBezTo>
                        <a:pt x="-168" y="146439"/>
                        <a:pt x="-991" y="154492"/>
                        <a:pt x="1211" y="161984"/>
                      </a:cubicBezTo>
                      <a:lnTo>
                        <a:pt x="22591" y="234799"/>
                      </a:lnTo>
                      <a:cubicBezTo>
                        <a:pt x="25249" y="243852"/>
                        <a:pt x="31445" y="251454"/>
                        <a:pt x="39775" y="255882"/>
                      </a:cubicBezTo>
                      <a:lnTo>
                        <a:pt x="645667" y="578039"/>
                      </a:lnTo>
                      <a:cubicBezTo>
                        <a:pt x="650986" y="580867"/>
                        <a:pt x="656904" y="582392"/>
                        <a:pt x="662929" y="582490"/>
                      </a:cubicBezTo>
                      <a:lnTo>
                        <a:pt x="815229" y="584939"/>
                      </a:lnTo>
                      <a:lnTo>
                        <a:pt x="860930" y="609239"/>
                      </a:lnTo>
                      <a:cubicBezTo>
                        <a:pt x="869656" y="613880"/>
                        <a:pt x="880491" y="610565"/>
                        <a:pt x="885131" y="601839"/>
                      </a:cubicBezTo>
                      <a:lnTo>
                        <a:pt x="933180" y="511474"/>
                      </a:lnTo>
                      <a:cubicBezTo>
                        <a:pt x="937821" y="502748"/>
                        <a:pt x="934506" y="491912"/>
                        <a:pt x="925780" y="487271"/>
                      </a:cubicBezTo>
                      <a:lnTo>
                        <a:pt x="880079" y="462978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4" name="Freeform: Shape 1143">
                  <a:extLst>
                    <a:ext uri="{FF2B5EF4-FFF2-40B4-BE49-F238E27FC236}">
                      <a16:creationId xmlns:a16="http://schemas.microsoft.com/office/drawing/2014/main" id="{9216C7B7-A473-F4D7-B667-0549E670C7C9}"/>
                    </a:ext>
                  </a:extLst>
                </p:cNvPr>
                <p:cNvSpPr/>
                <p:nvPr/>
              </p:nvSpPr>
              <p:spPr>
                <a:xfrm>
                  <a:off x="11812436" y="7189206"/>
                  <a:ext cx="103398" cy="68129"/>
                </a:xfrm>
                <a:custGeom>
                  <a:avLst/>
                  <a:gdLst>
                    <a:gd name="connsiteX0" fmla="*/ 6502 w 103398"/>
                    <a:gd name="connsiteY0" fmla="*/ 45207 h 68129"/>
                    <a:gd name="connsiteX1" fmla="*/ 522 w 103398"/>
                    <a:gd name="connsiteY1" fmla="*/ 25662 h 68129"/>
                    <a:gd name="connsiteX2" fmla="*/ 8396 w 103398"/>
                    <a:gd name="connsiteY2" fmla="*/ 10849 h 68129"/>
                    <a:gd name="connsiteX3" fmla="*/ 42176 w 103398"/>
                    <a:gd name="connsiteY3" fmla="*/ 519 h 68129"/>
                    <a:gd name="connsiteX4" fmla="*/ 51212 w 103398"/>
                    <a:gd name="connsiteY4" fmla="*/ 1388 h 68129"/>
                    <a:gd name="connsiteX5" fmla="*/ 103399 w 103398"/>
                    <a:gd name="connsiteY5" fmla="*/ 29137 h 68129"/>
                    <a:gd name="connsiteX6" fmla="*/ 82668 w 103398"/>
                    <a:gd name="connsiteY6" fmla="*/ 68129 h 68129"/>
                    <a:gd name="connsiteX7" fmla="*/ 46634 w 103398"/>
                    <a:gd name="connsiteY7" fmla="*/ 48969 h 68129"/>
                    <a:gd name="connsiteX8" fmla="*/ 37598 w 103398"/>
                    <a:gd name="connsiteY8" fmla="*/ 48101 h 68129"/>
                    <a:gd name="connsiteX9" fmla="*/ 21312 w 103398"/>
                    <a:gd name="connsiteY9" fmla="*/ 53081 h 68129"/>
                    <a:gd name="connsiteX10" fmla="*/ 6502 w 103398"/>
                    <a:gd name="connsiteY10" fmla="*/ 45207 h 68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3398" h="68129">
                      <a:moveTo>
                        <a:pt x="6502" y="45207"/>
                      </a:moveTo>
                      <a:lnTo>
                        <a:pt x="522" y="25662"/>
                      </a:lnTo>
                      <a:cubicBezTo>
                        <a:pt x="-1395" y="19398"/>
                        <a:pt x="2132" y="12765"/>
                        <a:pt x="8396" y="10849"/>
                      </a:cubicBezTo>
                      <a:lnTo>
                        <a:pt x="42176" y="519"/>
                      </a:lnTo>
                      <a:cubicBezTo>
                        <a:pt x="45184" y="-402"/>
                        <a:pt x="48437" y="-88"/>
                        <a:pt x="51212" y="1388"/>
                      </a:cubicBezTo>
                      <a:lnTo>
                        <a:pt x="103399" y="29137"/>
                      </a:lnTo>
                      <a:lnTo>
                        <a:pt x="82668" y="68129"/>
                      </a:lnTo>
                      <a:lnTo>
                        <a:pt x="46634" y="48969"/>
                      </a:lnTo>
                      <a:cubicBezTo>
                        <a:pt x="43855" y="47493"/>
                        <a:pt x="40605" y="47180"/>
                        <a:pt x="37598" y="48101"/>
                      </a:cubicBezTo>
                      <a:lnTo>
                        <a:pt x="21312" y="53081"/>
                      </a:lnTo>
                      <a:cubicBezTo>
                        <a:pt x="15048" y="54998"/>
                        <a:pt x="8415" y="51471"/>
                        <a:pt x="6502" y="45207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5" name="Freeform: Shape 1144">
                  <a:extLst>
                    <a:ext uri="{FF2B5EF4-FFF2-40B4-BE49-F238E27FC236}">
                      <a16:creationId xmlns:a16="http://schemas.microsoft.com/office/drawing/2014/main" id="{9FB33794-E1ED-237C-F691-3D67124564FC}"/>
                    </a:ext>
                  </a:extLst>
                </p:cNvPr>
                <p:cNvSpPr/>
                <p:nvPr/>
              </p:nvSpPr>
              <p:spPr>
                <a:xfrm>
                  <a:off x="12066059" y="7263145"/>
                  <a:ext cx="485892" cy="341403"/>
                </a:xfrm>
                <a:custGeom>
                  <a:avLst/>
                  <a:gdLst>
                    <a:gd name="connsiteX0" fmla="*/ 406754 w 485892"/>
                    <a:gd name="connsiteY0" fmla="*/ 341404 h 341403"/>
                    <a:gd name="connsiteX1" fmla="*/ 379998 w 485892"/>
                    <a:gd name="connsiteY1" fmla="*/ 334716 h 341403"/>
                    <a:gd name="connsiteX2" fmla="*/ 30334 w 485892"/>
                    <a:gd name="connsiteY2" fmla="*/ 148795 h 341403"/>
                    <a:gd name="connsiteX3" fmla="*/ 6687 w 485892"/>
                    <a:gd name="connsiteY3" fmla="*/ 71447 h 341403"/>
                    <a:gd name="connsiteX4" fmla="*/ 28548 w 485892"/>
                    <a:gd name="connsiteY4" fmla="*/ 30332 h 341403"/>
                    <a:gd name="connsiteX5" fmla="*/ 105896 w 485892"/>
                    <a:gd name="connsiteY5" fmla="*/ 6681 h 341403"/>
                    <a:gd name="connsiteX6" fmla="*/ 455560 w 485892"/>
                    <a:gd name="connsiteY6" fmla="*/ 192602 h 341403"/>
                    <a:gd name="connsiteX7" fmla="*/ 479207 w 485892"/>
                    <a:gd name="connsiteY7" fmla="*/ 269950 h 341403"/>
                    <a:gd name="connsiteX8" fmla="*/ 457346 w 485892"/>
                    <a:gd name="connsiteY8" fmla="*/ 311065 h 341403"/>
                    <a:gd name="connsiteX9" fmla="*/ 406754 w 485892"/>
                    <a:gd name="connsiteY9" fmla="*/ 341404 h 341403"/>
                    <a:gd name="connsiteX10" fmla="*/ 381595 w 485892"/>
                    <a:gd name="connsiteY10" fmla="*/ 331718 h 341403"/>
                    <a:gd name="connsiteX11" fmla="*/ 454348 w 485892"/>
                    <a:gd name="connsiteY11" fmla="*/ 309475 h 341403"/>
                    <a:gd name="connsiteX12" fmla="*/ 476209 w 485892"/>
                    <a:gd name="connsiteY12" fmla="*/ 268360 h 341403"/>
                    <a:gd name="connsiteX13" fmla="*/ 453966 w 485892"/>
                    <a:gd name="connsiteY13" fmla="*/ 195603 h 341403"/>
                    <a:gd name="connsiteX14" fmla="*/ 104303 w 485892"/>
                    <a:gd name="connsiteY14" fmla="*/ 9682 h 341403"/>
                    <a:gd name="connsiteX15" fmla="*/ 31546 w 485892"/>
                    <a:gd name="connsiteY15" fmla="*/ 31925 h 341403"/>
                    <a:gd name="connsiteX16" fmla="*/ 9685 w 485892"/>
                    <a:gd name="connsiteY16" fmla="*/ 73041 h 341403"/>
                    <a:gd name="connsiteX17" fmla="*/ 31931 w 485892"/>
                    <a:gd name="connsiteY17" fmla="*/ 145798 h 341403"/>
                    <a:gd name="connsiteX18" fmla="*/ 381595 w 485892"/>
                    <a:gd name="connsiteY18" fmla="*/ 331718 h 341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85892" h="341403">
                      <a:moveTo>
                        <a:pt x="406754" y="341404"/>
                      </a:moveTo>
                      <a:cubicBezTo>
                        <a:pt x="397704" y="341404"/>
                        <a:pt x="388531" y="339252"/>
                        <a:pt x="379998" y="334716"/>
                      </a:cubicBezTo>
                      <a:lnTo>
                        <a:pt x="30334" y="148795"/>
                      </a:lnTo>
                      <a:cubicBezTo>
                        <a:pt x="2491" y="133985"/>
                        <a:pt x="-8120" y="99290"/>
                        <a:pt x="6687" y="71447"/>
                      </a:cubicBezTo>
                      <a:lnTo>
                        <a:pt x="28548" y="30332"/>
                      </a:lnTo>
                      <a:cubicBezTo>
                        <a:pt x="43355" y="2485"/>
                        <a:pt x="78056" y="-8112"/>
                        <a:pt x="105896" y="6681"/>
                      </a:cubicBezTo>
                      <a:lnTo>
                        <a:pt x="455560" y="192602"/>
                      </a:lnTo>
                      <a:cubicBezTo>
                        <a:pt x="483403" y="207408"/>
                        <a:pt x="494010" y="242103"/>
                        <a:pt x="479207" y="269950"/>
                      </a:cubicBezTo>
                      <a:lnTo>
                        <a:pt x="457346" y="311065"/>
                      </a:lnTo>
                      <a:cubicBezTo>
                        <a:pt x="447079" y="330379"/>
                        <a:pt x="427239" y="341404"/>
                        <a:pt x="406754" y="341404"/>
                      </a:cubicBezTo>
                      <a:close/>
                      <a:moveTo>
                        <a:pt x="381595" y="331718"/>
                      </a:moveTo>
                      <a:cubicBezTo>
                        <a:pt x="407789" y="345650"/>
                        <a:pt x="440423" y="335660"/>
                        <a:pt x="454348" y="309475"/>
                      </a:cubicBezTo>
                      <a:lnTo>
                        <a:pt x="476209" y="268360"/>
                      </a:lnTo>
                      <a:cubicBezTo>
                        <a:pt x="490137" y="242165"/>
                        <a:pt x="480157" y="209528"/>
                        <a:pt x="453966" y="195603"/>
                      </a:cubicBezTo>
                      <a:lnTo>
                        <a:pt x="104303" y="9682"/>
                      </a:lnTo>
                      <a:cubicBezTo>
                        <a:pt x="78112" y="-4242"/>
                        <a:pt x="45474" y="5737"/>
                        <a:pt x="31546" y="31925"/>
                      </a:cubicBezTo>
                      <a:lnTo>
                        <a:pt x="9685" y="73041"/>
                      </a:lnTo>
                      <a:cubicBezTo>
                        <a:pt x="-4240" y="99232"/>
                        <a:pt x="5737" y="131866"/>
                        <a:pt x="31931" y="145798"/>
                      </a:cubicBezTo>
                      <a:lnTo>
                        <a:pt x="381595" y="331718"/>
                      </a:lnTo>
                      <a:close/>
                    </a:path>
                  </a:pathLst>
                </a:custGeom>
                <a:solidFill>
                  <a:srgbClr val="1B1A2E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6" name="Freeform: Shape 1145">
                  <a:extLst>
                    <a:ext uri="{FF2B5EF4-FFF2-40B4-BE49-F238E27FC236}">
                      <a16:creationId xmlns:a16="http://schemas.microsoft.com/office/drawing/2014/main" id="{FC728F81-56B2-5D70-E71C-A23DEEEC1368}"/>
                    </a:ext>
                  </a:extLst>
                </p:cNvPr>
                <p:cNvSpPr/>
                <p:nvPr/>
              </p:nvSpPr>
              <p:spPr>
                <a:xfrm>
                  <a:off x="12113214" y="7286692"/>
                  <a:ext cx="252643" cy="176991"/>
                </a:xfrm>
                <a:custGeom>
                  <a:avLst/>
                  <a:gdLst>
                    <a:gd name="connsiteX0" fmla="*/ 198494 w 252643"/>
                    <a:gd name="connsiteY0" fmla="*/ 173585 h 176991"/>
                    <a:gd name="connsiteX1" fmla="*/ 15422 w 252643"/>
                    <a:gd name="connsiteY1" fmla="*/ 76243 h 176991"/>
                    <a:gd name="connsiteX2" fmla="*/ 3407 w 252643"/>
                    <a:gd name="connsiteY2" fmla="*/ 36947 h 176991"/>
                    <a:gd name="connsiteX3" fmla="*/ 14853 w 252643"/>
                    <a:gd name="connsiteY3" fmla="*/ 15419 h 176991"/>
                    <a:gd name="connsiteX4" fmla="*/ 54150 w 252643"/>
                    <a:gd name="connsiteY4" fmla="*/ 3405 h 176991"/>
                    <a:gd name="connsiteX5" fmla="*/ 237222 w 252643"/>
                    <a:gd name="connsiteY5" fmla="*/ 100746 h 176991"/>
                    <a:gd name="connsiteX6" fmla="*/ 249237 w 252643"/>
                    <a:gd name="connsiteY6" fmla="*/ 140042 h 176991"/>
                    <a:gd name="connsiteX7" fmla="*/ 237790 w 252643"/>
                    <a:gd name="connsiteY7" fmla="*/ 161570 h 176991"/>
                    <a:gd name="connsiteX8" fmla="*/ 198494 w 252643"/>
                    <a:gd name="connsiteY8" fmla="*/ 173585 h 176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2643" h="176991">
                      <a:moveTo>
                        <a:pt x="198494" y="173585"/>
                      </a:moveTo>
                      <a:lnTo>
                        <a:pt x="15422" y="76243"/>
                      </a:lnTo>
                      <a:cubicBezTo>
                        <a:pt x="1252" y="68709"/>
                        <a:pt x="-4127" y="51117"/>
                        <a:pt x="3407" y="36947"/>
                      </a:cubicBezTo>
                      <a:lnTo>
                        <a:pt x="14853" y="15419"/>
                      </a:lnTo>
                      <a:cubicBezTo>
                        <a:pt x="22387" y="1253"/>
                        <a:pt x="39980" y="-4126"/>
                        <a:pt x="54150" y="3405"/>
                      </a:cubicBezTo>
                      <a:lnTo>
                        <a:pt x="237222" y="100746"/>
                      </a:lnTo>
                      <a:cubicBezTo>
                        <a:pt x="251392" y="108280"/>
                        <a:pt x="256771" y="125873"/>
                        <a:pt x="249237" y="140042"/>
                      </a:cubicBezTo>
                      <a:lnTo>
                        <a:pt x="237790" y="161570"/>
                      </a:lnTo>
                      <a:cubicBezTo>
                        <a:pt x="230256" y="175740"/>
                        <a:pt x="212664" y="181119"/>
                        <a:pt x="198494" y="173585"/>
                      </a:cubicBezTo>
                      <a:close/>
                    </a:path>
                  </a:pathLst>
                </a:custGeom>
                <a:solidFill>
                  <a:srgbClr val="3D255D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41" name="Freeform: Shape 1140">
                <a:extLst>
                  <a:ext uri="{FF2B5EF4-FFF2-40B4-BE49-F238E27FC236}">
                    <a16:creationId xmlns:a16="http://schemas.microsoft.com/office/drawing/2014/main" id="{8E24C0F4-2FDD-A05D-8DFF-5BADCFE42BE5}"/>
                  </a:ext>
                </a:extLst>
              </p:cNvPr>
              <p:cNvSpPr/>
              <p:nvPr/>
            </p:nvSpPr>
            <p:spPr>
              <a:xfrm flipH="1">
                <a:off x="4466417" y="2376968"/>
                <a:ext cx="44067" cy="467928"/>
              </a:xfrm>
              <a:custGeom>
                <a:avLst/>
                <a:gdLst>
                  <a:gd name="connsiteX0" fmla="*/ 19519 w 35330"/>
                  <a:gd name="connsiteY0" fmla="*/ 0 h 378904"/>
                  <a:gd name="connsiteX1" fmla="*/ 32105 w 35330"/>
                  <a:gd name="connsiteY1" fmla="*/ 95137 h 378904"/>
                  <a:gd name="connsiteX2" fmla="*/ 35188 w 35330"/>
                  <a:gd name="connsiteY2" fmla="*/ 191129 h 378904"/>
                  <a:gd name="connsiteX3" fmla="*/ 26573 w 35330"/>
                  <a:gd name="connsiteY3" fmla="*/ 286805 h 378904"/>
                  <a:gd name="connsiteX4" fmla="*/ 16172 w 35330"/>
                  <a:gd name="connsiteY4" fmla="*/ 333720 h 378904"/>
                  <a:gd name="connsiteX5" fmla="*/ 0 w 35330"/>
                  <a:gd name="connsiteY5" fmla="*/ 378905 h 378904"/>
                  <a:gd name="connsiteX6" fmla="*/ 23993 w 35330"/>
                  <a:gd name="connsiteY6" fmla="*/ 286387 h 378904"/>
                  <a:gd name="connsiteX7" fmla="*/ 31795 w 35330"/>
                  <a:gd name="connsiteY7" fmla="*/ 191054 h 378904"/>
                  <a:gd name="connsiteX8" fmla="*/ 29512 w 35330"/>
                  <a:gd name="connsiteY8" fmla="*/ 95326 h 378904"/>
                  <a:gd name="connsiteX9" fmla="*/ 25440 w 35330"/>
                  <a:gd name="connsiteY9" fmla="*/ 47578 h 378904"/>
                  <a:gd name="connsiteX10" fmla="*/ 19519 w 35330"/>
                  <a:gd name="connsiteY10" fmla="*/ 0 h 37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330" h="378904">
                    <a:moveTo>
                      <a:pt x="19519" y="0"/>
                    </a:moveTo>
                    <a:cubicBezTo>
                      <a:pt x="25570" y="31420"/>
                      <a:pt x="29421" y="63241"/>
                      <a:pt x="32105" y="95137"/>
                    </a:cubicBezTo>
                    <a:cubicBezTo>
                      <a:pt x="34737" y="127046"/>
                      <a:pt x="35727" y="159096"/>
                      <a:pt x="35188" y="191129"/>
                    </a:cubicBezTo>
                    <a:cubicBezTo>
                      <a:pt x="34345" y="223147"/>
                      <a:pt x="31922" y="255186"/>
                      <a:pt x="26573" y="286805"/>
                    </a:cubicBezTo>
                    <a:cubicBezTo>
                      <a:pt x="23771" y="302582"/>
                      <a:pt x="20522" y="318293"/>
                      <a:pt x="16172" y="333720"/>
                    </a:cubicBezTo>
                    <a:cubicBezTo>
                      <a:pt x="11695" y="349102"/>
                      <a:pt x="6496" y="364281"/>
                      <a:pt x="0" y="378905"/>
                    </a:cubicBezTo>
                    <a:cubicBezTo>
                      <a:pt x="11655" y="349099"/>
                      <a:pt x="19173" y="317911"/>
                      <a:pt x="23993" y="286387"/>
                    </a:cubicBezTo>
                    <a:cubicBezTo>
                      <a:pt x="28784" y="254843"/>
                      <a:pt x="31220" y="222964"/>
                      <a:pt x="31795" y="191054"/>
                    </a:cubicBezTo>
                    <a:cubicBezTo>
                      <a:pt x="32615" y="159145"/>
                      <a:pt x="31580" y="127197"/>
                      <a:pt x="29512" y="95326"/>
                    </a:cubicBezTo>
                    <a:cubicBezTo>
                      <a:pt x="28487" y="79390"/>
                      <a:pt x="27122" y="63469"/>
                      <a:pt x="25440" y="47578"/>
                    </a:cubicBezTo>
                    <a:cubicBezTo>
                      <a:pt x="23836" y="31681"/>
                      <a:pt x="21877" y="15816"/>
                      <a:pt x="19519" y="0"/>
                    </a:cubicBezTo>
                    <a:close/>
                  </a:path>
                </a:pathLst>
              </a:custGeom>
              <a:solidFill>
                <a:srgbClr val="1B1A2E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3278A5E8-DB1D-B31C-454D-9AC6BE77233E}"/>
                  </a:ext>
                </a:extLst>
              </p:cNvPr>
              <p:cNvSpPr/>
              <p:nvPr/>
            </p:nvSpPr>
            <p:spPr>
              <a:xfrm flipH="1">
                <a:off x="4954295" y="2044352"/>
                <a:ext cx="51873" cy="289527"/>
              </a:xfrm>
              <a:custGeom>
                <a:avLst/>
                <a:gdLst>
                  <a:gd name="connsiteX0" fmla="*/ 30502 w 41588"/>
                  <a:gd name="connsiteY0" fmla="*/ 227501 h 234444"/>
                  <a:gd name="connsiteX1" fmla="*/ 20819 w 41588"/>
                  <a:gd name="connsiteY1" fmla="*/ 232730 h 234444"/>
                  <a:gd name="connsiteX2" fmla="*/ 0 w 41588"/>
                  <a:gd name="connsiteY2" fmla="*/ 220313 h 234444"/>
                  <a:gd name="connsiteX3" fmla="*/ 0 w 41588"/>
                  <a:gd name="connsiteY3" fmla="*/ 14133 h 234444"/>
                  <a:gd name="connsiteX4" fmla="*/ 20819 w 41588"/>
                  <a:gd name="connsiteY4" fmla="*/ 1716 h 234444"/>
                  <a:gd name="connsiteX5" fmla="*/ 30502 w 41588"/>
                  <a:gd name="connsiteY5" fmla="*/ 6945 h 234444"/>
                  <a:gd name="connsiteX6" fmla="*/ 41589 w 41588"/>
                  <a:gd name="connsiteY6" fmla="*/ 25537 h 234444"/>
                  <a:gd name="connsiteX7" fmla="*/ 41589 w 41588"/>
                  <a:gd name="connsiteY7" fmla="*/ 208913 h 234444"/>
                  <a:gd name="connsiteX8" fmla="*/ 30502 w 41588"/>
                  <a:gd name="connsiteY8" fmla="*/ 227501 h 23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588" h="234444">
                    <a:moveTo>
                      <a:pt x="30502" y="227501"/>
                    </a:moveTo>
                    <a:lnTo>
                      <a:pt x="20819" y="232730"/>
                    </a:lnTo>
                    <a:cubicBezTo>
                      <a:pt x="11417" y="237808"/>
                      <a:pt x="0" y="230999"/>
                      <a:pt x="0" y="220313"/>
                    </a:cubicBezTo>
                    <a:lnTo>
                      <a:pt x="0" y="14133"/>
                    </a:lnTo>
                    <a:cubicBezTo>
                      <a:pt x="0" y="3447"/>
                      <a:pt x="11417" y="-3365"/>
                      <a:pt x="20819" y="1716"/>
                    </a:cubicBezTo>
                    <a:lnTo>
                      <a:pt x="30502" y="6945"/>
                    </a:lnTo>
                    <a:cubicBezTo>
                      <a:pt x="37333" y="10635"/>
                      <a:pt x="41589" y="17770"/>
                      <a:pt x="41589" y="25537"/>
                    </a:cubicBezTo>
                    <a:lnTo>
                      <a:pt x="41589" y="208913"/>
                    </a:lnTo>
                    <a:cubicBezTo>
                      <a:pt x="41589" y="216675"/>
                      <a:pt x="37330" y="223811"/>
                      <a:pt x="30502" y="227501"/>
                    </a:cubicBezTo>
                    <a:close/>
                  </a:path>
                </a:pathLst>
              </a:custGeom>
              <a:solidFill>
                <a:srgbClr val="1F4168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96AF5797-CD43-1B29-362F-2229D3D73E30}"/>
                </a:ext>
              </a:extLst>
            </p:cNvPr>
            <p:cNvGrpSpPr/>
            <p:nvPr/>
          </p:nvGrpSpPr>
          <p:grpSpPr>
            <a:xfrm>
              <a:off x="4656227" y="361137"/>
              <a:ext cx="3779629" cy="4471730"/>
              <a:chOff x="8913760" y="2236978"/>
              <a:chExt cx="2538967" cy="3003887"/>
            </a:xfrm>
          </p:grpSpPr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078C7366-CBB1-FFF4-974F-1AEF172907A1}"/>
                  </a:ext>
                </a:extLst>
              </p:cNvPr>
              <p:cNvGrpSpPr/>
              <p:nvPr/>
            </p:nvGrpSpPr>
            <p:grpSpPr>
              <a:xfrm>
                <a:off x="9503250" y="2236978"/>
                <a:ext cx="568697" cy="732294"/>
                <a:chOff x="9503250" y="2236978"/>
                <a:chExt cx="568697" cy="732294"/>
              </a:xfrm>
            </p:grpSpPr>
            <p:grpSp>
              <p:nvGrpSpPr>
                <p:cNvPr id="1100" name="Graphic 8">
                  <a:extLst>
                    <a:ext uri="{FF2B5EF4-FFF2-40B4-BE49-F238E27FC236}">
                      <a16:creationId xmlns:a16="http://schemas.microsoft.com/office/drawing/2014/main" id="{F0AE24F8-BB49-0831-3312-C5581A252EDA}"/>
                    </a:ext>
                  </a:extLst>
                </p:cNvPr>
                <p:cNvGrpSpPr/>
                <p:nvPr/>
              </p:nvGrpSpPr>
              <p:grpSpPr>
                <a:xfrm flipH="1">
                  <a:off x="9605556" y="2320410"/>
                  <a:ext cx="393721" cy="648862"/>
                  <a:chOff x="13209734" y="3997457"/>
                  <a:chExt cx="469904" cy="782158"/>
                </a:xfrm>
              </p:grpSpPr>
              <p:grpSp>
                <p:nvGrpSpPr>
                  <p:cNvPr id="1109" name="Graphic 8">
                    <a:extLst>
                      <a:ext uri="{FF2B5EF4-FFF2-40B4-BE49-F238E27FC236}">
                        <a16:creationId xmlns:a16="http://schemas.microsoft.com/office/drawing/2014/main" id="{2C9204F7-B8D3-1200-B3E7-D01EA09B4B3A}"/>
                      </a:ext>
                    </a:extLst>
                  </p:cNvPr>
                  <p:cNvGrpSpPr/>
                  <p:nvPr/>
                </p:nvGrpSpPr>
                <p:grpSpPr>
                  <a:xfrm>
                    <a:off x="13209734" y="3997457"/>
                    <a:ext cx="469904" cy="782158"/>
                    <a:chOff x="13209734" y="3997457"/>
                    <a:chExt cx="469904" cy="782158"/>
                  </a:xfrm>
                </p:grpSpPr>
                <p:sp>
                  <p:nvSpPr>
                    <p:cNvPr id="1122" name="Freeform: Shape 1121">
                      <a:extLst>
                        <a:ext uri="{FF2B5EF4-FFF2-40B4-BE49-F238E27FC236}">
                          <a16:creationId xmlns:a16="http://schemas.microsoft.com/office/drawing/2014/main" id="{8B3008E6-94AB-A673-FCA5-6D3235601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09734" y="4371695"/>
                      <a:ext cx="336244" cy="407920"/>
                    </a:xfrm>
                    <a:custGeom>
                      <a:avLst/>
                      <a:gdLst>
                        <a:gd name="connsiteX0" fmla="*/ 336245 w 336244"/>
                        <a:gd name="connsiteY0" fmla="*/ 51745 h 407920"/>
                        <a:gd name="connsiteX1" fmla="*/ 270424 w 336244"/>
                        <a:gd name="connsiteY1" fmla="*/ 407920 h 407920"/>
                        <a:gd name="connsiteX2" fmla="*/ 0 w 336244"/>
                        <a:gd name="connsiteY2" fmla="*/ 304335 h 407920"/>
                        <a:gd name="connsiteX3" fmla="*/ 56239 w 336244"/>
                        <a:gd name="connsiteY3" fmla="*/ 0 h 4079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6244" h="407920">
                          <a:moveTo>
                            <a:pt x="336245" y="51745"/>
                          </a:moveTo>
                          <a:lnTo>
                            <a:pt x="270424" y="407920"/>
                          </a:lnTo>
                          <a:lnTo>
                            <a:pt x="0" y="304335"/>
                          </a:lnTo>
                          <a:lnTo>
                            <a:pt x="56239" y="0"/>
                          </a:lnTo>
                          <a:close/>
                        </a:path>
                      </a:pathLst>
                    </a:custGeom>
                    <a:solidFill>
                      <a:srgbClr val="FF8A33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23" name="Freeform: Shape 1122">
                      <a:extLst>
                        <a:ext uri="{FF2B5EF4-FFF2-40B4-BE49-F238E27FC236}">
                          <a16:creationId xmlns:a16="http://schemas.microsoft.com/office/drawing/2014/main" id="{FCFDD208-EC81-D8B1-759E-89E0A1927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58197" y="3997457"/>
                      <a:ext cx="421441" cy="607152"/>
                    </a:xfrm>
                    <a:custGeom>
                      <a:avLst/>
                      <a:gdLst>
                        <a:gd name="connsiteX0" fmla="*/ 155210 w 421441"/>
                        <a:gd name="connsiteY0" fmla="*/ 603962 h 607152"/>
                        <a:gd name="connsiteX1" fmla="*/ 155210 w 421441"/>
                        <a:gd name="connsiteY1" fmla="*/ 603962 h 607152"/>
                        <a:gd name="connsiteX2" fmla="*/ 3191 w 421441"/>
                        <a:gd name="connsiteY2" fmla="*/ 383020 h 607152"/>
                        <a:gd name="connsiteX3" fmla="*/ 45289 w 421441"/>
                        <a:gd name="connsiteY3" fmla="*/ 155210 h 607152"/>
                        <a:gd name="connsiteX4" fmla="*/ 266231 w 421441"/>
                        <a:gd name="connsiteY4" fmla="*/ 3191 h 607152"/>
                        <a:gd name="connsiteX5" fmla="*/ 266231 w 421441"/>
                        <a:gd name="connsiteY5" fmla="*/ 3191 h 607152"/>
                        <a:gd name="connsiteX6" fmla="*/ 418251 w 421441"/>
                        <a:gd name="connsiteY6" fmla="*/ 224133 h 607152"/>
                        <a:gd name="connsiteX7" fmla="*/ 376152 w 421441"/>
                        <a:gd name="connsiteY7" fmla="*/ 451943 h 607152"/>
                        <a:gd name="connsiteX8" fmla="*/ 155210 w 421441"/>
                        <a:gd name="connsiteY8" fmla="*/ 603962 h 6071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21441" h="607152">
                          <a:moveTo>
                            <a:pt x="155210" y="603962"/>
                          </a:moveTo>
                          <a:lnTo>
                            <a:pt x="155210" y="603962"/>
                          </a:lnTo>
                          <a:cubicBezTo>
                            <a:pt x="52219" y="584929"/>
                            <a:pt x="-15842" y="486011"/>
                            <a:pt x="3191" y="383020"/>
                          </a:cubicBezTo>
                          <a:lnTo>
                            <a:pt x="45289" y="155210"/>
                          </a:lnTo>
                          <a:cubicBezTo>
                            <a:pt x="64322" y="52219"/>
                            <a:pt x="163241" y="-15842"/>
                            <a:pt x="266231" y="3191"/>
                          </a:cubicBezTo>
                          <a:lnTo>
                            <a:pt x="266231" y="3191"/>
                          </a:lnTo>
                          <a:cubicBezTo>
                            <a:pt x="369222" y="22224"/>
                            <a:pt x="437283" y="121142"/>
                            <a:pt x="418251" y="224133"/>
                          </a:cubicBezTo>
                          <a:lnTo>
                            <a:pt x="376152" y="451943"/>
                          </a:lnTo>
                          <a:cubicBezTo>
                            <a:pt x="357120" y="554934"/>
                            <a:pt x="258201" y="622994"/>
                            <a:pt x="155210" y="603962"/>
                          </a:cubicBezTo>
                          <a:close/>
                        </a:path>
                      </a:pathLst>
                    </a:custGeom>
                    <a:solidFill>
                      <a:srgbClr val="FFA561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24" name="Freeform: Shape 1123">
                      <a:extLst>
                        <a:ext uri="{FF2B5EF4-FFF2-40B4-BE49-F238E27FC236}">
                          <a16:creationId xmlns:a16="http://schemas.microsoft.com/office/drawing/2014/main" id="{AE9CE8D9-BD30-05DE-AE0F-08F2A722E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16477" y="4579420"/>
                      <a:ext cx="98258" cy="50817"/>
                    </a:xfrm>
                    <a:custGeom>
                      <a:avLst/>
                      <a:gdLst>
                        <a:gd name="connsiteX0" fmla="*/ 98259 w 98258"/>
                        <a:gd name="connsiteY0" fmla="*/ 13083 h 50817"/>
                        <a:gd name="connsiteX1" fmla="*/ 91287 w 98258"/>
                        <a:gd name="connsiteY1" fmla="*/ 50818 h 50817"/>
                        <a:gd name="connsiteX2" fmla="*/ 0 w 98258"/>
                        <a:gd name="connsiteY2" fmla="*/ 0 h 50817"/>
                        <a:gd name="connsiteX3" fmla="*/ 98259 w 98258"/>
                        <a:gd name="connsiteY3" fmla="*/ 13083 h 508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8258" h="50817">
                          <a:moveTo>
                            <a:pt x="98259" y="13083"/>
                          </a:moveTo>
                          <a:lnTo>
                            <a:pt x="91287" y="50818"/>
                          </a:lnTo>
                          <a:cubicBezTo>
                            <a:pt x="71859" y="47373"/>
                            <a:pt x="28193" y="35900"/>
                            <a:pt x="0" y="0"/>
                          </a:cubicBezTo>
                          <a:cubicBezTo>
                            <a:pt x="32422" y="12214"/>
                            <a:pt x="65961" y="16240"/>
                            <a:pt x="98259" y="13083"/>
                          </a:cubicBezTo>
                          <a:close/>
                        </a:path>
                      </a:pathLst>
                    </a:custGeom>
                    <a:solidFill>
                      <a:srgbClr val="FF8A33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1110" name="Graphic 8">
                    <a:extLst>
                      <a:ext uri="{FF2B5EF4-FFF2-40B4-BE49-F238E27FC236}">
                        <a16:creationId xmlns:a16="http://schemas.microsoft.com/office/drawing/2014/main" id="{FCDE1D0F-0E3E-6269-FF77-2E42C17ABCBD}"/>
                      </a:ext>
                    </a:extLst>
                  </p:cNvPr>
                  <p:cNvGrpSpPr/>
                  <p:nvPr/>
                </p:nvGrpSpPr>
                <p:grpSpPr>
                  <a:xfrm>
                    <a:off x="13381994" y="4167209"/>
                    <a:ext cx="254079" cy="284765"/>
                    <a:chOff x="13381994" y="4167209"/>
                    <a:chExt cx="254079" cy="284765"/>
                  </a:xfrm>
                </p:grpSpPr>
                <p:grpSp>
                  <p:nvGrpSpPr>
                    <p:cNvPr id="1111" name="Graphic 8">
                      <a:extLst>
                        <a:ext uri="{FF2B5EF4-FFF2-40B4-BE49-F238E27FC236}">
                          <a16:creationId xmlns:a16="http://schemas.microsoft.com/office/drawing/2014/main" id="{0CB24412-34CA-846D-4BEE-A1314A12C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558163" y="4252382"/>
                      <a:ext cx="69265" cy="46715"/>
                      <a:chOff x="13558163" y="4252382"/>
                      <a:chExt cx="69265" cy="46715"/>
                    </a:xfrm>
                    <a:solidFill>
                      <a:srgbClr val="1B1B2F"/>
                    </a:solidFill>
                  </p:grpSpPr>
                  <p:sp>
                    <p:nvSpPr>
                      <p:cNvPr id="1120" name="Freeform: Shape 1119">
                        <a:extLst>
                          <a:ext uri="{FF2B5EF4-FFF2-40B4-BE49-F238E27FC236}">
                            <a16:creationId xmlns:a16="http://schemas.microsoft.com/office/drawing/2014/main" id="{B745F9AB-C457-6D46-6E8C-DFA3CAC3FD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66067" y="4264951"/>
                        <a:ext cx="34145" cy="34146"/>
                      </a:xfrm>
                      <a:custGeom>
                        <a:avLst/>
                        <a:gdLst>
                          <a:gd name="connsiteX0" fmla="*/ 33859 w 34146"/>
                          <a:gd name="connsiteY0" fmla="*/ 20176 h 34146"/>
                          <a:gd name="connsiteX1" fmla="*/ 13971 w 34146"/>
                          <a:gd name="connsiteY1" fmla="*/ 33859 h 34146"/>
                          <a:gd name="connsiteX2" fmla="*/ 288 w 34146"/>
                          <a:gd name="connsiteY2" fmla="*/ 13971 h 34146"/>
                          <a:gd name="connsiteX3" fmla="*/ 20176 w 34146"/>
                          <a:gd name="connsiteY3" fmla="*/ 288 h 34146"/>
                          <a:gd name="connsiteX4" fmla="*/ 33859 w 34146"/>
                          <a:gd name="connsiteY4" fmla="*/ 20176 h 341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146" h="34146">
                            <a:moveTo>
                              <a:pt x="33859" y="20176"/>
                            </a:moveTo>
                            <a:cubicBezTo>
                              <a:pt x="32145" y="29447"/>
                              <a:pt x="23242" y="35574"/>
                              <a:pt x="13971" y="33859"/>
                            </a:cubicBezTo>
                            <a:cubicBezTo>
                              <a:pt x="4699" y="32148"/>
                              <a:pt x="-1427" y="23242"/>
                              <a:pt x="288" y="13971"/>
                            </a:cubicBezTo>
                            <a:cubicBezTo>
                              <a:pt x="2002" y="4700"/>
                              <a:pt x="10904" y="-1427"/>
                              <a:pt x="20176" y="288"/>
                            </a:cubicBezTo>
                            <a:cubicBezTo>
                              <a:pt x="29444" y="1999"/>
                              <a:pt x="35573" y="10905"/>
                              <a:pt x="33859" y="20176"/>
                            </a:cubicBezTo>
                            <a:close/>
                          </a:path>
                        </a:pathLst>
                      </a:custGeom>
                      <a:solidFill>
                        <a:srgbClr val="1B1B2F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121" name="Freeform: Shape 1120">
                        <a:extLst>
                          <a:ext uri="{FF2B5EF4-FFF2-40B4-BE49-F238E27FC236}">
                            <a16:creationId xmlns:a16="http://schemas.microsoft.com/office/drawing/2014/main" id="{60B12884-8163-4924-2FB0-734572485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558163" y="4252381"/>
                        <a:ext cx="69266" cy="21087"/>
                      </a:xfrm>
                      <a:custGeom>
                        <a:avLst/>
                        <a:gdLst>
                          <a:gd name="connsiteX0" fmla="*/ 69266 w 69266"/>
                          <a:gd name="connsiteY0" fmla="*/ 21087 h 21087"/>
                          <a:gd name="connsiteX1" fmla="*/ 54276 w 69266"/>
                          <a:gd name="connsiteY1" fmla="*/ 9723 h 21087"/>
                          <a:gd name="connsiteX2" fmla="*/ 36815 w 69266"/>
                          <a:gd name="connsiteY2" fmla="*/ 3635 h 21087"/>
                          <a:gd name="connsiteX3" fmla="*/ 27586 w 69266"/>
                          <a:gd name="connsiteY3" fmla="*/ 2852 h 21087"/>
                          <a:gd name="connsiteX4" fmla="*/ 22935 w 69266"/>
                          <a:gd name="connsiteY4" fmla="*/ 2992 h 21087"/>
                          <a:gd name="connsiteX5" fmla="*/ 18295 w 69266"/>
                          <a:gd name="connsiteY5" fmla="*/ 3521 h 21087"/>
                          <a:gd name="connsiteX6" fmla="*/ 0 w 69266"/>
                          <a:gd name="connsiteY6" fmla="*/ 8286 h 21087"/>
                          <a:gd name="connsiteX7" fmla="*/ 17880 w 69266"/>
                          <a:gd name="connsiteY7" fmla="*/ 1225 h 21087"/>
                          <a:gd name="connsiteX8" fmla="*/ 37317 w 69266"/>
                          <a:gd name="connsiteY8" fmla="*/ 690 h 21087"/>
                          <a:gd name="connsiteX9" fmla="*/ 55462 w 69266"/>
                          <a:gd name="connsiteY9" fmla="*/ 7724 h 21087"/>
                          <a:gd name="connsiteX10" fmla="*/ 69266 w 69266"/>
                          <a:gd name="connsiteY10" fmla="*/ 21087 h 210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69266" h="21087">
                            <a:moveTo>
                              <a:pt x="69266" y="21087"/>
                            </a:moveTo>
                            <a:cubicBezTo>
                              <a:pt x="64828" y="16505"/>
                              <a:pt x="59733" y="12724"/>
                              <a:pt x="54276" y="9723"/>
                            </a:cubicBezTo>
                            <a:cubicBezTo>
                              <a:pt x="48800" y="6770"/>
                              <a:pt x="42922" y="4602"/>
                              <a:pt x="36815" y="3635"/>
                            </a:cubicBezTo>
                            <a:cubicBezTo>
                              <a:pt x="33774" y="3106"/>
                              <a:pt x="30685" y="2816"/>
                              <a:pt x="27586" y="2852"/>
                            </a:cubicBezTo>
                            <a:cubicBezTo>
                              <a:pt x="26034" y="2780"/>
                              <a:pt x="24486" y="2940"/>
                              <a:pt x="22935" y="2992"/>
                            </a:cubicBezTo>
                            <a:cubicBezTo>
                              <a:pt x="21394" y="3185"/>
                              <a:pt x="19833" y="3250"/>
                              <a:pt x="18295" y="3521"/>
                            </a:cubicBezTo>
                            <a:cubicBezTo>
                              <a:pt x="12112" y="4426"/>
                              <a:pt x="6019" y="6143"/>
                              <a:pt x="0" y="8286"/>
                            </a:cubicBezTo>
                            <a:cubicBezTo>
                              <a:pt x="5490" y="5017"/>
                              <a:pt x="11541" y="2603"/>
                              <a:pt x="17880" y="1225"/>
                            </a:cubicBezTo>
                            <a:cubicBezTo>
                              <a:pt x="24205" y="-202"/>
                              <a:pt x="30861" y="-385"/>
                              <a:pt x="37317" y="690"/>
                            </a:cubicBezTo>
                            <a:cubicBezTo>
                              <a:pt x="43777" y="1774"/>
                              <a:pt x="49992" y="4217"/>
                              <a:pt x="55462" y="7724"/>
                            </a:cubicBezTo>
                            <a:cubicBezTo>
                              <a:pt x="60916" y="11228"/>
                              <a:pt x="65782" y="15709"/>
                              <a:pt x="69266" y="21087"/>
                            </a:cubicBezTo>
                            <a:close/>
                          </a:path>
                        </a:pathLst>
                      </a:custGeom>
                      <a:solidFill>
                        <a:srgbClr val="1B1B2F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grpSp>
                  <p:nvGrpSpPr>
                    <p:cNvPr id="1112" name="Graphic 8">
                      <a:extLst>
                        <a:ext uri="{FF2B5EF4-FFF2-40B4-BE49-F238E27FC236}">
                          <a16:creationId xmlns:a16="http://schemas.microsoft.com/office/drawing/2014/main" id="{7CA89000-EBE4-47DB-F430-99F898C02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81994" y="4219829"/>
                      <a:ext cx="69266" cy="46712"/>
                      <a:chOff x="13381994" y="4219829"/>
                      <a:chExt cx="69266" cy="46712"/>
                    </a:xfrm>
                    <a:solidFill>
                      <a:srgbClr val="1B1B2F"/>
                    </a:solidFill>
                  </p:grpSpPr>
                  <p:sp>
                    <p:nvSpPr>
                      <p:cNvPr id="1118" name="Freeform: Shape 1117">
                        <a:extLst>
                          <a:ext uri="{FF2B5EF4-FFF2-40B4-BE49-F238E27FC236}">
                            <a16:creationId xmlns:a16="http://schemas.microsoft.com/office/drawing/2014/main" id="{395BB3CB-EA22-27D2-98A3-DC8236ACB7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89897" y="4232395"/>
                        <a:ext cx="34146" cy="34146"/>
                      </a:xfrm>
                      <a:custGeom>
                        <a:avLst/>
                        <a:gdLst>
                          <a:gd name="connsiteX0" fmla="*/ 33859 w 34146"/>
                          <a:gd name="connsiteY0" fmla="*/ 20176 h 34146"/>
                          <a:gd name="connsiteX1" fmla="*/ 13971 w 34146"/>
                          <a:gd name="connsiteY1" fmla="*/ 33859 h 34146"/>
                          <a:gd name="connsiteX2" fmla="*/ 288 w 34146"/>
                          <a:gd name="connsiteY2" fmla="*/ 13971 h 34146"/>
                          <a:gd name="connsiteX3" fmla="*/ 20176 w 34146"/>
                          <a:gd name="connsiteY3" fmla="*/ 288 h 34146"/>
                          <a:gd name="connsiteX4" fmla="*/ 33859 w 34146"/>
                          <a:gd name="connsiteY4" fmla="*/ 20176 h 341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4146" h="34146">
                            <a:moveTo>
                              <a:pt x="33859" y="20176"/>
                            </a:moveTo>
                            <a:cubicBezTo>
                              <a:pt x="32145" y="29447"/>
                              <a:pt x="23242" y="35574"/>
                              <a:pt x="13971" y="33859"/>
                            </a:cubicBezTo>
                            <a:cubicBezTo>
                              <a:pt x="4700" y="32148"/>
                              <a:pt x="-1427" y="23242"/>
                              <a:pt x="288" y="13971"/>
                            </a:cubicBezTo>
                            <a:cubicBezTo>
                              <a:pt x="2002" y="4700"/>
                              <a:pt x="10905" y="-1427"/>
                              <a:pt x="20176" y="288"/>
                            </a:cubicBezTo>
                            <a:cubicBezTo>
                              <a:pt x="29444" y="1999"/>
                              <a:pt x="35574" y="10904"/>
                              <a:pt x="33859" y="20176"/>
                            </a:cubicBezTo>
                            <a:close/>
                          </a:path>
                        </a:pathLst>
                      </a:custGeom>
                      <a:solidFill>
                        <a:srgbClr val="1B1B2F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119" name="Freeform: Shape 1118">
                        <a:extLst>
                          <a:ext uri="{FF2B5EF4-FFF2-40B4-BE49-F238E27FC236}">
                            <a16:creationId xmlns:a16="http://schemas.microsoft.com/office/drawing/2014/main" id="{C5346ABC-8E00-CEB3-2025-5087736221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81994" y="4219829"/>
                        <a:ext cx="69266" cy="21083"/>
                      </a:xfrm>
                      <a:custGeom>
                        <a:avLst/>
                        <a:gdLst>
                          <a:gd name="connsiteX0" fmla="*/ 69266 w 69265"/>
                          <a:gd name="connsiteY0" fmla="*/ 21084 h 21084"/>
                          <a:gd name="connsiteX1" fmla="*/ 54276 w 69265"/>
                          <a:gd name="connsiteY1" fmla="*/ 9723 h 21084"/>
                          <a:gd name="connsiteX2" fmla="*/ 36814 w 69265"/>
                          <a:gd name="connsiteY2" fmla="*/ 3635 h 21084"/>
                          <a:gd name="connsiteX3" fmla="*/ 27586 w 69265"/>
                          <a:gd name="connsiteY3" fmla="*/ 2852 h 21084"/>
                          <a:gd name="connsiteX4" fmla="*/ 22935 w 69265"/>
                          <a:gd name="connsiteY4" fmla="*/ 2992 h 21084"/>
                          <a:gd name="connsiteX5" fmla="*/ 18295 w 69265"/>
                          <a:gd name="connsiteY5" fmla="*/ 3521 h 21084"/>
                          <a:gd name="connsiteX6" fmla="*/ 0 w 69265"/>
                          <a:gd name="connsiteY6" fmla="*/ 8286 h 21084"/>
                          <a:gd name="connsiteX7" fmla="*/ 17880 w 69265"/>
                          <a:gd name="connsiteY7" fmla="*/ 1225 h 21084"/>
                          <a:gd name="connsiteX8" fmla="*/ 37317 w 69265"/>
                          <a:gd name="connsiteY8" fmla="*/ 690 h 21084"/>
                          <a:gd name="connsiteX9" fmla="*/ 55462 w 69265"/>
                          <a:gd name="connsiteY9" fmla="*/ 7724 h 21084"/>
                          <a:gd name="connsiteX10" fmla="*/ 69266 w 69265"/>
                          <a:gd name="connsiteY10" fmla="*/ 21084 h 210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69265" h="21084">
                            <a:moveTo>
                              <a:pt x="69266" y="21084"/>
                            </a:moveTo>
                            <a:cubicBezTo>
                              <a:pt x="64828" y="16502"/>
                              <a:pt x="59733" y="12720"/>
                              <a:pt x="54276" y="9723"/>
                            </a:cubicBezTo>
                            <a:cubicBezTo>
                              <a:pt x="48800" y="6770"/>
                              <a:pt x="42921" y="4602"/>
                              <a:pt x="36814" y="3635"/>
                            </a:cubicBezTo>
                            <a:cubicBezTo>
                              <a:pt x="33774" y="3106"/>
                              <a:pt x="30685" y="2816"/>
                              <a:pt x="27586" y="2852"/>
                            </a:cubicBezTo>
                            <a:cubicBezTo>
                              <a:pt x="26038" y="2780"/>
                              <a:pt x="24486" y="2940"/>
                              <a:pt x="22935" y="2992"/>
                            </a:cubicBezTo>
                            <a:cubicBezTo>
                              <a:pt x="21394" y="3185"/>
                              <a:pt x="19833" y="3247"/>
                              <a:pt x="18295" y="3521"/>
                            </a:cubicBezTo>
                            <a:cubicBezTo>
                              <a:pt x="12112" y="4429"/>
                              <a:pt x="6019" y="6143"/>
                              <a:pt x="0" y="8286"/>
                            </a:cubicBezTo>
                            <a:cubicBezTo>
                              <a:pt x="5490" y="5017"/>
                              <a:pt x="11541" y="2603"/>
                              <a:pt x="17880" y="1225"/>
                            </a:cubicBezTo>
                            <a:cubicBezTo>
                              <a:pt x="24205" y="-202"/>
                              <a:pt x="30864" y="-385"/>
                              <a:pt x="37317" y="690"/>
                            </a:cubicBezTo>
                            <a:cubicBezTo>
                              <a:pt x="43777" y="1771"/>
                              <a:pt x="49992" y="4217"/>
                              <a:pt x="55462" y="7724"/>
                            </a:cubicBezTo>
                            <a:cubicBezTo>
                              <a:pt x="60915" y="11225"/>
                              <a:pt x="65781" y="15705"/>
                              <a:pt x="69266" y="21084"/>
                            </a:cubicBezTo>
                            <a:close/>
                          </a:path>
                        </a:pathLst>
                      </a:custGeom>
                      <a:solidFill>
                        <a:srgbClr val="1B1B2F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  <p:sp>
                  <p:nvSpPr>
                    <p:cNvPr id="1113" name="Freeform: Shape 1112">
                      <a:extLst>
                        <a:ext uri="{FF2B5EF4-FFF2-40B4-BE49-F238E27FC236}">
                          <a16:creationId xmlns:a16="http://schemas.microsoft.com/office/drawing/2014/main" id="{D4763434-032A-ABA7-4F42-C2DDB7A17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5213" y="4324711"/>
                      <a:ext cx="26790" cy="75960"/>
                    </a:xfrm>
                    <a:custGeom>
                      <a:avLst/>
                      <a:gdLst>
                        <a:gd name="connsiteX0" fmla="*/ 26521 w 26790"/>
                        <a:gd name="connsiteY0" fmla="*/ 0 h 75960"/>
                        <a:gd name="connsiteX1" fmla="*/ 26736 w 26790"/>
                        <a:gd name="connsiteY1" fmla="*/ 22178 h 75960"/>
                        <a:gd name="connsiteX2" fmla="*/ 26123 w 26790"/>
                        <a:gd name="connsiteY2" fmla="*/ 44319 h 75960"/>
                        <a:gd name="connsiteX3" fmla="*/ 25799 w 26790"/>
                        <a:gd name="connsiteY3" fmla="*/ 49913 h 75960"/>
                        <a:gd name="connsiteX4" fmla="*/ 24774 w 26790"/>
                        <a:gd name="connsiteY4" fmla="*/ 55586 h 75960"/>
                        <a:gd name="connsiteX5" fmla="*/ 19790 w 26790"/>
                        <a:gd name="connsiteY5" fmla="*/ 65928 h 75960"/>
                        <a:gd name="connsiteX6" fmla="*/ 10666 w 26790"/>
                        <a:gd name="connsiteY6" fmla="*/ 72868 h 75960"/>
                        <a:gd name="connsiteX7" fmla="*/ 0 w 26790"/>
                        <a:gd name="connsiteY7" fmla="*/ 75961 h 75960"/>
                        <a:gd name="connsiteX8" fmla="*/ 10153 w 26790"/>
                        <a:gd name="connsiteY8" fmla="*/ 71493 h 75960"/>
                        <a:gd name="connsiteX9" fmla="*/ 17890 w 26790"/>
                        <a:gd name="connsiteY9" fmla="*/ 64576 h 75960"/>
                        <a:gd name="connsiteX10" fmla="*/ 22031 w 26790"/>
                        <a:gd name="connsiteY10" fmla="*/ 54880 h 75960"/>
                        <a:gd name="connsiteX11" fmla="*/ 22886 w 26790"/>
                        <a:gd name="connsiteY11" fmla="*/ 49655 h 75960"/>
                        <a:gd name="connsiteX12" fmla="*/ 23131 w 26790"/>
                        <a:gd name="connsiteY12" fmla="*/ 44192 h 75960"/>
                        <a:gd name="connsiteX13" fmla="*/ 24412 w 26790"/>
                        <a:gd name="connsiteY13" fmla="*/ 22079 h 75960"/>
                        <a:gd name="connsiteX14" fmla="*/ 26521 w 26790"/>
                        <a:gd name="connsiteY14" fmla="*/ 0 h 759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6790" h="75960">
                          <a:moveTo>
                            <a:pt x="26521" y="0"/>
                          </a:moveTo>
                          <a:cubicBezTo>
                            <a:pt x="26825" y="7403"/>
                            <a:pt x="26831" y="14790"/>
                            <a:pt x="26736" y="22178"/>
                          </a:cubicBezTo>
                          <a:cubicBezTo>
                            <a:pt x="26658" y="29565"/>
                            <a:pt x="26407" y="36942"/>
                            <a:pt x="26123" y="44319"/>
                          </a:cubicBezTo>
                          <a:cubicBezTo>
                            <a:pt x="26018" y="46184"/>
                            <a:pt x="25982" y="47957"/>
                            <a:pt x="25799" y="49913"/>
                          </a:cubicBezTo>
                          <a:cubicBezTo>
                            <a:pt x="25610" y="51827"/>
                            <a:pt x="25303" y="53734"/>
                            <a:pt x="24774" y="55586"/>
                          </a:cubicBezTo>
                          <a:cubicBezTo>
                            <a:pt x="23745" y="59286"/>
                            <a:pt x="22135" y="62855"/>
                            <a:pt x="19790" y="65928"/>
                          </a:cubicBezTo>
                          <a:cubicBezTo>
                            <a:pt x="17481" y="68995"/>
                            <a:pt x="14389" y="71640"/>
                            <a:pt x="10666" y="72868"/>
                          </a:cubicBezTo>
                          <a:cubicBezTo>
                            <a:pt x="7116" y="73952"/>
                            <a:pt x="3586" y="75010"/>
                            <a:pt x="0" y="75961"/>
                          </a:cubicBezTo>
                          <a:cubicBezTo>
                            <a:pt x="3354" y="74390"/>
                            <a:pt x="6770" y="72953"/>
                            <a:pt x="10153" y="71493"/>
                          </a:cubicBezTo>
                          <a:cubicBezTo>
                            <a:pt x="13373" y="70082"/>
                            <a:pt x="15937" y="67486"/>
                            <a:pt x="17890" y="64576"/>
                          </a:cubicBezTo>
                          <a:cubicBezTo>
                            <a:pt x="19807" y="61621"/>
                            <a:pt x="21240" y="58326"/>
                            <a:pt x="22031" y="54880"/>
                          </a:cubicBezTo>
                          <a:cubicBezTo>
                            <a:pt x="22459" y="53166"/>
                            <a:pt x="22743" y="51415"/>
                            <a:pt x="22886" y="49655"/>
                          </a:cubicBezTo>
                          <a:cubicBezTo>
                            <a:pt x="23030" y="47934"/>
                            <a:pt x="23050" y="46014"/>
                            <a:pt x="23131" y="44192"/>
                          </a:cubicBezTo>
                          <a:cubicBezTo>
                            <a:pt x="23478" y="36818"/>
                            <a:pt x="23856" y="29444"/>
                            <a:pt x="24412" y="22079"/>
                          </a:cubicBezTo>
                          <a:cubicBezTo>
                            <a:pt x="24950" y="14709"/>
                            <a:pt x="25587" y="7348"/>
                            <a:pt x="26521" y="0"/>
                          </a:cubicBezTo>
                          <a:close/>
                        </a:path>
                      </a:pathLst>
                    </a:custGeom>
                    <a:solidFill>
                      <a:srgbClr val="1B1B2F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14" name="Freeform: Shape 1113">
                      <a:extLst>
                        <a:ext uri="{FF2B5EF4-FFF2-40B4-BE49-F238E27FC236}">
                          <a16:creationId xmlns:a16="http://schemas.microsoft.com/office/drawing/2014/main" id="{EC11932E-90A0-CC9B-A278-F51B196A7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31372" y="4405407"/>
                      <a:ext cx="62773" cy="46567"/>
                    </a:xfrm>
                    <a:custGeom>
                      <a:avLst/>
                      <a:gdLst>
                        <a:gd name="connsiteX0" fmla="*/ 62774 w 62773"/>
                        <a:gd name="connsiteY0" fmla="*/ 31971 h 46567"/>
                        <a:gd name="connsiteX1" fmla="*/ 43731 w 62773"/>
                        <a:gd name="connsiteY1" fmla="*/ 45426 h 46567"/>
                        <a:gd name="connsiteX2" fmla="*/ 18504 w 62773"/>
                        <a:gd name="connsiteY2" fmla="*/ 42294 h 46567"/>
                        <a:gd name="connsiteX3" fmla="*/ 2195 w 62773"/>
                        <a:gd name="connsiteY3" fmla="*/ 23258 h 46567"/>
                        <a:gd name="connsiteX4" fmla="*/ 0 w 62773"/>
                        <a:gd name="connsiteY4" fmla="*/ 11678 h 46567"/>
                        <a:gd name="connsiteX5" fmla="*/ 2181 w 62773"/>
                        <a:gd name="connsiteY5" fmla="*/ 0 h 46567"/>
                        <a:gd name="connsiteX6" fmla="*/ 16296 w 62773"/>
                        <a:gd name="connsiteY6" fmla="*/ 12834 h 46567"/>
                        <a:gd name="connsiteX7" fmla="*/ 17298 w 62773"/>
                        <a:gd name="connsiteY7" fmla="*/ 13693 h 46567"/>
                        <a:gd name="connsiteX8" fmla="*/ 29457 w 62773"/>
                        <a:gd name="connsiteY8" fmla="*/ 22315 h 46567"/>
                        <a:gd name="connsiteX9" fmla="*/ 35567 w 62773"/>
                        <a:gd name="connsiteY9" fmla="*/ 25136 h 46567"/>
                        <a:gd name="connsiteX10" fmla="*/ 39041 w 62773"/>
                        <a:gd name="connsiteY10" fmla="*/ 26403 h 46567"/>
                        <a:gd name="connsiteX11" fmla="*/ 42918 w 62773"/>
                        <a:gd name="connsiteY11" fmla="*/ 27514 h 46567"/>
                        <a:gd name="connsiteX12" fmla="*/ 55707 w 62773"/>
                        <a:gd name="connsiteY12" fmla="*/ 30342 h 46567"/>
                        <a:gd name="connsiteX13" fmla="*/ 62774 w 62773"/>
                        <a:gd name="connsiteY13" fmla="*/ 31971 h 46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2773" h="46567">
                          <a:moveTo>
                            <a:pt x="62774" y="31971"/>
                          </a:moveTo>
                          <a:cubicBezTo>
                            <a:pt x="58300" y="38865"/>
                            <a:pt x="51647" y="43248"/>
                            <a:pt x="43731" y="45426"/>
                          </a:cubicBezTo>
                          <a:cubicBezTo>
                            <a:pt x="35903" y="47643"/>
                            <a:pt x="26370" y="46647"/>
                            <a:pt x="18504" y="42294"/>
                          </a:cubicBezTo>
                          <a:cubicBezTo>
                            <a:pt x="10587" y="37957"/>
                            <a:pt x="4909" y="30786"/>
                            <a:pt x="2195" y="23258"/>
                          </a:cubicBezTo>
                          <a:cubicBezTo>
                            <a:pt x="833" y="19460"/>
                            <a:pt x="88" y="15587"/>
                            <a:pt x="0" y="11678"/>
                          </a:cubicBezTo>
                          <a:cubicBezTo>
                            <a:pt x="6" y="7759"/>
                            <a:pt x="454" y="3831"/>
                            <a:pt x="2181" y="0"/>
                          </a:cubicBezTo>
                          <a:cubicBezTo>
                            <a:pt x="7772" y="5000"/>
                            <a:pt x="12139" y="9235"/>
                            <a:pt x="16296" y="12834"/>
                          </a:cubicBezTo>
                          <a:cubicBezTo>
                            <a:pt x="16636" y="13128"/>
                            <a:pt x="16952" y="13419"/>
                            <a:pt x="17298" y="13693"/>
                          </a:cubicBezTo>
                          <a:cubicBezTo>
                            <a:pt x="21710" y="17429"/>
                            <a:pt x="25603" y="20189"/>
                            <a:pt x="29457" y="22315"/>
                          </a:cubicBezTo>
                          <a:cubicBezTo>
                            <a:pt x="31390" y="23392"/>
                            <a:pt x="33385" y="24271"/>
                            <a:pt x="35567" y="25136"/>
                          </a:cubicBezTo>
                          <a:cubicBezTo>
                            <a:pt x="36661" y="25616"/>
                            <a:pt x="37833" y="25926"/>
                            <a:pt x="39041" y="26403"/>
                          </a:cubicBezTo>
                          <a:cubicBezTo>
                            <a:pt x="40289" y="26681"/>
                            <a:pt x="41530" y="27236"/>
                            <a:pt x="42918" y="27514"/>
                          </a:cubicBezTo>
                          <a:cubicBezTo>
                            <a:pt x="46667" y="28555"/>
                            <a:pt x="50860" y="29329"/>
                            <a:pt x="55707" y="30342"/>
                          </a:cubicBezTo>
                          <a:cubicBezTo>
                            <a:pt x="57908" y="30815"/>
                            <a:pt x="60269" y="31344"/>
                            <a:pt x="62774" y="31971"/>
                          </a:cubicBezTo>
                          <a:close/>
                        </a:path>
                      </a:pathLst>
                    </a:custGeom>
                    <a:solidFill>
                      <a:srgbClr val="E43F5A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15" name="Freeform: Shape 1114">
                      <a:extLst>
                        <a:ext uri="{FF2B5EF4-FFF2-40B4-BE49-F238E27FC236}">
                          <a16:creationId xmlns:a16="http://schemas.microsoft.com/office/drawing/2014/main" id="{799D389A-2524-6EF8-C60E-9DBA0E3925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47668" y="4418238"/>
                      <a:ext cx="39407" cy="22625"/>
                    </a:xfrm>
                    <a:custGeom>
                      <a:avLst/>
                      <a:gdLst>
                        <a:gd name="connsiteX0" fmla="*/ 39407 w 39407"/>
                        <a:gd name="connsiteY0" fmla="*/ 17507 h 22625"/>
                        <a:gd name="connsiteX1" fmla="*/ 32308 w 39407"/>
                        <a:gd name="connsiteY1" fmla="*/ 21413 h 22625"/>
                        <a:gd name="connsiteX2" fmla="*/ 12880 w 39407"/>
                        <a:gd name="connsiteY2" fmla="*/ 19516 h 22625"/>
                        <a:gd name="connsiteX3" fmla="*/ 836 w 39407"/>
                        <a:gd name="connsiteY3" fmla="*/ 4631 h 22625"/>
                        <a:gd name="connsiteX4" fmla="*/ 0 w 39407"/>
                        <a:gd name="connsiteY4" fmla="*/ 0 h 22625"/>
                        <a:gd name="connsiteX5" fmla="*/ 1003 w 39407"/>
                        <a:gd name="connsiteY5" fmla="*/ 859 h 22625"/>
                        <a:gd name="connsiteX6" fmla="*/ 13161 w 39407"/>
                        <a:gd name="connsiteY6" fmla="*/ 9480 h 22625"/>
                        <a:gd name="connsiteX7" fmla="*/ 19271 w 39407"/>
                        <a:gd name="connsiteY7" fmla="*/ 12302 h 22625"/>
                        <a:gd name="connsiteX8" fmla="*/ 22746 w 39407"/>
                        <a:gd name="connsiteY8" fmla="*/ 13569 h 22625"/>
                        <a:gd name="connsiteX9" fmla="*/ 26622 w 39407"/>
                        <a:gd name="connsiteY9" fmla="*/ 14679 h 22625"/>
                        <a:gd name="connsiteX10" fmla="*/ 39407 w 39407"/>
                        <a:gd name="connsiteY10" fmla="*/ 17507 h 226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9407" h="22625">
                          <a:moveTo>
                            <a:pt x="39407" y="17507"/>
                          </a:moveTo>
                          <a:cubicBezTo>
                            <a:pt x="37356" y="19192"/>
                            <a:pt x="34959" y="20489"/>
                            <a:pt x="32308" y="21413"/>
                          </a:cubicBezTo>
                          <a:cubicBezTo>
                            <a:pt x="26498" y="23493"/>
                            <a:pt x="18997" y="22919"/>
                            <a:pt x="12880" y="19516"/>
                          </a:cubicBezTo>
                          <a:cubicBezTo>
                            <a:pt x="6734" y="16133"/>
                            <a:pt x="2498" y="10457"/>
                            <a:pt x="836" y="4631"/>
                          </a:cubicBezTo>
                          <a:cubicBezTo>
                            <a:pt x="421" y="3115"/>
                            <a:pt x="131" y="1554"/>
                            <a:pt x="0" y="0"/>
                          </a:cubicBezTo>
                          <a:cubicBezTo>
                            <a:pt x="340" y="294"/>
                            <a:pt x="657" y="584"/>
                            <a:pt x="1003" y="859"/>
                          </a:cubicBezTo>
                          <a:cubicBezTo>
                            <a:pt x="5414" y="4595"/>
                            <a:pt x="9307" y="7354"/>
                            <a:pt x="13161" y="9480"/>
                          </a:cubicBezTo>
                          <a:cubicBezTo>
                            <a:pt x="15094" y="10558"/>
                            <a:pt x="17090" y="11436"/>
                            <a:pt x="19271" y="12302"/>
                          </a:cubicBezTo>
                          <a:cubicBezTo>
                            <a:pt x="20365" y="12782"/>
                            <a:pt x="21537" y="13092"/>
                            <a:pt x="22746" y="13569"/>
                          </a:cubicBezTo>
                          <a:cubicBezTo>
                            <a:pt x="23993" y="13847"/>
                            <a:pt x="25234" y="14402"/>
                            <a:pt x="26622" y="14679"/>
                          </a:cubicBezTo>
                          <a:cubicBezTo>
                            <a:pt x="30368" y="15721"/>
                            <a:pt x="34561" y="16495"/>
                            <a:pt x="39407" y="17507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16" name="Freeform: Shape 1115">
                      <a:extLst>
                        <a:ext uri="{FF2B5EF4-FFF2-40B4-BE49-F238E27FC236}">
                          <a16:creationId xmlns:a16="http://schemas.microsoft.com/office/drawing/2014/main" id="{997A9CF4-476E-C4C0-9229-E86195F4D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66804" y="4199768"/>
                      <a:ext cx="69269" cy="26915"/>
                    </a:xfrm>
                    <a:custGeom>
                      <a:avLst/>
                      <a:gdLst>
                        <a:gd name="connsiteX0" fmla="*/ 69269 w 69269"/>
                        <a:gd name="connsiteY0" fmla="*/ 26916 h 26915"/>
                        <a:gd name="connsiteX1" fmla="*/ 51886 w 69269"/>
                        <a:gd name="connsiteY1" fmla="*/ 19594 h 26915"/>
                        <a:gd name="connsiteX2" fmla="*/ 35815 w 69269"/>
                        <a:gd name="connsiteY2" fmla="*/ 15362 h 26915"/>
                        <a:gd name="connsiteX3" fmla="*/ 27664 w 69269"/>
                        <a:gd name="connsiteY3" fmla="*/ 14366 h 26915"/>
                        <a:gd name="connsiteX4" fmla="*/ 23458 w 69269"/>
                        <a:gd name="connsiteY4" fmla="*/ 14094 h 26915"/>
                        <a:gd name="connsiteX5" fmla="*/ 19131 w 69269"/>
                        <a:gd name="connsiteY5" fmla="*/ 13990 h 26915"/>
                        <a:gd name="connsiteX6" fmla="*/ 0 w 69269"/>
                        <a:gd name="connsiteY6" fmla="*/ 14117 h 26915"/>
                        <a:gd name="connsiteX7" fmla="*/ 17041 w 69269"/>
                        <a:gd name="connsiteY7" fmla="*/ 2419 h 26915"/>
                        <a:gd name="connsiteX8" fmla="*/ 22152 w 69269"/>
                        <a:gd name="connsiteY8" fmla="*/ 947 h 26915"/>
                        <a:gd name="connsiteX9" fmla="*/ 24793 w 69269"/>
                        <a:gd name="connsiteY9" fmla="*/ 486 h 26915"/>
                        <a:gd name="connsiteX10" fmla="*/ 27471 w 69269"/>
                        <a:gd name="connsiteY10" fmla="*/ 173 h 26915"/>
                        <a:gd name="connsiteX11" fmla="*/ 38317 w 69269"/>
                        <a:gd name="connsiteY11" fmla="*/ 623 h 26915"/>
                        <a:gd name="connsiteX12" fmla="*/ 57852 w 69269"/>
                        <a:gd name="connsiteY12" fmla="*/ 9513 h 26915"/>
                        <a:gd name="connsiteX13" fmla="*/ 64995 w 69269"/>
                        <a:gd name="connsiteY13" fmla="*/ 17308 h 26915"/>
                        <a:gd name="connsiteX14" fmla="*/ 69269 w 69269"/>
                        <a:gd name="connsiteY14" fmla="*/ 26916 h 269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269" h="26915">
                          <a:moveTo>
                            <a:pt x="69269" y="26916"/>
                          </a:moveTo>
                          <a:cubicBezTo>
                            <a:pt x="62908" y="23950"/>
                            <a:pt x="57382" y="21524"/>
                            <a:pt x="51886" y="19594"/>
                          </a:cubicBezTo>
                          <a:cubicBezTo>
                            <a:pt x="46416" y="17693"/>
                            <a:pt x="41184" y="16224"/>
                            <a:pt x="35815" y="15362"/>
                          </a:cubicBezTo>
                          <a:cubicBezTo>
                            <a:pt x="33138" y="14927"/>
                            <a:pt x="30437" y="14545"/>
                            <a:pt x="27664" y="14366"/>
                          </a:cubicBezTo>
                          <a:cubicBezTo>
                            <a:pt x="26283" y="14202"/>
                            <a:pt x="24878" y="14219"/>
                            <a:pt x="23458" y="14094"/>
                          </a:cubicBezTo>
                          <a:cubicBezTo>
                            <a:pt x="22040" y="14108"/>
                            <a:pt x="20591" y="13944"/>
                            <a:pt x="19131" y="13990"/>
                          </a:cubicBezTo>
                          <a:cubicBezTo>
                            <a:pt x="13246" y="13882"/>
                            <a:pt x="7084" y="14261"/>
                            <a:pt x="0" y="14117"/>
                          </a:cubicBezTo>
                          <a:cubicBezTo>
                            <a:pt x="4425" y="8566"/>
                            <a:pt x="10408" y="4810"/>
                            <a:pt x="17041" y="2419"/>
                          </a:cubicBezTo>
                          <a:cubicBezTo>
                            <a:pt x="18690" y="1786"/>
                            <a:pt x="20421" y="1378"/>
                            <a:pt x="22152" y="947"/>
                          </a:cubicBezTo>
                          <a:cubicBezTo>
                            <a:pt x="23023" y="770"/>
                            <a:pt x="23908" y="623"/>
                            <a:pt x="24793" y="486"/>
                          </a:cubicBezTo>
                          <a:cubicBezTo>
                            <a:pt x="25678" y="326"/>
                            <a:pt x="26570" y="225"/>
                            <a:pt x="27471" y="173"/>
                          </a:cubicBezTo>
                          <a:cubicBezTo>
                            <a:pt x="31061" y="-177"/>
                            <a:pt x="34728" y="19"/>
                            <a:pt x="38317" y="623"/>
                          </a:cubicBezTo>
                          <a:cubicBezTo>
                            <a:pt x="45514" y="1812"/>
                            <a:pt x="52372" y="4954"/>
                            <a:pt x="57852" y="9513"/>
                          </a:cubicBezTo>
                          <a:cubicBezTo>
                            <a:pt x="60589" y="11799"/>
                            <a:pt x="63025" y="14392"/>
                            <a:pt x="64995" y="17308"/>
                          </a:cubicBezTo>
                          <a:cubicBezTo>
                            <a:pt x="66941" y="20224"/>
                            <a:pt x="68584" y="23386"/>
                            <a:pt x="69269" y="26916"/>
                          </a:cubicBezTo>
                          <a:close/>
                        </a:path>
                      </a:pathLst>
                    </a:custGeom>
                    <a:solidFill>
                      <a:srgbClr val="1B1B2F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117" name="Freeform: Shape 1116">
                      <a:extLst>
                        <a:ext uri="{FF2B5EF4-FFF2-40B4-BE49-F238E27FC236}">
                          <a16:creationId xmlns:a16="http://schemas.microsoft.com/office/drawing/2014/main" id="{68D9C885-6FC8-D3A5-361C-6A2CEBD0A2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390642" y="4167209"/>
                      <a:ext cx="69262" cy="26918"/>
                    </a:xfrm>
                    <a:custGeom>
                      <a:avLst/>
                      <a:gdLst>
                        <a:gd name="connsiteX0" fmla="*/ 69262 w 69262"/>
                        <a:gd name="connsiteY0" fmla="*/ 26919 h 26918"/>
                        <a:gd name="connsiteX1" fmla="*/ 51883 w 69262"/>
                        <a:gd name="connsiteY1" fmla="*/ 19597 h 26918"/>
                        <a:gd name="connsiteX2" fmla="*/ 35812 w 69262"/>
                        <a:gd name="connsiteY2" fmla="*/ 15365 h 26918"/>
                        <a:gd name="connsiteX3" fmla="*/ 27661 w 69262"/>
                        <a:gd name="connsiteY3" fmla="*/ 14365 h 26918"/>
                        <a:gd name="connsiteX4" fmla="*/ 23458 w 69262"/>
                        <a:gd name="connsiteY4" fmla="*/ 14094 h 26918"/>
                        <a:gd name="connsiteX5" fmla="*/ 19131 w 69262"/>
                        <a:gd name="connsiteY5" fmla="*/ 13990 h 26918"/>
                        <a:gd name="connsiteX6" fmla="*/ 0 w 69262"/>
                        <a:gd name="connsiteY6" fmla="*/ 14117 h 26918"/>
                        <a:gd name="connsiteX7" fmla="*/ 17041 w 69262"/>
                        <a:gd name="connsiteY7" fmla="*/ 2419 h 26918"/>
                        <a:gd name="connsiteX8" fmla="*/ 22152 w 69262"/>
                        <a:gd name="connsiteY8" fmla="*/ 947 h 26918"/>
                        <a:gd name="connsiteX9" fmla="*/ 24793 w 69262"/>
                        <a:gd name="connsiteY9" fmla="*/ 486 h 26918"/>
                        <a:gd name="connsiteX10" fmla="*/ 27471 w 69262"/>
                        <a:gd name="connsiteY10" fmla="*/ 173 h 26918"/>
                        <a:gd name="connsiteX11" fmla="*/ 38317 w 69262"/>
                        <a:gd name="connsiteY11" fmla="*/ 623 h 26918"/>
                        <a:gd name="connsiteX12" fmla="*/ 57852 w 69262"/>
                        <a:gd name="connsiteY12" fmla="*/ 9513 h 26918"/>
                        <a:gd name="connsiteX13" fmla="*/ 64995 w 69262"/>
                        <a:gd name="connsiteY13" fmla="*/ 17308 h 26918"/>
                        <a:gd name="connsiteX14" fmla="*/ 69262 w 69262"/>
                        <a:gd name="connsiteY14" fmla="*/ 26919 h 26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69262" h="26918">
                          <a:moveTo>
                            <a:pt x="69262" y="26919"/>
                          </a:moveTo>
                          <a:cubicBezTo>
                            <a:pt x="62901" y="23954"/>
                            <a:pt x="57376" y="21527"/>
                            <a:pt x="51883" y="19597"/>
                          </a:cubicBezTo>
                          <a:cubicBezTo>
                            <a:pt x="46412" y="17696"/>
                            <a:pt x="41181" y="16227"/>
                            <a:pt x="35812" y="15365"/>
                          </a:cubicBezTo>
                          <a:cubicBezTo>
                            <a:pt x="33134" y="14927"/>
                            <a:pt x="30433" y="14548"/>
                            <a:pt x="27661" y="14365"/>
                          </a:cubicBezTo>
                          <a:cubicBezTo>
                            <a:pt x="26279" y="14202"/>
                            <a:pt x="24875" y="14218"/>
                            <a:pt x="23458" y="14094"/>
                          </a:cubicBezTo>
                          <a:cubicBezTo>
                            <a:pt x="22040" y="14107"/>
                            <a:pt x="20591" y="13944"/>
                            <a:pt x="19131" y="13990"/>
                          </a:cubicBezTo>
                          <a:cubicBezTo>
                            <a:pt x="13246" y="13882"/>
                            <a:pt x="7087" y="14261"/>
                            <a:pt x="0" y="14117"/>
                          </a:cubicBezTo>
                          <a:cubicBezTo>
                            <a:pt x="4425" y="8565"/>
                            <a:pt x="10408" y="4813"/>
                            <a:pt x="17041" y="2419"/>
                          </a:cubicBezTo>
                          <a:cubicBezTo>
                            <a:pt x="18690" y="1786"/>
                            <a:pt x="20421" y="1378"/>
                            <a:pt x="22152" y="947"/>
                          </a:cubicBezTo>
                          <a:cubicBezTo>
                            <a:pt x="23023" y="770"/>
                            <a:pt x="23908" y="623"/>
                            <a:pt x="24793" y="486"/>
                          </a:cubicBezTo>
                          <a:cubicBezTo>
                            <a:pt x="25678" y="326"/>
                            <a:pt x="26570" y="225"/>
                            <a:pt x="27471" y="173"/>
                          </a:cubicBezTo>
                          <a:cubicBezTo>
                            <a:pt x="31060" y="-177"/>
                            <a:pt x="34728" y="19"/>
                            <a:pt x="38317" y="623"/>
                          </a:cubicBezTo>
                          <a:cubicBezTo>
                            <a:pt x="45514" y="1812"/>
                            <a:pt x="52372" y="4954"/>
                            <a:pt x="57852" y="9513"/>
                          </a:cubicBezTo>
                          <a:cubicBezTo>
                            <a:pt x="60589" y="11799"/>
                            <a:pt x="63025" y="14392"/>
                            <a:pt x="64995" y="17308"/>
                          </a:cubicBezTo>
                          <a:cubicBezTo>
                            <a:pt x="66934" y="20231"/>
                            <a:pt x="68577" y="23389"/>
                            <a:pt x="69262" y="26919"/>
                          </a:cubicBezTo>
                          <a:close/>
                        </a:path>
                      </a:pathLst>
                    </a:custGeom>
                    <a:solidFill>
                      <a:srgbClr val="1B1B2F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grpSp>
              <p:nvGrpSpPr>
                <p:cNvPr id="1101" name="Group 1100">
                  <a:extLst>
                    <a:ext uri="{FF2B5EF4-FFF2-40B4-BE49-F238E27FC236}">
                      <a16:creationId xmlns:a16="http://schemas.microsoft.com/office/drawing/2014/main" id="{A08FAAC9-2589-CCAD-C37C-1565718B4F84}"/>
                    </a:ext>
                  </a:extLst>
                </p:cNvPr>
                <p:cNvGrpSpPr/>
                <p:nvPr/>
              </p:nvGrpSpPr>
              <p:grpSpPr>
                <a:xfrm>
                  <a:off x="9503250" y="2236978"/>
                  <a:ext cx="568697" cy="430165"/>
                  <a:chOff x="9503250" y="2236978"/>
                  <a:chExt cx="568697" cy="430165"/>
                </a:xfrm>
              </p:grpSpPr>
              <p:sp>
                <p:nvSpPr>
                  <p:cNvPr id="1102" name="Freeform: Shape 1101">
                    <a:extLst>
                      <a:ext uri="{FF2B5EF4-FFF2-40B4-BE49-F238E27FC236}">
                        <a16:creationId xmlns:a16="http://schemas.microsoft.com/office/drawing/2014/main" id="{4867BF8D-8C99-06D4-8E5C-2E1476438F64}"/>
                      </a:ext>
                    </a:extLst>
                  </p:cNvPr>
                  <p:cNvSpPr/>
                  <p:nvPr/>
                </p:nvSpPr>
                <p:spPr>
                  <a:xfrm flipH="1">
                    <a:off x="9503250" y="2236978"/>
                    <a:ext cx="568697" cy="430165"/>
                  </a:xfrm>
                  <a:custGeom>
                    <a:avLst/>
                    <a:gdLst>
                      <a:gd name="connsiteX0" fmla="*/ 226131 w 568697"/>
                      <a:gd name="connsiteY0" fmla="*/ 173945 h 430165"/>
                      <a:gd name="connsiteX1" fmla="*/ 225200 w 568697"/>
                      <a:gd name="connsiteY1" fmla="*/ 176513 h 430165"/>
                      <a:gd name="connsiteX2" fmla="*/ 221763 w 568697"/>
                      <a:gd name="connsiteY2" fmla="*/ 208558 h 430165"/>
                      <a:gd name="connsiteX3" fmla="*/ 218162 w 568697"/>
                      <a:gd name="connsiteY3" fmla="*/ 240030 h 430165"/>
                      <a:gd name="connsiteX4" fmla="*/ 206448 w 568697"/>
                      <a:gd name="connsiteY4" fmla="*/ 269408 h 430165"/>
                      <a:gd name="connsiteX5" fmla="*/ 183570 w 568697"/>
                      <a:gd name="connsiteY5" fmla="*/ 290851 h 430165"/>
                      <a:gd name="connsiteX6" fmla="*/ 169252 w 568697"/>
                      <a:gd name="connsiteY6" fmla="*/ 297313 h 430165"/>
                      <a:gd name="connsiteX7" fmla="*/ 153864 w 568697"/>
                      <a:gd name="connsiteY7" fmla="*/ 300900 h 430165"/>
                      <a:gd name="connsiteX8" fmla="*/ 132411 w 568697"/>
                      <a:gd name="connsiteY8" fmla="*/ 300884 h 430165"/>
                      <a:gd name="connsiteX9" fmla="*/ 134492 w 568697"/>
                      <a:gd name="connsiteY9" fmla="*/ 300644 h 430165"/>
                      <a:gd name="connsiteX10" fmla="*/ 203356 w 568697"/>
                      <a:gd name="connsiteY10" fmla="*/ 238805 h 430165"/>
                      <a:gd name="connsiteX11" fmla="*/ 223518 w 568697"/>
                      <a:gd name="connsiteY11" fmla="*/ 179424 h 430165"/>
                      <a:gd name="connsiteX12" fmla="*/ 520431 w 568697"/>
                      <a:gd name="connsiteY12" fmla="*/ 140737 h 430165"/>
                      <a:gd name="connsiteX13" fmla="*/ 547931 w 568697"/>
                      <a:gd name="connsiteY13" fmla="*/ 161602 h 430165"/>
                      <a:gd name="connsiteX14" fmla="*/ 558277 w 568697"/>
                      <a:gd name="connsiteY14" fmla="*/ 176250 h 430165"/>
                      <a:gd name="connsiteX15" fmla="*/ 560239 w 568697"/>
                      <a:gd name="connsiteY15" fmla="*/ 180320 h 430165"/>
                      <a:gd name="connsiteX16" fmla="*/ 561974 w 568697"/>
                      <a:gd name="connsiteY16" fmla="*/ 184513 h 430165"/>
                      <a:gd name="connsiteX17" fmla="*/ 562770 w 568697"/>
                      <a:gd name="connsiteY17" fmla="*/ 186648 h 430165"/>
                      <a:gd name="connsiteX18" fmla="*/ 563534 w 568697"/>
                      <a:gd name="connsiteY18" fmla="*/ 188809 h 430165"/>
                      <a:gd name="connsiteX19" fmla="*/ 564864 w 568697"/>
                      <a:gd name="connsiteY19" fmla="*/ 193220 h 430165"/>
                      <a:gd name="connsiteX20" fmla="*/ 565898 w 568697"/>
                      <a:gd name="connsiteY20" fmla="*/ 197737 h 430165"/>
                      <a:gd name="connsiteX21" fmla="*/ 566570 w 568697"/>
                      <a:gd name="connsiteY21" fmla="*/ 202339 h 430165"/>
                      <a:gd name="connsiteX22" fmla="*/ 566568 w 568697"/>
                      <a:gd name="connsiteY22" fmla="*/ 211648 h 430165"/>
                      <a:gd name="connsiteX23" fmla="*/ 564708 w 568697"/>
                      <a:gd name="connsiteY23" fmla="*/ 219932 h 430165"/>
                      <a:gd name="connsiteX24" fmla="*/ 561148 w 568697"/>
                      <a:gd name="connsiteY24" fmla="*/ 193334 h 430165"/>
                      <a:gd name="connsiteX25" fmla="*/ 545336 w 568697"/>
                      <a:gd name="connsiteY25" fmla="*/ 165232 h 430165"/>
                      <a:gd name="connsiteX26" fmla="*/ 518822 w 568697"/>
                      <a:gd name="connsiteY26" fmla="*/ 139155 h 430165"/>
                      <a:gd name="connsiteX27" fmla="*/ 518827 w 568697"/>
                      <a:gd name="connsiteY27" fmla="*/ 139156 h 430165"/>
                      <a:gd name="connsiteX28" fmla="*/ 518826 w 568697"/>
                      <a:gd name="connsiteY28" fmla="*/ 139158 h 430165"/>
                      <a:gd name="connsiteX29" fmla="*/ 285194 w 568697"/>
                      <a:gd name="connsiteY29" fmla="*/ 121666 h 430165"/>
                      <a:gd name="connsiteX30" fmla="*/ 303208 w 568697"/>
                      <a:gd name="connsiteY30" fmla="*/ 123744 h 430165"/>
                      <a:gd name="connsiteX31" fmla="*/ 351809 w 568697"/>
                      <a:gd name="connsiteY31" fmla="*/ 185253 h 430165"/>
                      <a:gd name="connsiteX32" fmla="*/ 358602 w 568697"/>
                      <a:gd name="connsiteY32" fmla="*/ 207069 h 430165"/>
                      <a:gd name="connsiteX33" fmla="*/ 338374 w 568697"/>
                      <a:gd name="connsiteY33" fmla="*/ 169229 h 430165"/>
                      <a:gd name="connsiteX34" fmla="*/ 323286 w 568697"/>
                      <a:gd name="connsiteY34" fmla="*/ 149791 h 430165"/>
                      <a:gd name="connsiteX35" fmla="*/ 319237 w 568697"/>
                      <a:gd name="connsiteY35" fmla="*/ 145144 h 430165"/>
                      <a:gd name="connsiteX36" fmla="*/ 317181 w 568697"/>
                      <a:gd name="connsiteY36" fmla="*/ 142836 h 430165"/>
                      <a:gd name="connsiteX37" fmla="*/ 315031 w 568697"/>
                      <a:gd name="connsiteY37" fmla="*/ 140612 h 430165"/>
                      <a:gd name="connsiteX38" fmla="*/ 312853 w 568697"/>
                      <a:gd name="connsiteY38" fmla="*/ 138402 h 430165"/>
                      <a:gd name="connsiteX39" fmla="*/ 310562 w 568697"/>
                      <a:gd name="connsiteY39" fmla="*/ 136302 h 430165"/>
                      <a:gd name="connsiteX40" fmla="*/ 305812 w 568697"/>
                      <a:gd name="connsiteY40" fmla="*/ 132259 h 430165"/>
                      <a:gd name="connsiteX41" fmla="*/ 303289 w 568697"/>
                      <a:gd name="connsiteY41" fmla="*/ 130409 h 430165"/>
                      <a:gd name="connsiteX42" fmla="*/ 300695 w 568697"/>
                      <a:gd name="connsiteY42" fmla="*/ 128648 h 430165"/>
                      <a:gd name="connsiteX43" fmla="*/ 295212 w 568697"/>
                      <a:gd name="connsiteY43" fmla="*/ 125568 h 430165"/>
                      <a:gd name="connsiteX44" fmla="*/ 289458 w 568697"/>
                      <a:gd name="connsiteY44" fmla="*/ 122986 h 430165"/>
                      <a:gd name="connsiteX45" fmla="*/ 270118 w 568697"/>
                      <a:gd name="connsiteY45" fmla="*/ 119926 h 430165"/>
                      <a:gd name="connsiteX46" fmla="*/ 270141 w 568697"/>
                      <a:gd name="connsiteY46" fmla="*/ 119929 h 430165"/>
                      <a:gd name="connsiteX47" fmla="*/ 270109 w 568697"/>
                      <a:gd name="connsiteY47" fmla="*/ 119932 h 430165"/>
                      <a:gd name="connsiteX48" fmla="*/ 132263 w 568697"/>
                      <a:gd name="connsiteY48" fmla="*/ 72140 h 430165"/>
                      <a:gd name="connsiteX49" fmla="*/ 116661 w 568697"/>
                      <a:gd name="connsiteY49" fmla="*/ 78579 h 430165"/>
                      <a:gd name="connsiteX50" fmla="*/ 87715 w 568697"/>
                      <a:gd name="connsiteY50" fmla="*/ 105979 h 430165"/>
                      <a:gd name="connsiteX51" fmla="*/ 73322 w 568697"/>
                      <a:gd name="connsiteY51" fmla="*/ 142813 h 430165"/>
                      <a:gd name="connsiteX52" fmla="*/ 75696 w 568697"/>
                      <a:gd name="connsiteY52" fmla="*/ 129810 h 430165"/>
                      <a:gd name="connsiteX53" fmla="*/ 78468 w 568697"/>
                      <a:gd name="connsiteY53" fmla="*/ 109795 h 430165"/>
                      <a:gd name="connsiteX54" fmla="*/ 84064 w 568697"/>
                      <a:gd name="connsiteY54" fmla="*/ 91267 h 430165"/>
                      <a:gd name="connsiteX55" fmla="*/ 89465 w 568697"/>
                      <a:gd name="connsiteY55" fmla="*/ 83860 h 430165"/>
                      <a:gd name="connsiteX56" fmla="*/ 96944 w 568697"/>
                      <a:gd name="connsiteY56" fmla="*/ 78699 h 430165"/>
                      <a:gd name="connsiteX57" fmla="*/ 105885 w 568697"/>
                      <a:gd name="connsiteY57" fmla="*/ 75805 h 430165"/>
                      <a:gd name="connsiteX58" fmla="*/ 115703 w 568697"/>
                      <a:gd name="connsiteY58" fmla="*/ 74519 h 430165"/>
                      <a:gd name="connsiteX59" fmla="*/ 280087 w 568697"/>
                      <a:gd name="connsiteY59" fmla="*/ 43408 h 430165"/>
                      <a:gd name="connsiteX60" fmla="*/ 280083 w 568697"/>
                      <a:gd name="connsiteY60" fmla="*/ 43412 h 430165"/>
                      <a:gd name="connsiteX61" fmla="*/ 280082 w 568697"/>
                      <a:gd name="connsiteY61" fmla="*/ 43408 h 430165"/>
                      <a:gd name="connsiteX62" fmla="*/ 249659 w 568697"/>
                      <a:gd name="connsiteY62" fmla="*/ 9840 h 430165"/>
                      <a:gd name="connsiteX63" fmla="*/ 258560 w 568697"/>
                      <a:gd name="connsiteY63" fmla="*/ 12056 h 430165"/>
                      <a:gd name="connsiteX64" fmla="*/ 272116 w 568697"/>
                      <a:gd name="connsiteY64" fmla="*/ 25044 h 430165"/>
                      <a:gd name="connsiteX65" fmla="*/ 275236 w 568697"/>
                      <a:gd name="connsiteY65" fmla="*/ 32540 h 430165"/>
                      <a:gd name="connsiteX66" fmla="*/ 270859 w 568697"/>
                      <a:gd name="connsiteY66" fmla="*/ 25005 h 430165"/>
                      <a:gd name="connsiteX67" fmla="*/ 236711 w 568697"/>
                      <a:gd name="connsiteY67" fmla="*/ 19306 h 430165"/>
                      <a:gd name="connsiteX68" fmla="*/ 183371 w 568697"/>
                      <a:gd name="connsiteY68" fmla="*/ 51048 h 430165"/>
                      <a:gd name="connsiteX69" fmla="*/ 177952 w 568697"/>
                      <a:gd name="connsiteY69" fmla="*/ 53284 h 430165"/>
                      <a:gd name="connsiteX70" fmla="*/ 182388 w 568697"/>
                      <a:gd name="connsiteY70" fmla="*/ 48998 h 430165"/>
                      <a:gd name="connsiteX71" fmla="*/ 189467 w 568697"/>
                      <a:gd name="connsiteY71" fmla="*/ 41662 h 430165"/>
                      <a:gd name="connsiteX72" fmla="*/ 196921 w 568697"/>
                      <a:gd name="connsiteY72" fmla="*/ 34740 h 430165"/>
                      <a:gd name="connsiteX73" fmla="*/ 204815 w 568697"/>
                      <a:gd name="connsiteY73" fmla="*/ 28333 h 430165"/>
                      <a:gd name="connsiteX74" fmla="*/ 221928 w 568697"/>
                      <a:gd name="connsiteY74" fmla="*/ 17591 h 430165"/>
                      <a:gd name="connsiteX75" fmla="*/ 240280 w 568697"/>
                      <a:gd name="connsiteY75" fmla="*/ 10650 h 430165"/>
                      <a:gd name="connsiteX76" fmla="*/ 249659 w 568697"/>
                      <a:gd name="connsiteY76" fmla="*/ 9840 h 430165"/>
                      <a:gd name="connsiteX77" fmla="*/ 354540 w 568697"/>
                      <a:gd name="connsiteY77" fmla="*/ 530 h 430165"/>
                      <a:gd name="connsiteX78" fmla="*/ 311537 w 568697"/>
                      <a:gd name="connsiteY78" fmla="*/ 8783 h 430165"/>
                      <a:gd name="connsiteX79" fmla="*/ 280354 w 568697"/>
                      <a:gd name="connsiteY79" fmla="*/ 43114 h 430165"/>
                      <a:gd name="connsiteX80" fmla="*/ 278800 w 568697"/>
                      <a:gd name="connsiteY80" fmla="*/ 33180 h 430165"/>
                      <a:gd name="connsiteX81" fmla="*/ 275276 w 568697"/>
                      <a:gd name="connsiteY81" fmla="*/ 23353 h 430165"/>
                      <a:gd name="connsiteX82" fmla="*/ 269467 w 568697"/>
                      <a:gd name="connsiteY82" fmla="*/ 14389 h 430165"/>
                      <a:gd name="connsiteX83" fmla="*/ 260840 w 568697"/>
                      <a:gd name="connsiteY83" fmla="*/ 7523 h 430165"/>
                      <a:gd name="connsiteX84" fmla="*/ 250075 w 568697"/>
                      <a:gd name="connsiteY84" fmla="*/ 4435 h 430165"/>
                      <a:gd name="connsiteX85" fmla="*/ 239078 w 568697"/>
                      <a:gd name="connsiteY85" fmla="*/ 5229 h 430165"/>
                      <a:gd name="connsiteX86" fmla="*/ 219700 w 568697"/>
                      <a:gd name="connsiteY86" fmla="*/ 13839 h 430165"/>
                      <a:gd name="connsiteX87" fmla="*/ 203315 w 568697"/>
                      <a:gd name="connsiteY87" fmla="*/ 26502 h 430165"/>
                      <a:gd name="connsiteX88" fmla="*/ 199454 w 568697"/>
                      <a:gd name="connsiteY88" fmla="*/ 29893 h 430165"/>
                      <a:gd name="connsiteX89" fmla="*/ 195615 w 568697"/>
                      <a:gd name="connsiteY89" fmla="*/ 33298 h 430165"/>
                      <a:gd name="connsiteX90" fmla="*/ 188077 w 568697"/>
                      <a:gd name="connsiteY90" fmla="*/ 40242 h 430165"/>
                      <a:gd name="connsiteX91" fmla="*/ 172874 w 568697"/>
                      <a:gd name="connsiteY91" fmla="*/ 53617 h 430165"/>
                      <a:gd name="connsiteX92" fmla="*/ 154894 w 568697"/>
                      <a:gd name="connsiteY92" fmla="*/ 61637 h 430165"/>
                      <a:gd name="connsiteX93" fmla="*/ 115022 w 568697"/>
                      <a:gd name="connsiteY93" fmla="*/ 67949 h 430165"/>
                      <a:gd name="connsiteX94" fmla="*/ 104509 w 568697"/>
                      <a:gd name="connsiteY94" fmla="*/ 69309 h 430165"/>
                      <a:gd name="connsiteX95" fmla="*/ 94040 w 568697"/>
                      <a:gd name="connsiteY95" fmla="*/ 72834 h 430165"/>
                      <a:gd name="connsiteX96" fmla="*/ 84903 w 568697"/>
                      <a:gd name="connsiteY96" fmla="*/ 79417 h 430165"/>
                      <a:gd name="connsiteX97" fmla="*/ 78566 w 568697"/>
                      <a:gd name="connsiteY97" fmla="*/ 88566 h 430165"/>
                      <a:gd name="connsiteX98" fmla="*/ 73192 w 568697"/>
                      <a:gd name="connsiteY98" fmla="*/ 109020 h 430165"/>
                      <a:gd name="connsiteX99" fmla="*/ 71512 w 568697"/>
                      <a:gd name="connsiteY99" fmla="*/ 129393 h 430165"/>
                      <a:gd name="connsiteX100" fmla="*/ 69375 w 568697"/>
                      <a:gd name="connsiteY100" fmla="*/ 149425 h 430165"/>
                      <a:gd name="connsiteX101" fmla="*/ 66449 w 568697"/>
                      <a:gd name="connsiteY101" fmla="*/ 159638 h 430165"/>
                      <a:gd name="connsiteX102" fmla="*/ 43513 w 568697"/>
                      <a:gd name="connsiteY102" fmla="*/ 207338 h 430165"/>
                      <a:gd name="connsiteX103" fmla="*/ 0 w 568697"/>
                      <a:gd name="connsiteY103" fmla="*/ 236733 h 430165"/>
                      <a:gd name="connsiteX104" fmla="*/ 56047 w 568697"/>
                      <a:gd name="connsiteY104" fmla="*/ 220752 h 430165"/>
                      <a:gd name="connsiteX105" fmla="*/ 118150 w 568697"/>
                      <a:gd name="connsiteY105" fmla="*/ 393610 h 430165"/>
                      <a:gd name="connsiteX106" fmla="*/ 125362 w 568697"/>
                      <a:gd name="connsiteY106" fmla="*/ 301696 h 430165"/>
                      <a:gd name="connsiteX107" fmla="*/ 126290 w 568697"/>
                      <a:gd name="connsiteY107" fmla="*/ 301589 h 430165"/>
                      <a:gd name="connsiteX108" fmla="*/ 154219 w 568697"/>
                      <a:gd name="connsiteY108" fmla="*/ 303755 h 430165"/>
                      <a:gd name="connsiteX109" fmla="*/ 170300 w 568697"/>
                      <a:gd name="connsiteY109" fmla="*/ 300439 h 430165"/>
                      <a:gd name="connsiteX110" fmla="*/ 185223 w 568697"/>
                      <a:gd name="connsiteY110" fmla="*/ 293520 h 430165"/>
                      <a:gd name="connsiteX111" fmla="*/ 197777 w 568697"/>
                      <a:gd name="connsiteY111" fmla="*/ 283025 h 430165"/>
                      <a:gd name="connsiteX112" fmla="*/ 207502 w 568697"/>
                      <a:gd name="connsiteY112" fmla="*/ 270067 h 430165"/>
                      <a:gd name="connsiteX113" fmla="*/ 220078 w 568697"/>
                      <a:gd name="connsiteY113" fmla="*/ 240499 h 430165"/>
                      <a:gd name="connsiteX114" fmla="*/ 225246 w 568697"/>
                      <a:gd name="connsiteY114" fmla="*/ 208725 h 430165"/>
                      <a:gd name="connsiteX115" fmla="*/ 229143 w 568697"/>
                      <a:gd name="connsiteY115" fmla="*/ 177316 h 430165"/>
                      <a:gd name="connsiteX116" fmla="*/ 238878 w 568697"/>
                      <a:gd name="connsiteY116" fmla="*/ 147444 h 430165"/>
                      <a:gd name="connsiteX117" fmla="*/ 245259 w 568697"/>
                      <a:gd name="connsiteY117" fmla="*/ 137286 h 430165"/>
                      <a:gd name="connsiteX118" fmla="*/ 267340 w 568697"/>
                      <a:gd name="connsiteY118" fmla="*/ 121866 h 430165"/>
                      <a:gd name="connsiteX119" fmla="*/ 267871 w 568697"/>
                      <a:gd name="connsiteY119" fmla="*/ 121840 h 430165"/>
                      <a:gd name="connsiteX120" fmla="*/ 270873 w 568697"/>
                      <a:gd name="connsiteY120" fmla="*/ 121821 h 430165"/>
                      <a:gd name="connsiteX121" fmla="*/ 282636 w 568697"/>
                      <a:gd name="connsiteY121" fmla="*/ 123883 h 430165"/>
                      <a:gd name="connsiteX122" fmla="*/ 293685 w 568697"/>
                      <a:gd name="connsiteY122" fmla="*/ 128483 h 430165"/>
                      <a:gd name="connsiteX123" fmla="*/ 298914 w 568697"/>
                      <a:gd name="connsiteY123" fmla="*/ 131441 h 430165"/>
                      <a:gd name="connsiteX124" fmla="*/ 303957 w 568697"/>
                      <a:gd name="connsiteY124" fmla="*/ 134744 h 430165"/>
                      <a:gd name="connsiteX125" fmla="*/ 308869 w 568697"/>
                      <a:gd name="connsiteY125" fmla="*/ 138285 h 430165"/>
                      <a:gd name="connsiteX126" fmla="*/ 311276 w 568697"/>
                      <a:gd name="connsiteY126" fmla="*/ 140138 h 430165"/>
                      <a:gd name="connsiteX127" fmla="*/ 313591 w 568697"/>
                      <a:gd name="connsiteY127" fmla="*/ 142110 h 430165"/>
                      <a:gd name="connsiteX128" fmla="*/ 315895 w 568697"/>
                      <a:gd name="connsiteY128" fmla="*/ 144104 h 430165"/>
                      <a:gd name="connsiteX129" fmla="*/ 318117 w 568697"/>
                      <a:gd name="connsiteY129" fmla="*/ 146195 h 430165"/>
                      <a:gd name="connsiteX130" fmla="*/ 322364 w 568697"/>
                      <a:gd name="connsiteY130" fmla="*/ 150579 h 430165"/>
                      <a:gd name="connsiteX131" fmla="*/ 336639 w 568697"/>
                      <a:gd name="connsiteY131" fmla="*/ 170323 h 430165"/>
                      <a:gd name="connsiteX132" fmla="*/ 348033 w 568697"/>
                      <a:gd name="connsiteY132" fmla="*/ 191818 h 430165"/>
                      <a:gd name="connsiteX133" fmla="*/ 353076 w 568697"/>
                      <a:gd name="connsiteY133" fmla="*/ 202877 h 430165"/>
                      <a:gd name="connsiteX134" fmla="*/ 355508 w 568697"/>
                      <a:gd name="connsiteY134" fmla="*/ 208444 h 430165"/>
                      <a:gd name="connsiteX135" fmla="*/ 357828 w 568697"/>
                      <a:gd name="connsiteY135" fmla="*/ 214063 h 430165"/>
                      <a:gd name="connsiteX136" fmla="*/ 375168 w 568697"/>
                      <a:gd name="connsiteY136" fmla="*/ 259653 h 430165"/>
                      <a:gd name="connsiteX137" fmla="*/ 375532 w 568697"/>
                      <a:gd name="connsiteY137" fmla="*/ 259555 h 430165"/>
                      <a:gd name="connsiteX138" fmla="*/ 374518 w 568697"/>
                      <a:gd name="connsiteY138" fmla="*/ 256150 h 430165"/>
                      <a:gd name="connsiteX139" fmla="*/ 384953 w 568697"/>
                      <a:gd name="connsiteY139" fmla="*/ 278962 h 430165"/>
                      <a:gd name="connsiteX140" fmla="*/ 444757 w 568697"/>
                      <a:gd name="connsiteY140" fmla="*/ 338465 h 430165"/>
                      <a:gd name="connsiteX141" fmla="*/ 433700 w 568697"/>
                      <a:gd name="connsiteY141" fmla="*/ 430165 h 430165"/>
                      <a:gd name="connsiteX142" fmla="*/ 436149 w 568697"/>
                      <a:gd name="connsiteY142" fmla="*/ 429579 h 430165"/>
                      <a:gd name="connsiteX143" fmla="*/ 524251 w 568697"/>
                      <a:gd name="connsiteY143" fmla="*/ 330053 h 430165"/>
                      <a:gd name="connsiteX144" fmla="*/ 527926 w 568697"/>
                      <a:gd name="connsiteY144" fmla="*/ 319842 h 430165"/>
                      <a:gd name="connsiteX145" fmla="*/ 532271 w 568697"/>
                      <a:gd name="connsiteY145" fmla="*/ 341396 h 430165"/>
                      <a:gd name="connsiteX146" fmla="*/ 553746 w 568697"/>
                      <a:gd name="connsiteY146" fmla="*/ 349730 h 430165"/>
                      <a:gd name="connsiteX147" fmla="*/ 546929 w 568697"/>
                      <a:gd name="connsiteY147" fmla="*/ 296172 h 430165"/>
                      <a:gd name="connsiteX148" fmla="*/ 556412 w 568697"/>
                      <a:gd name="connsiteY148" fmla="*/ 260562 h 430165"/>
                      <a:gd name="connsiteX149" fmla="*/ 558039 w 568697"/>
                      <a:gd name="connsiteY149" fmla="*/ 257888 h 430165"/>
                      <a:gd name="connsiteX150" fmla="*/ 562130 w 568697"/>
                      <a:gd name="connsiteY150" fmla="*/ 249243 h 430165"/>
                      <a:gd name="connsiteX151" fmla="*/ 565383 w 568697"/>
                      <a:gd name="connsiteY151" fmla="*/ 240232 h 430165"/>
                      <a:gd name="connsiteX152" fmla="*/ 567602 w 568697"/>
                      <a:gd name="connsiteY152" fmla="*/ 230896 h 430165"/>
                      <a:gd name="connsiteX153" fmla="*/ 568587 w 568697"/>
                      <a:gd name="connsiteY153" fmla="*/ 211748 h 430165"/>
                      <a:gd name="connsiteX154" fmla="*/ 568697 w 568697"/>
                      <a:gd name="connsiteY154" fmla="*/ 202231 h 430165"/>
                      <a:gd name="connsiteX155" fmla="*/ 568245 w 568697"/>
                      <a:gd name="connsiteY155" fmla="*/ 192649 h 430165"/>
                      <a:gd name="connsiteX156" fmla="*/ 567696 w 568697"/>
                      <a:gd name="connsiteY156" fmla="*/ 187831 h 430165"/>
                      <a:gd name="connsiteX157" fmla="*/ 566778 w 568697"/>
                      <a:gd name="connsiteY157" fmla="*/ 183039 h 430165"/>
                      <a:gd name="connsiteX158" fmla="*/ 565411 w 568697"/>
                      <a:gd name="connsiteY158" fmla="*/ 178330 h 430165"/>
                      <a:gd name="connsiteX159" fmla="*/ 563629 w 568697"/>
                      <a:gd name="connsiteY159" fmla="*/ 173741 h 430165"/>
                      <a:gd name="connsiteX160" fmla="*/ 552906 w 568697"/>
                      <a:gd name="connsiteY160" fmla="*/ 157172 h 430165"/>
                      <a:gd name="connsiteX161" fmla="*/ 549357 w 568697"/>
                      <a:gd name="connsiteY161" fmla="*/ 153704 h 430165"/>
                      <a:gd name="connsiteX162" fmla="*/ 547496 w 568697"/>
                      <a:gd name="connsiteY162" fmla="*/ 152071 h 430165"/>
                      <a:gd name="connsiteX163" fmla="*/ 545542 w 568697"/>
                      <a:gd name="connsiteY163" fmla="*/ 150551 h 430165"/>
                      <a:gd name="connsiteX164" fmla="*/ 537288 w 568697"/>
                      <a:gd name="connsiteY164" fmla="*/ 145187 h 430165"/>
                      <a:gd name="connsiteX165" fmla="*/ 521425 w 568697"/>
                      <a:gd name="connsiteY165" fmla="*/ 139725 h 430165"/>
                      <a:gd name="connsiteX166" fmla="*/ 524214 w 568697"/>
                      <a:gd name="connsiteY166" fmla="*/ 140336 h 430165"/>
                      <a:gd name="connsiteX167" fmla="*/ 564011 w 568697"/>
                      <a:gd name="connsiteY167" fmla="*/ 119489 h 430165"/>
                      <a:gd name="connsiteX168" fmla="*/ 442924 w 568697"/>
                      <a:gd name="connsiteY168" fmla="*/ 68976 h 430165"/>
                      <a:gd name="connsiteX169" fmla="*/ 354540 w 568697"/>
                      <a:gd name="connsiteY169" fmla="*/ 530 h 43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</a:cxnLst>
                    <a:rect l="l" t="t" r="r" b="b"/>
                    <a:pathLst>
                      <a:path w="568697" h="430165">
                        <a:moveTo>
                          <a:pt x="226131" y="173945"/>
                        </a:moveTo>
                        <a:lnTo>
                          <a:pt x="225200" y="176513"/>
                        </a:lnTo>
                        <a:cubicBezTo>
                          <a:pt x="222989" y="187082"/>
                          <a:pt x="222078" y="197878"/>
                          <a:pt x="221763" y="208558"/>
                        </a:cubicBezTo>
                        <a:cubicBezTo>
                          <a:pt x="221369" y="219115"/>
                          <a:pt x="220354" y="229667"/>
                          <a:pt x="218162" y="240030"/>
                        </a:cubicBezTo>
                        <a:cubicBezTo>
                          <a:pt x="215941" y="250358"/>
                          <a:pt x="212280" y="260517"/>
                          <a:pt x="206448" y="269408"/>
                        </a:cubicBezTo>
                        <a:cubicBezTo>
                          <a:pt x="200642" y="278303"/>
                          <a:pt x="192663" y="285656"/>
                          <a:pt x="183570" y="290851"/>
                        </a:cubicBezTo>
                        <a:cubicBezTo>
                          <a:pt x="179039" y="293490"/>
                          <a:pt x="174226" y="295617"/>
                          <a:pt x="169252" y="297313"/>
                        </a:cubicBezTo>
                        <a:cubicBezTo>
                          <a:pt x="164267" y="298979"/>
                          <a:pt x="159103" y="300152"/>
                          <a:pt x="153864" y="300900"/>
                        </a:cubicBezTo>
                        <a:lnTo>
                          <a:pt x="132411" y="300884"/>
                        </a:lnTo>
                        <a:lnTo>
                          <a:pt x="134492" y="300644"/>
                        </a:lnTo>
                        <a:cubicBezTo>
                          <a:pt x="151332" y="297580"/>
                          <a:pt x="187052" y="285602"/>
                          <a:pt x="203356" y="238805"/>
                        </a:cubicBezTo>
                        <a:cubicBezTo>
                          <a:pt x="211717" y="214814"/>
                          <a:pt x="217692" y="195538"/>
                          <a:pt x="223518" y="179424"/>
                        </a:cubicBezTo>
                        <a:close/>
                        <a:moveTo>
                          <a:pt x="520431" y="140737"/>
                        </a:moveTo>
                        <a:lnTo>
                          <a:pt x="547931" y="161602"/>
                        </a:lnTo>
                        <a:cubicBezTo>
                          <a:pt x="551896" y="166088"/>
                          <a:pt x="555484" y="170913"/>
                          <a:pt x="558277" y="176250"/>
                        </a:cubicBezTo>
                        <a:lnTo>
                          <a:pt x="560239" y="180320"/>
                        </a:lnTo>
                        <a:cubicBezTo>
                          <a:pt x="560874" y="181690"/>
                          <a:pt x="561347" y="183123"/>
                          <a:pt x="561974" y="184513"/>
                        </a:cubicBezTo>
                        <a:cubicBezTo>
                          <a:pt x="562291" y="185207"/>
                          <a:pt x="562543" y="185922"/>
                          <a:pt x="562770" y="186648"/>
                        </a:cubicBezTo>
                        <a:lnTo>
                          <a:pt x="563534" y="188809"/>
                        </a:lnTo>
                        <a:cubicBezTo>
                          <a:pt x="564094" y="190243"/>
                          <a:pt x="564471" y="191730"/>
                          <a:pt x="564864" y="193220"/>
                        </a:cubicBezTo>
                        <a:cubicBezTo>
                          <a:pt x="565249" y="194710"/>
                          <a:pt x="565709" y="196200"/>
                          <a:pt x="565898" y="197737"/>
                        </a:cubicBezTo>
                        <a:cubicBezTo>
                          <a:pt x="566152" y="199261"/>
                          <a:pt x="566417" y="200795"/>
                          <a:pt x="566570" y="202339"/>
                        </a:cubicBezTo>
                        <a:cubicBezTo>
                          <a:pt x="566751" y="205433"/>
                          <a:pt x="566935" y="208548"/>
                          <a:pt x="566568" y="211648"/>
                        </a:cubicBezTo>
                        <a:lnTo>
                          <a:pt x="564708" y="219932"/>
                        </a:lnTo>
                        <a:lnTo>
                          <a:pt x="561148" y="193334"/>
                        </a:lnTo>
                        <a:cubicBezTo>
                          <a:pt x="557768" y="183534"/>
                          <a:pt x="552444" y="174214"/>
                          <a:pt x="545336" y="165232"/>
                        </a:cubicBezTo>
                        <a:close/>
                        <a:moveTo>
                          <a:pt x="518822" y="139155"/>
                        </a:moveTo>
                        <a:lnTo>
                          <a:pt x="518827" y="139156"/>
                        </a:lnTo>
                        <a:lnTo>
                          <a:pt x="518826" y="139158"/>
                        </a:lnTo>
                        <a:close/>
                        <a:moveTo>
                          <a:pt x="285194" y="121666"/>
                        </a:moveTo>
                        <a:lnTo>
                          <a:pt x="303208" y="123744"/>
                        </a:lnTo>
                        <a:cubicBezTo>
                          <a:pt x="319037" y="132043"/>
                          <a:pt x="336721" y="149652"/>
                          <a:pt x="351809" y="185253"/>
                        </a:cubicBezTo>
                        <a:lnTo>
                          <a:pt x="358602" y="207069"/>
                        </a:lnTo>
                        <a:lnTo>
                          <a:pt x="338374" y="169229"/>
                        </a:lnTo>
                        <a:cubicBezTo>
                          <a:pt x="333624" y="162527"/>
                          <a:pt x="328589" y="156054"/>
                          <a:pt x="323286" y="149791"/>
                        </a:cubicBezTo>
                        <a:cubicBezTo>
                          <a:pt x="321956" y="148227"/>
                          <a:pt x="320651" y="146640"/>
                          <a:pt x="319237" y="145144"/>
                        </a:cubicBezTo>
                        <a:lnTo>
                          <a:pt x="317181" y="142836"/>
                        </a:lnTo>
                        <a:cubicBezTo>
                          <a:pt x="316492" y="142069"/>
                          <a:pt x="315748" y="141357"/>
                          <a:pt x="315031" y="140612"/>
                        </a:cubicBezTo>
                        <a:lnTo>
                          <a:pt x="312853" y="138402"/>
                        </a:lnTo>
                        <a:lnTo>
                          <a:pt x="310562" y="136302"/>
                        </a:lnTo>
                        <a:cubicBezTo>
                          <a:pt x="309057" y="134868"/>
                          <a:pt x="307438" y="133565"/>
                          <a:pt x="305812" y="132259"/>
                        </a:cubicBezTo>
                        <a:cubicBezTo>
                          <a:pt x="305010" y="131596"/>
                          <a:pt x="304140" y="131013"/>
                          <a:pt x="303289" y="130409"/>
                        </a:cubicBezTo>
                        <a:cubicBezTo>
                          <a:pt x="302433" y="129808"/>
                          <a:pt x="301582" y="129204"/>
                          <a:pt x="300695" y="128648"/>
                        </a:cubicBezTo>
                        <a:cubicBezTo>
                          <a:pt x="298886" y="127591"/>
                          <a:pt x="297130" y="126443"/>
                          <a:pt x="295212" y="125568"/>
                        </a:cubicBezTo>
                        <a:cubicBezTo>
                          <a:pt x="293356" y="124587"/>
                          <a:pt x="291397" y="123798"/>
                          <a:pt x="289458" y="122986"/>
                        </a:cubicBezTo>
                        <a:close/>
                        <a:moveTo>
                          <a:pt x="270118" y="119926"/>
                        </a:moveTo>
                        <a:lnTo>
                          <a:pt x="270141" y="119929"/>
                        </a:lnTo>
                        <a:lnTo>
                          <a:pt x="270109" y="119932"/>
                        </a:lnTo>
                        <a:close/>
                        <a:moveTo>
                          <a:pt x="132263" y="72140"/>
                        </a:moveTo>
                        <a:lnTo>
                          <a:pt x="116661" y="78579"/>
                        </a:lnTo>
                        <a:cubicBezTo>
                          <a:pt x="103897" y="81412"/>
                          <a:pt x="95033" y="91783"/>
                          <a:pt x="87715" y="105979"/>
                        </a:cubicBezTo>
                        <a:lnTo>
                          <a:pt x="73322" y="142813"/>
                        </a:lnTo>
                        <a:lnTo>
                          <a:pt x="75696" y="129810"/>
                        </a:lnTo>
                        <a:cubicBezTo>
                          <a:pt x="76621" y="123072"/>
                          <a:pt x="77324" y="116348"/>
                          <a:pt x="78468" y="109795"/>
                        </a:cubicBezTo>
                        <a:cubicBezTo>
                          <a:pt x="79639" y="103271"/>
                          <a:pt x="81139" y="96821"/>
                          <a:pt x="84064" y="91267"/>
                        </a:cubicBezTo>
                        <a:cubicBezTo>
                          <a:pt x="85541" y="88519"/>
                          <a:pt x="87287" y="85970"/>
                          <a:pt x="89465" y="83860"/>
                        </a:cubicBezTo>
                        <a:cubicBezTo>
                          <a:pt x="91616" y="81725"/>
                          <a:pt x="94158" y="80015"/>
                          <a:pt x="96944" y="78699"/>
                        </a:cubicBezTo>
                        <a:cubicBezTo>
                          <a:pt x="99734" y="77385"/>
                          <a:pt x="102766" y="76483"/>
                          <a:pt x="105885" y="75805"/>
                        </a:cubicBezTo>
                        <a:cubicBezTo>
                          <a:pt x="109027" y="75142"/>
                          <a:pt x="112198" y="74874"/>
                          <a:pt x="115703" y="74519"/>
                        </a:cubicBezTo>
                        <a:close/>
                        <a:moveTo>
                          <a:pt x="280087" y="43408"/>
                        </a:moveTo>
                        <a:lnTo>
                          <a:pt x="280083" y="43412"/>
                        </a:lnTo>
                        <a:lnTo>
                          <a:pt x="280082" y="43408"/>
                        </a:lnTo>
                        <a:close/>
                        <a:moveTo>
                          <a:pt x="249659" y="9840"/>
                        </a:moveTo>
                        <a:cubicBezTo>
                          <a:pt x="252754" y="10025"/>
                          <a:pt x="255759" y="10785"/>
                          <a:pt x="258560" y="12056"/>
                        </a:cubicBezTo>
                        <a:cubicBezTo>
                          <a:pt x="264178" y="14630"/>
                          <a:pt x="268715" y="19468"/>
                          <a:pt x="272116" y="25044"/>
                        </a:cubicBezTo>
                        <a:lnTo>
                          <a:pt x="275236" y="32540"/>
                        </a:lnTo>
                        <a:lnTo>
                          <a:pt x="270859" y="25005"/>
                        </a:lnTo>
                        <a:cubicBezTo>
                          <a:pt x="264170" y="16861"/>
                          <a:pt x="253327" y="10835"/>
                          <a:pt x="236711" y="19306"/>
                        </a:cubicBezTo>
                        <a:cubicBezTo>
                          <a:pt x="220095" y="27778"/>
                          <a:pt x="202847" y="39764"/>
                          <a:pt x="183371" y="51048"/>
                        </a:cubicBezTo>
                        <a:lnTo>
                          <a:pt x="177952" y="53284"/>
                        </a:lnTo>
                        <a:lnTo>
                          <a:pt x="182388" y="48998"/>
                        </a:lnTo>
                        <a:cubicBezTo>
                          <a:pt x="184730" y="46498"/>
                          <a:pt x="187040" y="44032"/>
                          <a:pt x="189467" y="41662"/>
                        </a:cubicBezTo>
                        <a:cubicBezTo>
                          <a:pt x="191897" y="39300"/>
                          <a:pt x="194338" y="36939"/>
                          <a:pt x="196921" y="34740"/>
                        </a:cubicBezTo>
                        <a:cubicBezTo>
                          <a:pt x="199463" y="32497"/>
                          <a:pt x="202089" y="30346"/>
                          <a:pt x="204815" y="28333"/>
                        </a:cubicBezTo>
                        <a:cubicBezTo>
                          <a:pt x="210224" y="24253"/>
                          <a:pt x="215990" y="20663"/>
                          <a:pt x="221928" y="17591"/>
                        </a:cubicBezTo>
                        <a:cubicBezTo>
                          <a:pt x="227873" y="14557"/>
                          <a:pt x="234027" y="12026"/>
                          <a:pt x="240280" y="10650"/>
                        </a:cubicBezTo>
                        <a:cubicBezTo>
                          <a:pt x="243410" y="10035"/>
                          <a:pt x="246565" y="9610"/>
                          <a:pt x="249659" y="9840"/>
                        </a:cubicBezTo>
                        <a:close/>
                        <a:moveTo>
                          <a:pt x="354540" y="530"/>
                        </a:moveTo>
                        <a:cubicBezTo>
                          <a:pt x="339177" y="-1277"/>
                          <a:pt x="324394" y="1555"/>
                          <a:pt x="311537" y="8783"/>
                        </a:cubicBezTo>
                        <a:lnTo>
                          <a:pt x="280354" y="43114"/>
                        </a:lnTo>
                        <a:lnTo>
                          <a:pt x="278800" y="33180"/>
                        </a:lnTo>
                        <a:cubicBezTo>
                          <a:pt x="277955" y="29826"/>
                          <a:pt x="276795" y="26532"/>
                          <a:pt x="275276" y="23353"/>
                        </a:cubicBezTo>
                        <a:cubicBezTo>
                          <a:pt x="273793" y="20160"/>
                          <a:pt x="271820" y="17152"/>
                          <a:pt x="269467" y="14389"/>
                        </a:cubicBezTo>
                        <a:cubicBezTo>
                          <a:pt x="267089" y="11645"/>
                          <a:pt x="264167" y="9263"/>
                          <a:pt x="260840" y="7523"/>
                        </a:cubicBezTo>
                        <a:cubicBezTo>
                          <a:pt x="257529" y="5749"/>
                          <a:pt x="253794" y="4749"/>
                          <a:pt x="250075" y="4435"/>
                        </a:cubicBezTo>
                        <a:cubicBezTo>
                          <a:pt x="246346" y="4081"/>
                          <a:pt x="242624" y="4432"/>
                          <a:pt x="239078" y="5229"/>
                        </a:cubicBezTo>
                        <a:cubicBezTo>
                          <a:pt x="231940" y="6770"/>
                          <a:pt x="225564" y="10100"/>
                          <a:pt x="219700" y="13839"/>
                        </a:cubicBezTo>
                        <a:cubicBezTo>
                          <a:pt x="213869" y="17675"/>
                          <a:pt x="208506" y="22023"/>
                          <a:pt x="203315" y="26502"/>
                        </a:cubicBezTo>
                        <a:cubicBezTo>
                          <a:pt x="202007" y="27609"/>
                          <a:pt x="200719" y="28739"/>
                          <a:pt x="199454" y="29893"/>
                        </a:cubicBezTo>
                        <a:cubicBezTo>
                          <a:pt x="198152" y="31007"/>
                          <a:pt x="196882" y="32150"/>
                          <a:pt x="195615" y="33298"/>
                        </a:cubicBezTo>
                        <a:cubicBezTo>
                          <a:pt x="193101" y="35610"/>
                          <a:pt x="190551" y="37885"/>
                          <a:pt x="188077" y="40242"/>
                        </a:cubicBezTo>
                        <a:cubicBezTo>
                          <a:pt x="183045" y="44875"/>
                          <a:pt x="178300" y="49835"/>
                          <a:pt x="172874" y="53617"/>
                        </a:cubicBezTo>
                        <a:cubicBezTo>
                          <a:pt x="167465" y="57442"/>
                          <a:pt x="161287" y="59846"/>
                          <a:pt x="154894" y="61637"/>
                        </a:cubicBezTo>
                        <a:cubicBezTo>
                          <a:pt x="142067" y="65199"/>
                          <a:pt x="128517" y="66676"/>
                          <a:pt x="115022" y="67949"/>
                        </a:cubicBezTo>
                        <a:cubicBezTo>
                          <a:pt x="111727" y="68269"/>
                          <a:pt x="108063" y="68566"/>
                          <a:pt x="104509" y="69309"/>
                        </a:cubicBezTo>
                        <a:cubicBezTo>
                          <a:pt x="100944" y="70038"/>
                          <a:pt x="97397" y="71168"/>
                          <a:pt x="94040" y="72834"/>
                        </a:cubicBezTo>
                        <a:cubicBezTo>
                          <a:pt x="90688" y="74492"/>
                          <a:pt x="87533" y="76702"/>
                          <a:pt x="84903" y="79417"/>
                        </a:cubicBezTo>
                        <a:cubicBezTo>
                          <a:pt x="82244" y="82107"/>
                          <a:pt x="80151" y="85272"/>
                          <a:pt x="78566" y="88566"/>
                        </a:cubicBezTo>
                        <a:cubicBezTo>
                          <a:pt x="75425" y="95203"/>
                          <a:pt x="74049" y="102190"/>
                          <a:pt x="73192" y="109020"/>
                        </a:cubicBezTo>
                        <a:cubicBezTo>
                          <a:pt x="72349" y="115871"/>
                          <a:pt x="71964" y="122658"/>
                          <a:pt x="71512" y="129393"/>
                        </a:cubicBezTo>
                        <a:cubicBezTo>
                          <a:pt x="71033" y="136126"/>
                          <a:pt x="70497" y="142817"/>
                          <a:pt x="69375" y="149425"/>
                        </a:cubicBezTo>
                        <a:lnTo>
                          <a:pt x="66449" y="159638"/>
                        </a:lnTo>
                        <a:lnTo>
                          <a:pt x="43513" y="207338"/>
                        </a:lnTo>
                        <a:cubicBezTo>
                          <a:pt x="32957" y="221977"/>
                          <a:pt x="19238" y="233013"/>
                          <a:pt x="0" y="236733"/>
                        </a:cubicBezTo>
                        <a:cubicBezTo>
                          <a:pt x="0" y="236733"/>
                          <a:pt x="35367" y="260631"/>
                          <a:pt x="56047" y="220752"/>
                        </a:cubicBezTo>
                        <a:cubicBezTo>
                          <a:pt x="56047" y="220752"/>
                          <a:pt x="-1349" y="306797"/>
                          <a:pt x="118150" y="393610"/>
                        </a:cubicBezTo>
                        <a:lnTo>
                          <a:pt x="125362" y="301696"/>
                        </a:lnTo>
                        <a:lnTo>
                          <a:pt x="126290" y="301589"/>
                        </a:lnTo>
                        <a:lnTo>
                          <a:pt x="154219" y="303755"/>
                        </a:lnTo>
                        <a:cubicBezTo>
                          <a:pt x="159658" y="303208"/>
                          <a:pt x="165068" y="302127"/>
                          <a:pt x="170300" y="300439"/>
                        </a:cubicBezTo>
                        <a:cubicBezTo>
                          <a:pt x="175534" y="298779"/>
                          <a:pt x="180593" y="296476"/>
                          <a:pt x="185223" y="293520"/>
                        </a:cubicBezTo>
                        <a:cubicBezTo>
                          <a:pt x="189850" y="290556"/>
                          <a:pt x="194056" y="286988"/>
                          <a:pt x="197777" y="283025"/>
                        </a:cubicBezTo>
                        <a:cubicBezTo>
                          <a:pt x="201482" y="279040"/>
                          <a:pt x="204700" y="274661"/>
                          <a:pt x="207502" y="270067"/>
                        </a:cubicBezTo>
                        <a:cubicBezTo>
                          <a:pt x="213133" y="260880"/>
                          <a:pt x="217169" y="250840"/>
                          <a:pt x="220078" y="240499"/>
                        </a:cubicBezTo>
                        <a:cubicBezTo>
                          <a:pt x="222984" y="230144"/>
                          <a:pt x="224601" y="219446"/>
                          <a:pt x="225246" y="208725"/>
                        </a:cubicBezTo>
                        <a:cubicBezTo>
                          <a:pt x="225802" y="198116"/>
                          <a:pt x="227055" y="187635"/>
                          <a:pt x="229143" y="177316"/>
                        </a:cubicBezTo>
                        <a:cubicBezTo>
                          <a:pt x="231179" y="166999"/>
                          <a:pt x="234276" y="156883"/>
                          <a:pt x="238878" y="147444"/>
                        </a:cubicBezTo>
                        <a:lnTo>
                          <a:pt x="245259" y="137286"/>
                        </a:lnTo>
                        <a:lnTo>
                          <a:pt x="267340" y="121866"/>
                        </a:lnTo>
                        <a:lnTo>
                          <a:pt x="267871" y="121840"/>
                        </a:lnTo>
                        <a:cubicBezTo>
                          <a:pt x="268869" y="121764"/>
                          <a:pt x="269874" y="121799"/>
                          <a:pt x="270873" y="121821"/>
                        </a:cubicBezTo>
                        <a:cubicBezTo>
                          <a:pt x="274874" y="121965"/>
                          <a:pt x="278819" y="122723"/>
                          <a:pt x="282636" y="123883"/>
                        </a:cubicBezTo>
                        <a:cubicBezTo>
                          <a:pt x="286453" y="125039"/>
                          <a:pt x="290158" y="126592"/>
                          <a:pt x="293685" y="128483"/>
                        </a:cubicBezTo>
                        <a:cubicBezTo>
                          <a:pt x="295477" y="129372"/>
                          <a:pt x="297171" y="130453"/>
                          <a:pt x="298914" y="131441"/>
                        </a:cubicBezTo>
                        <a:cubicBezTo>
                          <a:pt x="300577" y="132560"/>
                          <a:pt x="302323" y="133565"/>
                          <a:pt x="303957" y="134744"/>
                        </a:cubicBezTo>
                        <a:cubicBezTo>
                          <a:pt x="305593" y="135914"/>
                          <a:pt x="307298" y="137009"/>
                          <a:pt x="308869" y="138285"/>
                        </a:cubicBezTo>
                        <a:lnTo>
                          <a:pt x="311276" y="140138"/>
                        </a:lnTo>
                        <a:lnTo>
                          <a:pt x="313591" y="142110"/>
                        </a:lnTo>
                        <a:cubicBezTo>
                          <a:pt x="314354" y="142777"/>
                          <a:pt x="315151" y="143413"/>
                          <a:pt x="315895" y="144104"/>
                        </a:cubicBezTo>
                        <a:lnTo>
                          <a:pt x="318117" y="146195"/>
                        </a:lnTo>
                        <a:cubicBezTo>
                          <a:pt x="319611" y="147580"/>
                          <a:pt x="320990" y="149075"/>
                          <a:pt x="322364" y="150579"/>
                        </a:cubicBezTo>
                        <a:cubicBezTo>
                          <a:pt x="327845" y="156609"/>
                          <a:pt x="332491" y="163345"/>
                          <a:pt x="336639" y="170323"/>
                        </a:cubicBezTo>
                        <a:cubicBezTo>
                          <a:pt x="340763" y="177330"/>
                          <a:pt x="344423" y="184568"/>
                          <a:pt x="348033" y="191818"/>
                        </a:cubicBezTo>
                        <a:cubicBezTo>
                          <a:pt x="349737" y="195497"/>
                          <a:pt x="351527" y="199130"/>
                          <a:pt x="353076" y="202877"/>
                        </a:cubicBezTo>
                        <a:lnTo>
                          <a:pt x="355508" y="208444"/>
                        </a:lnTo>
                        <a:lnTo>
                          <a:pt x="357828" y="214063"/>
                        </a:lnTo>
                        <a:cubicBezTo>
                          <a:pt x="364106" y="229015"/>
                          <a:pt x="369652" y="244281"/>
                          <a:pt x="375168" y="259653"/>
                        </a:cubicBezTo>
                        <a:lnTo>
                          <a:pt x="375532" y="259555"/>
                        </a:lnTo>
                        <a:lnTo>
                          <a:pt x="374518" y="256150"/>
                        </a:lnTo>
                        <a:lnTo>
                          <a:pt x="384953" y="278962"/>
                        </a:lnTo>
                        <a:cubicBezTo>
                          <a:pt x="397352" y="300650"/>
                          <a:pt x="416224" y="323158"/>
                          <a:pt x="444757" y="338465"/>
                        </a:cubicBezTo>
                        <a:lnTo>
                          <a:pt x="433700" y="430165"/>
                        </a:lnTo>
                        <a:lnTo>
                          <a:pt x="436149" y="429579"/>
                        </a:lnTo>
                        <a:cubicBezTo>
                          <a:pt x="476044" y="409288"/>
                          <a:pt x="507771" y="373754"/>
                          <a:pt x="524251" y="330053"/>
                        </a:cubicBezTo>
                        <a:cubicBezTo>
                          <a:pt x="525502" y="326737"/>
                          <a:pt x="526730" y="323332"/>
                          <a:pt x="527926" y="319842"/>
                        </a:cubicBezTo>
                        <a:cubicBezTo>
                          <a:pt x="527926" y="319842"/>
                          <a:pt x="524079" y="331321"/>
                          <a:pt x="532271" y="341396"/>
                        </a:cubicBezTo>
                        <a:cubicBezTo>
                          <a:pt x="539703" y="350537"/>
                          <a:pt x="553746" y="349730"/>
                          <a:pt x="553746" y="349730"/>
                        </a:cubicBezTo>
                        <a:cubicBezTo>
                          <a:pt x="553746" y="349730"/>
                          <a:pt x="542929" y="329334"/>
                          <a:pt x="546929" y="296172"/>
                        </a:cubicBezTo>
                        <a:lnTo>
                          <a:pt x="556412" y="260562"/>
                        </a:lnTo>
                        <a:lnTo>
                          <a:pt x="558039" y="257888"/>
                        </a:lnTo>
                        <a:cubicBezTo>
                          <a:pt x="559566" y="255087"/>
                          <a:pt x="560830" y="252158"/>
                          <a:pt x="562130" y="249243"/>
                        </a:cubicBezTo>
                        <a:cubicBezTo>
                          <a:pt x="563377" y="246307"/>
                          <a:pt x="564357" y="243259"/>
                          <a:pt x="565383" y="240232"/>
                        </a:cubicBezTo>
                        <a:cubicBezTo>
                          <a:pt x="566332" y="237179"/>
                          <a:pt x="567011" y="234036"/>
                          <a:pt x="567602" y="230896"/>
                        </a:cubicBezTo>
                        <a:cubicBezTo>
                          <a:pt x="568442" y="224514"/>
                          <a:pt x="568554" y="218088"/>
                          <a:pt x="568587" y="211748"/>
                        </a:cubicBezTo>
                        <a:cubicBezTo>
                          <a:pt x="568749" y="208582"/>
                          <a:pt x="568600" y="205414"/>
                          <a:pt x="568697" y="202231"/>
                        </a:cubicBezTo>
                        <a:cubicBezTo>
                          <a:pt x="568513" y="199064"/>
                          <a:pt x="568620" y="195848"/>
                          <a:pt x="568245" y="192649"/>
                        </a:cubicBezTo>
                        <a:cubicBezTo>
                          <a:pt x="568120" y="191042"/>
                          <a:pt x="568004" y="189422"/>
                          <a:pt x="567696" y="187831"/>
                        </a:cubicBezTo>
                        <a:cubicBezTo>
                          <a:pt x="567407" y="186239"/>
                          <a:pt x="567244" y="184603"/>
                          <a:pt x="566778" y="183039"/>
                        </a:cubicBezTo>
                        <a:cubicBezTo>
                          <a:pt x="566360" y="181463"/>
                          <a:pt x="565936" y="179881"/>
                          <a:pt x="565411" y="178330"/>
                        </a:cubicBezTo>
                        <a:cubicBezTo>
                          <a:pt x="564833" y="176800"/>
                          <a:pt x="564248" y="175264"/>
                          <a:pt x="563629" y="173741"/>
                        </a:cubicBezTo>
                        <a:cubicBezTo>
                          <a:pt x="561016" y="167711"/>
                          <a:pt x="557448" y="161998"/>
                          <a:pt x="552906" y="157172"/>
                        </a:cubicBezTo>
                        <a:cubicBezTo>
                          <a:pt x="551724" y="156010"/>
                          <a:pt x="550637" y="154755"/>
                          <a:pt x="549357" y="153704"/>
                        </a:cubicBezTo>
                        <a:lnTo>
                          <a:pt x="547496" y="152071"/>
                        </a:lnTo>
                        <a:cubicBezTo>
                          <a:pt x="546875" y="151529"/>
                          <a:pt x="546191" y="151057"/>
                          <a:pt x="545542" y="150551"/>
                        </a:cubicBezTo>
                        <a:cubicBezTo>
                          <a:pt x="542946" y="148519"/>
                          <a:pt x="540150" y="146769"/>
                          <a:pt x="537288" y="145187"/>
                        </a:cubicBezTo>
                        <a:lnTo>
                          <a:pt x="521425" y="139725"/>
                        </a:lnTo>
                        <a:lnTo>
                          <a:pt x="524214" y="140336"/>
                        </a:lnTo>
                        <a:cubicBezTo>
                          <a:pt x="534143" y="141895"/>
                          <a:pt x="555113" y="142177"/>
                          <a:pt x="564011" y="119489"/>
                        </a:cubicBezTo>
                        <a:cubicBezTo>
                          <a:pt x="564011" y="119489"/>
                          <a:pt x="483007" y="138468"/>
                          <a:pt x="442924" y="68976"/>
                        </a:cubicBezTo>
                        <a:cubicBezTo>
                          <a:pt x="418314" y="26312"/>
                          <a:pt x="385267" y="4144"/>
                          <a:pt x="354540" y="530"/>
                        </a:cubicBezTo>
                        <a:close/>
                      </a:path>
                    </a:pathLst>
                  </a:custGeom>
                  <a:solidFill>
                    <a:srgbClr val="1B1B2F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103" name="Freeform: Shape 1102">
                    <a:extLst>
                      <a:ext uri="{FF2B5EF4-FFF2-40B4-BE49-F238E27FC236}">
                        <a16:creationId xmlns:a16="http://schemas.microsoft.com/office/drawing/2014/main" id="{4FC4144F-6FD3-FDD7-B14E-52F298647D9F}"/>
                      </a:ext>
                    </a:extLst>
                  </p:cNvPr>
                  <p:cNvSpPr/>
                  <p:nvPr/>
                </p:nvSpPr>
                <p:spPr>
                  <a:xfrm flipH="1">
                    <a:off x="9899409" y="2480714"/>
                    <a:ext cx="138961" cy="176527"/>
                  </a:xfrm>
                  <a:custGeom>
                    <a:avLst/>
                    <a:gdLst>
                      <a:gd name="connsiteX0" fmla="*/ 112242 w 165849"/>
                      <a:gd name="connsiteY0" fmla="*/ 139926 h 212791"/>
                      <a:gd name="connsiteX1" fmla="*/ 15163 w 165849"/>
                      <a:gd name="connsiteY1" fmla="*/ 0 h 212791"/>
                      <a:gd name="connsiteX2" fmla="*/ 12863 w 165849"/>
                      <a:gd name="connsiteY2" fmla="*/ 126223 h 212791"/>
                      <a:gd name="connsiteX3" fmla="*/ 8732 w 165849"/>
                      <a:gd name="connsiteY3" fmla="*/ 191126 h 212791"/>
                      <a:gd name="connsiteX4" fmla="*/ 44296 w 165849"/>
                      <a:gd name="connsiteY4" fmla="*/ 157946 h 212791"/>
                      <a:gd name="connsiteX5" fmla="*/ 44338 w 165849"/>
                      <a:gd name="connsiteY5" fmla="*/ 158064 h 212791"/>
                      <a:gd name="connsiteX6" fmla="*/ 47722 w 165849"/>
                      <a:gd name="connsiteY6" fmla="*/ 209652 h 212791"/>
                      <a:gd name="connsiteX7" fmla="*/ 67884 w 165849"/>
                      <a:gd name="connsiteY7" fmla="*/ 202213 h 212791"/>
                      <a:gd name="connsiteX8" fmla="*/ 70454 w 165849"/>
                      <a:gd name="connsiteY8" fmla="*/ 187367 h 212791"/>
                      <a:gd name="connsiteX9" fmla="*/ 100535 w 165849"/>
                      <a:gd name="connsiteY9" fmla="*/ 200335 h 212791"/>
                      <a:gd name="connsiteX10" fmla="*/ 90166 w 165849"/>
                      <a:gd name="connsiteY10" fmla="*/ 178958 h 212791"/>
                      <a:gd name="connsiteX11" fmla="*/ 120149 w 165849"/>
                      <a:gd name="connsiteY11" fmla="*/ 206178 h 212791"/>
                      <a:gd name="connsiteX12" fmla="*/ 165849 w 165849"/>
                      <a:gd name="connsiteY12" fmla="*/ 209541 h 212791"/>
                      <a:gd name="connsiteX13" fmla="*/ 112242 w 165849"/>
                      <a:gd name="connsiteY13" fmla="*/ 139926 h 212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65849" h="212791">
                        <a:moveTo>
                          <a:pt x="112242" y="139926"/>
                        </a:moveTo>
                        <a:lnTo>
                          <a:pt x="15163" y="0"/>
                        </a:lnTo>
                        <a:cubicBezTo>
                          <a:pt x="15163" y="0"/>
                          <a:pt x="-17364" y="66379"/>
                          <a:pt x="12863" y="126223"/>
                        </a:cubicBezTo>
                        <a:cubicBezTo>
                          <a:pt x="31670" y="163459"/>
                          <a:pt x="8732" y="191126"/>
                          <a:pt x="8732" y="191126"/>
                        </a:cubicBezTo>
                        <a:cubicBezTo>
                          <a:pt x="8732" y="191126"/>
                          <a:pt x="46311" y="196299"/>
                          <a:pt x="44296" y="157946"/>
                        </a:cubicBezTo>
                        <a:cubicBezTo>
                          <a:pt x="44296" y="157946"/>
                          <a:pt x="44312" y="157989"/>
                          <a:pt x="44338" y="158064"/>
                        </a:cubicBezTo>
                        <a:cubicBezTo>
                          <a:pt x="45181" y="160405"/>
                          <a:pt x="55331" y="174196"/>
                          <a:pt x="47722" y="209652"/>
                        </a:cubicBezTo>
                        <a:cubicBezTo>
                          <a:pt x="47722" y="209652"/>
                          <a:pt x="61333" y="212167"/>
                          <a:pt x="67884" y="202213"/>
                        </a:cubicBezTo>
                        <a:cubicBezTo>
                          <a:pt x="72476" y="195237"/>
                          <a:pt x="70454" y="187367"/>
                          <a:pt x="70454" y="187367"/>
                        </a:cubicBezTo>
                        <a:cubicBezTo>
                          <a:pt x="78305" y="196439"/>
                          <a:pt x="90555" y="203222"/>
                          <a:pt x="100535" y="200335"/>
                        </a:cubicBezTo>
                        <a:lnTo>
                          <a:pt x="90166" y="178958"/>
                        </a:lnTo>
                        <a:cubicBezTo>
                          <a:pt x="92795" y="183938"/>
                          <a:pt x="101296" y="197370"/>
                          <a:pt x="120149" y="206178"/>
                        </a:cubicBezTo>
                        <a:cubicBezTo>
                          <a:pt x="147042" y="218744"/>
                          <a:pt x="165849" y="209541"/>
                          <a:pt x="165849" y="209541"/>
                        </a:cubicBezTo>
                        <a:lnTo>
                          <a:pt x="112242" y="139926"/>
                        </a:lnTo>
                        <a:close/>
                      </a:path>
                    </a:pathLst>
                  </a:custGeom>
                  <a:solidFill>
                    <a:srgbClr val="1B1B2F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04" name="Graphic 8">
                    <a:extLst>
                      <a:ext uri="{FF2B5EF4-FFF2-40B4-BE49-F238E27FC236}">
                        <a16:creationId xmlns:a16="http://schemas.microsoft.com/office/drawing/2014/main" id="{FFDEB4A4-16A2-5E8A-E85C-5D5930B8BEE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917459" y="2519802"/>
                    <a:ext cx="76843" cy="111408"/>
                    <a:chOff x="13215672" y="4237811"/>
                    <a:chExt cx="91712" cy="134294"/>
                  </a:xfrm>
                </p:grpSpPr>
                <p:sp>
                  <p:nvSpPr>
                    <p:cNvPr id="1105" name="Freeform: Shape 1104">
                      <a:extLst>
                        <a:ext uri="{FF2B5EF4-FFF2-40B4-BE49-F238E27FC236}">
                          <a16:creationId xmlns:a16="http://schemas.microsoft.com/office/drawing/2014/main" id="{10F6B7F9-995B-B72D-D519-0F097DA9E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15672" y="4237811"/>
                      <a:ext cx="91712" cy="134294"/>
                    </a:xfrm>
                    <a:custGeom>
                      <a:avLst/>
                      <a:gdLst>
                        <a:gd name="connsiteX0" fmla="*/ 28875 w 91712"/>
                        <a:gd name="connsiteY0" fmla="*/ 131908 h 134294"/>
                        <a:gd name="connsiteX1" fmla="*/ 38574 w 91712"/>
                        <a:gd name="connsiteY1" fmla="*/ 133701 h 134294"/>
                        <a:gd name="connsiteX2" fmla="*/ 79676 w 91712"/>
                        <a:gd name="connsiteY2" fmla="*/ 105420 h 134294"/>
                        <a:gd name="connsiteX3" fmla="*/ 91119 w 91712"/>
                        <a:gd name="connsiteY3" fmla="*/ 43489 h 134294"/>
                        <a:gd name="connsiteX4" fmla="*/ 62838 w 91712"/>
                        <a:gd name="connsiteY4" fmla="*/ 2386 h 134294"/>
                        <a:gd name="connsiteX5" fmla="*/ 53139 w 91712"/>
                        <a:gd name="connsiteY5" fmla="*/ 593 h 134294"/>
                        <a:gd name="connsiteX6" fmla="*/ 12037 w 91712"/>
                        <a:gd name="connsiteY6" fmla="*/ 28874 h 134294"/>
                        <a:gd name="connsiteX7" fmla="*/ 593 w 91712"/>
                        <a:gd name="connsiteY7" fmla="*/ 90805 h 134294"/>
                        <a:gd name="connsiteX8" fmla="*/ 28875 w 91712"/>
                        <a:gd name="connsiteY8" fmla="*/ 131908 h 13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1712" h="134294">
                          <a:moveTo>
                            <a:pt x="28875" y="131908"/>
                          </a:moveTo>
                          <a:lnTo>
                            <a:pt x="38574" y="133701"/>
                          </a:lnTo>
                          <a:cubicBezTo>
                            <a:pt x="57734" y="137241"/>
                            <a:pt x="76136" y="124580"/>
                            <a:pt x="79676" y="105420"/>
                          </a:cubicBezTo>
                          <a:lnTo>
                            <a:pt x="91119" y="43489"/>
                          </a:lnTo>
                          <a:cubicBezTo>
                            <a:pt x="94659" y="24329"/>
                            <a:pt x="81998" y="5926"/>
                            <a:pt x="62838" y="2386"/>
                          </a:cubicBezTo>
                          <a:lnTo>
                            <a:pt x="53139" y="593"/>
                          </a:lnTo>
                          <a:cubicBezTo>
                            <a:pt x="33979" y="-2947"/>
                            <a:pt x="15577" y="9714"/>
                            <a:pt x="12037" y="28874"/>
                          </a:cubicBezTo>
                          <a:lnTo>
                            <a:pt x="593" y="90805"/>
                          </a:lnTo>
                          <a:cubicBezTo>
                            <a:pt x="-2947" y="109965"/>
                            <a:pt x="9715" y="128365"/>
                            <a:pt x="28875" y="131908"/>
                          </a:cubicBezTo>
                          <a:close/>
                        </a:path>
                      </a:pathLst>
                    </a:custGeom>
                    <a:solidFill>
                      <a:srgbClr val="FF8A33"/>
                    </a:solidFill>
                    <a:ln w="326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1106" name="Graphic 8">
                      <a:extLst>
                        <a:ext uri="{FF2B5EF4-FFF2-40B4-BE49-F238E27FC236}">
                          <a16:creationId xmlns:a16="http://schemas.microsoft.com/office/drawing/2014/main" id="{15374BD8-4D12-C3A3-C88D-D815DF9CAC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241569" y="4270466"/>
                      <a:ext cx="36677" cy="60681"/>
                      <a:chOff x="13241569" y="4270466"/>
                      <a:chExt cx="36677" cy="60681"/>
                    </a:xfrm>
                    <a:solidFill>
                      <a:srgbClr val="FF9A6C"/>
                    </a:solidFill>
                  </p:grpSpPr>
                  <p:sp>
                    <p:nvSpPr>
                      <p:cNvPr id="1107" name="Freeform: Shape 1106">
                        <a:extLst>
                          <a:ext uri="{FF2B5EF4-FFF2-40B4-BE49-F238E27FC236}">
                            <a16:creationId xmlns:a16="http://schemas.microsoft.com/office/drawing/2014/main" id="{8B5B0D5D-E05F-AE2E-F64F-D17B96D8E5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41569" y="4275845"/>
                        <a:ext cx="25820" cy="55302"/>
                      </a:xfrm>
                      <a:custGeom>
                        <a:avLst/>
                        <a:gdLst>
                          <a:gd name="connsiteX0" fmla="*/ 25821 w 25820"/>
                          <a:gd name="connsiteY0" fmla="*/ 308 h 55302"/>
                          <a:gd name="connsiteX1" fmla="*/ 14854 w 25820"/>
                          <a:gd name="connsiteY1" fmla="*/ 4537 h 55302"/>
                          <a:gd name="connsiteX2" fmla="*/ 7944 w 25820"/>
                          <a:gd name="connsiteY2" fmla="*/ 13815 h 55302"/>
                          <a:gd name="connsiteX3" fmla="*/ 4757 w 25820"/>
                          <a:gd name="connsiteY3" fmla="*/ 25009 h 55302"/>
                          <a:gd name="connsiteX4" fmla="*/ 4992 w 25820"/>
                          <a:gd name="connsiteY4" fmla="*/ 36550 h 55302"/>
                          <a:gd name="connsiteX5" fmla="*/ 9241 w 25820"/>
                          <a:gd name="connsiteY5" fmla="*/ 46975 h 55302"/>
                          <a:gd name="connsiteX6" fmla="*/ 12974 w 25820"/>
                          <a:gd name="connsiteY6" fmla="*/ 50897 h 55302"/>
                          <a:gd name="connsiteX7" fmla="*/ 14829 w 25820"/>
                          <a:gd name="connsiteY7" fmla="*/ 51661 h 55302"/>
                          <a:gd name="connsiteX8" fmla="*/ 16458 w 25820"/>
                          <a:gd name="connsiteY8" fmla="*/ 51053 h 55302"/>
                          <a:gd name="connsiteX9" fmla="*/ 19306 w 25820"/>
                          <a:gd name="connsiteY9" fmla="*/ 46531 h 55302"/>
                          <a:gd name="connsiteX10" fmla="*/ 21151 w 25820"/>
                          <a:gd name="connsiteY10" fmla="*/ 40835 h 55302"/>
                          <a:gd name="connsiteX11" fmla="*/ 23564 w 25820"/>
                          <a:gd name="connsiteY11" fmla="*/ 28788 h 55302"/>
                          <a:gd name="connsiteX12" fmla="*/ 23215 w 25820"/>
                          <a:gd name="connsiteY12" fmla="*/ 41230 h 55302"/>
                          <a:gd name="connsiteX13" fmla="*/ 21967 w 25820"/>
                          <a:gd name="connsiteY13" fmla="*/ 47464 h 55302"/>
                          <a:gd name="connsiteX14" fmla="*/ 18750 w 25820"/>
                          <a:gd name="connsiteY14" fmla="*/ 53549 h 55302"/>
                          <a:gd name="connsiteX15" fmla="*/ 14845 w 25820"/>
                          <a:gd name="connsiteY15" fmla="*/ 55299 h 55302"/>
                          <a:gd name="connsiteX16" fmla="*/ 10926 w 25820"/>
                          <a:gd name="connsiteY16" fmla="*/ 54153 h 55302"/>
                          <a:gd name="connsiteX17" fmla="*/ 5920 w 25820"/>
                          <a:gd name="connsiteY17" fmla="*/ 49463 h 55302"/>
                          <a:gd name="connsiteX18" fmla="*/ 610 w 25820"/>
                          <a:gd name="connsiteY18" fmla="*/ 37380 h 55302"/>
                          <a:gd name="connsiteX19" fmla="*/ 4793 w 25820"/>
                          <a:gd name="connsiteY19" fmla="*/ 12175 h 55302"/>
                          <a:gd name="connsiteX20" fmla="*/ 13555 w 25820"/>
                          <a:gd name="connsiteY20" fmla="*/ 2705 h 55302"/>
                          <a:gd name="connsiteX21" fmla="*/ 25821 w 25820"/>
                          <a:gd name="connsiteY21" fmla="*/ 308 h 5530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25820" h="55302">
                            <a:moveTo>
                              <a:pt x="25821" y="308"/>
                            </a:moveTo>
                            <a:cubicBezTo>
                              <a:pt x="21676" y="500"/>
                              <a:pt x="17820" y="1999"/>
                              <a:pt x="14854" y="4537"/>
                            </a:cubicBezTo>
                            <a:cubicBezTo>
                              <a:pt x="11834" y="7006"/>
                              <a:pt x="9600" y="10304"/>
                              <a:pt x="7944" y="13815"/>
                            </a:cubicBezTo>
                            <a:cubicBezTo>
                              <a:pt x="6334" y="17358"/>
                              <a:pt x="5211" y="21143"/>
                              <a:pt x="4757" y="25009"/>
                            </a:cubicBezTo>
                            <a:cubicBezTo>
                              <a:pt x="4208" y="28860"/>
                              <a:pt x="4293" y="32785"/>
                              <a:pt x="4992" y="36550"/>
                            </a:cubicBezTo>
                            <a:cubicBezTo>
                              <a:pt x="5648" y="40329"/>
                              <a:pt x="7102" y="43908"/>
                              <a:pt x="9241" y="46975"/>
                            </a:cubicBezTo>
                            <a:cubicBezTo>
                              <a:pt x="10309" y="48487"/>
                              <a:pt x="11638" y="49976"/>
                              <a:pt x="12974" y="50897"/>
                            </a:cubicBezTo>
                            <a:cubicBezTo>
                              <a:pt x="13646" y="51347"/>
                              <a:pt x="14300" y="51635"/>
                              <a:pt x="14829" y="51661"/>
                            </a:cubicBezTo>
                            <a:cubicBezTo>
                              <a:pt x="15351" y="51703"/>
                              <a:pt x="15877" y="51537"/>
                              <a:pt x="16458" y="51053"/>
                            </a:cubicBezTo>
                            <a:cubicBezTo>
                              <a:pt x="17624" y="50084"/>
                              <a:pt x="18551" y="48301"/>
                              <a:pt x="19306" y="46531"/>
                            </a:cubicBezTo>
                            <a:cubicBezTo>
                              <a:pt x="20064" y="44725"/>
                              <a:pt x="20625" y="42788"/>
                              <a:pt x="21151" y="40835"/>
                            </a:cubicBezTo>
                            <a:cubicBezTo>
                              <a:pt x="22183" y="36913"/>
                              <a:pt x="22911" y="32867"/>
                              <a:pt x="23564" y="28788"/>
                            </a:cubicBezTo>
                            <a:cubicBezTo>
                              <a:pt x="23839" y="32919"/>
                              <a:pt x="23705" y="37073"/>
                              <a:pt x="23215" y="41230"/>
                            </a:cubicBezTo>
                            <a:cubicBezTo>
                              <a:pt x="22960" y="43311"/>
                              <a:pt x="22561" y="45384"/>
                              <a:pt x="21967" y="47464"/>
                            </a:cubicBezTo>
                            <a:cubicBezTo>
                              <a:pt x="21337" y="49528"/>
                              <a:pt x="20579" y="51654"/>
                              <a:pt x="18750" y="53549"/>
                            </a:cubicBezTo>
                            <a:cubicBezTo>
                              <a:pt x="17853" y="54476"/>
                              <a:pt x="16396" y="55276"/>
                              <a:pt x="14845" y="55299"/>
                            </a:cubicBezTo>
                            <a:cubicBezTo>
                              <a:pt x="13303" y="55348"/>
                              <a:pt x="11981" y="54790"/>
                              <a:pt x="10926" y="54153"/>
                            </a:cubicBezTo>
                            <a:cubicBezTo>
                              <a:pt x="8813" y="52820"/>
                              <a:pt x="7334" y="51210"/>
                              <a:pt x="5920" y="49463"/>
                            </a:cubicBezTo>
                            <a:cubicBezTo>
                              <a:pt x="3114" y="45939"/>
                              <a:pt x="1475" y="41668"/>
                              <a:pt x="610" y="37380"/>
                            </a:cubicBezTo>
                            <a:cubicBezTo>
                              <a:pt x="-968" y="28736"/>
                              <a:pt x="547" y="19739"/>
                              <a:pt x="4793" y="12175"/>
                            </a:cubicBezTo>
                            <a:cubicBezTo>
                              <a:pt x="6919" y="8413"/>
                              <a:pt x="9848" y="5010"/>
                              <a:pt x="13555" y="2705"/>
                            </a:cubicBezTo>
                            <a:cubicBezTo>
                              <a:pt x="17242" y="402"/>
                              <a:pt x="21752" y="-541"/>
                              <a:pt x="25821" y="308"/>
                            </a:cubicBezTo>
                            <a:close/>
                          </a:path>
                        </a:pathLst>
                      </a:custGeom>
                      <a:solidFill>
                        <a:srgbClr val="FF9A6C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1108" name="Freeform: Shape 1107">
                        <a:extLst>
                          <a:ext uri="{FF2B5EF4-FFF2-40B4-BE49-F238E27FC236}">
                            <a16:creationId xmlns:a16="http://schemas.microsoft.com/office/drawing/2014/main" id="{1ED3E6EB-8B7D-3A20-F45A-ED42E55FC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266610" y="4270466"/>
                        <a:ext cx="11637" cy="23619"/>
                      </a:xfrm>
                      <a:custGeom>
                        <a:avLst/>
                        <a:gdLst>
                          <a:gd name="connsiteX0" fmla="*/ 6244 w 11637"/>
                          <a:gd name="connsiteY0" fmla="*/ 23620 h 23619"/>
                          <a:gd name="connsiteX1" fmla="*/ 6832 w 11637"/>
                          <a:gd name="connsiteY1" fmla="*/ 16272 h 23619"/>
                          <a:gd name="connsiteX2" fmla="*/ 7142 w 11637"/>
                          <a:gd name="connsiteY2" fmla="*/ 9544 h 23619"/>
                          <a:gd name="connsiteX3" fmla="*/ 5597 w 11637"/>
                          <a:gd name="connsiteY3" fmla="*/ 4097 h 23619"/>
                          <a:gd name="connsiteX4" fmla="*/ 0 w 11637"/>
                          <a:gd name="connsiteY4" fmla="*/ 622 h 23619"/>
                          <a:gd name="connsiteX5" fmla="*/ 3919 w 11637"/>
                          <a:gd name="connsiteY5" fmla="*/ 25 h 23619"/>
                          <a:gd name="connsiteX6" fmla="*/ 7998 w 11637"/>
                          <a:gd name="connsiteY6" fmla="*/ 1514 h 23619"/>
                          <a:gd name="connsiteX7" fmla="*/ 10751 w 11637"/>
                          <a:gd name="connsiteY7" fmla="*/ 5149 h 23619"/>
                          <a:gd name="connsiteX8" fmla="*/ 11623 w 11637"/>
                          <a:gd name="connsiteY8" fmla="*/ 9345 h 23619"/>
                          <a:gd name="connsiteX9" fmla="*/ 10248 w 11637"/>
                          <a:gd name="connsiteY9" fmla="*/ 17098 h 23619"/>
                          <a:gd name="connsiteX10" fmla="*/ 6244 w 11637"/>
                          <a:gd name="connsiteY10" fmla="*/ 23620 h 236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1637" h="23619">
                            <a:moveTo>
                              <a:pt x="6244" y="23620"/>
                            </a:moveTo>
                            <a:cubicBezTo>
                              <a:pt x="6339" y="21023"/>
                              <a:pt x="6620" y="18623"/>
                              <a:pt x="6832" y="16272"/>
                            </a:cubicBezTo>
                            <a:cubicBezTo>
                              <a:pt x="7054" y="13933"/>
                              <a:pt x="7243" y="11657"/>
                              <a:pt x="7142" y="9544"/>
                            </a:cubicBezTo>
                            <a:cubicBezTo>
                              <a:pt x="7035" y="7425"/>
                              <a:pt x="6692" y="5537"/>
                              <a:pt x="5597" y="4097"/>
                            </a:cubicBezTo>
                            <a:cubicBezTo>
                              <a:pt x="4523" y="2601"/>
                              <a:pt x="2436" y="1550"/>
                              <a:pt x="0" y="622"/>
                            </a:cubicBezTo>
                            <a:cubicBezTo>
                              <a:pt x="1218" y="169"/>
                              <a:pt x="2534" y="-83"/>
                              <a:pt x="3919" y="25"/>
                            </a:cubicBezTo>
                            <a:cubicBezTo>
                              <a:pt x="5290" y="126"/>
                              <a:pt x="6750" y="590"/>
                              <a:pt x="7998" y="1514"/>
                            </a:cubicBezTo>
                            <a:cubicBezTo>
                              <a:pt x="9255" y="2428"/>
                              <a:pt x="10192" y="3771"/>
                              <a:pt x="10751" y="5149"/>
                            </a:cubicBezTo>
                            <a:cubicBezTo>
                              <a:pt x="11319" y="6537"/>
                              <a:pt x="11551" y="7967"/>
                              <a:pt x="11623" y="9345"/>
                            </a:cubicBezTo>
                            <a:cubicBezTo>
                              <a:pt x="11737" y="12111"/>
                              <a:pt x="11156" y="14701"/>
                              <a:pt x="10248" y="17098"/>
                            </a:cubicBezTo>
                            <a:cubicBezTo>
                              <a:pt x="9311" y="19485"/>
                              <a:pt x="8057" y="21732"/>
                              <a:pt x="6244" y="23620"/>
                            </a:cubicBezTo>
                            <a:close/>
                          </a:path>
                        </a:pathLst>
                      </a:custGeom>
                      <a:solidFill>
                        <a:srgbClr val="FF9A6C"/>
                      </a:solidFill>
                      <a:ln w="326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</p:grpSp>
          </p:grpSp>
          <p:grpSp>
            <p:nvGrpSpPr>
              <p:cNvPr id="1032" name="Graphic 8">
                <a:extLst>
                  <a:ext uri="{FF2B5EF4-FFF2-40B4-BE49-F238E27FC236}">
                    <a16:creationId xmlns:a16="http://schemas.microsoft.com/office/drawing/2014/main" id="{5E16351B-BE15-457F-108D-48E54BB73DAA}"/>
                  </a:ext>
                </a:extLst>
              </p:cNvPr>
              <p:cNvGrpSpPr/>
              <p:nvPr/>
            </p:nvGrpSpPr>
            <p:grpSpPr>
              <a:xfrm flipH="1">
                <a:off x="10213470" y="2591895"/>
                <a:ext cx="1239257" cy="1172042"/>
                <a:chOff x="11475049" y="4324713"/>
                <a:chExt cx="1479047" cy="1412814"/>
              </a:xfrm>
            </p:grpSpPr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FAE73322-D0D6-DF5B-9157-729829ECB00C}"/>
                    </a:ext>
                  </a:extLst>
                </p:cNvPr>
                <p:cNvSpPr/>
                <p:nvPr/>
              </p:nvSpPr>
              <p:spPr>
                <a:xfrm>
                  <a:off x="11480914" y="4563102"/>
                  <a:ext cx="1473182" cy="1174426"/>
                </a:xfrm>
                <a:custGeom>
                  <a:avLst/>
                  <a:gdLst>
                    <a:gd name="connsiteX0" fmla="*/ 1453034 w 1473182"/>
                    <a:gd name="connsiteY0" fmla="*/ 104941 h 1174426"/>
                    <a:gd name="connsiteX1" fmla="*/ 1401779 w 1473182"/>
                    <a:gd name="connsiteY1" fmla="*/ 53257 h 1174426"/>
                    <a:gd name="connsiteX2" fmla="*/ 1335305 w 1473182"/>
                    <a:gd name="connsiteY2" fmla="*/ 15767 h 1174426"/>
                    <a:gd name="connsiteX3" fmla="*/ 1270173 w 1473182"/>
                    <a:gd name="connsiteY3" fmla="*/ 0 h 1174426"/>
                    <a:gd name="connsiteX4" fmla="*/ 1359373 w 1473182"/>
                    <a:gd name="connsiteY4" fmla="*/ 84922 h 1174426"/>
                    <a:gd name="connsiteX5" fmla="*/ 1149786 w 1473182"/>
                    <a:gd name="connsiteY5" fmla="*/ 950774 h 1174426"/>
                    <a:gd name="connsiteX6" fmla="*/ 1005393 w 1473182"/>
                    <a:gd name="connsiteY6" fmla="*/ 1038886 h 1174426"/>
                    <a:gd name="connsiteX7" fmla="*/ 0 w 1473182"/>
                    <a:gd name="connsiteY7" fmla="*/ 780940 h 1174426"/>
                    <a:gd name="connsiteX8" fmla="*/ 64282 w 1473182"/>
                    <a:gd name="connsiteY8" fmla="*/ 864173 h 1174426"/>
                    <a:gd name="connsiteX9" fmla="*/ 134463 w 1473182"/>
                    <a:gd name="connsiteY9" fmla="*/ 909688 h 1174426"/>
                    <a:gd name="connsiteX10" fmla="*/ 1228154 w 1473182"/>
                    <a:gd name="connsiteY10" fmla="*/ 1174426 h 1174426"/>
                    <a:gd name="connsiteX11" fmla="*/ 1228154 w 1473182"/>
                    <a:gd name="connsiteY11" fmla="*/ 1174426 h 1174426"/>
                    <a:gd name="connsiteX12" fmla="*/ 1228154 w 1473182"/>
                    <a:gd name="connsiteY12" fmla="*/ 1174426 h 1174426"/>
                    <a:gd name="connsiteX13" fmla="*/ 1471234 w 1473182"/>
                    <a:gd name="connsiteY13" fmla="*/ 170212 h 1174426"/>
                    <a:gd name="connsiteX14" fmla="*/ 1453034 w 1473182"/>
                    <a:gd name="connsiteY14" fmla="*/ 104941 h 1174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73182" h="1174426">
                      <a:moveTo>
                        <a:pt x="1453034" y="104941"/>
                      </a:moveTo>
                      <a:lnTo>
                        <a:pt x="1401779" y="53257"/>
                      </a:lnTo>
                      <a:cubicBezTo>
                        <a:pt x="1383520" y="34845"/>
                        <a:pt x="1360506" y="21867"/>
                        <a:pt x="1335305" y="15767"/>
                      </a:cubicBezTo>
                      <a:lnTo>
                        <a:pt x="1270173" y="0"/>
                      </a:lnTo>
                      <a:lnTo>
                        <a:pt x="1359373" y="84922"/>
                      </a:lnTo>
                      <a:lnTo>
                        <a:pt x="1149786" y="950774"/>
                      </a:lnTo>
                      <a:cubicBezTo>
                        <a:pt x="1134245" y="1014977"/>
                        <a:pt x="1069597" y="1054428"/>
                        <a:pt x="1005393" y="1038886"/>
                      </a:cubicBezTo>
                      <a:lnTo>
                        <a:pt x="0" y="780940"/>
                      </a:lnTo>
                      <a:lnTo>
                        <a:pt x="64282" y="864173"/>
                      </a:lnTo>
                      <a:cubicBezTo>
                        <a:pt x="81819" y="886883"/>
                        <a:pt x="106573" y="902934"/>
                        <a:pt x="134463" y="909688"/>
                      </a:cubicBezTo>
                      <a:lnTo>
                        <a:pt x="1228154" y="1174426"/>
                      </a:lnTo>
                      <a:lnTo>
                        <a:pt x="1228154" y="1174426"/>
                      </a:lnTo>
                      <a:lnTo>
                        <a:pt x="1228154" y="1174426"/>
                      </a:lnTo>
                      <a:lnTo>
                        <a:pt x="1471234" y="170212"/>
                      </a:lnTo>
                      <a:cubicBezTo>
                        <a:pt x="1476903" y="146771"/>
                        <a:pt x="1470015" y="122066"/>
                        <a:pt x="1453034" y="104941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43A1DEBF-21E6-E0AF-53B3-96390C7D1A6D}"/>
                    </a:ext>
                  </a:extLst>
                </p:cNvPr>
                <p:cNvSpPr/>
                <p:nvPr/>
              </p:nvSpPr>
              <p:spPr>
                <a:xfrm>
                  <a:off x="11475049" y="4324713"/>
                  <a:ext cx="1370449" cy="1293728"/>
                </a:xfrm>
                <a:custGeom>
                  <a:avLst/>
                  <a:gdLst>
                    <a:gd name="connsiteX0" fmla="*/ 1072627 w 1370449"/>
                    <a:gd name="connsiteY0" fmla="*/ 1292130 h 1293728"/>
                    <a:gd name="connsiteX1" fmla="*/ 34257 w 1370449"/>
                    <a:gd name="connsiteY1" fmla="*/ 1040781 h 1293728"/>
                    <a:gd name="connsiteX2" fmla="*/ 1267 w 1370449"/>
                    <a:gd name="connsiteY2" fmla="*/ 986721 h 1293728"/>
                    <a:gd name="connsiteX3" fmla="*/ 229658 w 1370449"/>
                    <a:gd name="connsiteY3" fmla="*/ 43194 h 1293728"/>
                    <a:gd name="connsiteX4" fmla="*/ 297823 w 1370449"/>
                    <a:gd name="connsiteY4" fmla="*/ 1598 h 1293728"/>
                    <a:gd name="connsiteX5" fmla="*/ 1336193 w 1370449"/>
                    <a:gd name="connsiteY5" fmla="*/ 252947 h 1293728"/>
                    <a:gd name="connsiteX6" fmla="*/ 1369183 w 1370449"/>
                    <a:gd name="connsiteY6" fmla="*/ 307008 h 1293728"/>
                    <a:gd name="connsiteX7" fmla="*/ 1140792 w 1370449"/>
                    <a:gd name="connsiteY7" fmla="*/ 1250535 h 1293728"/>
                    <a:gd name="connsiteX8" fmla="*/ 1072627 w 1370449"/>
                    <a:gd name="connsiteY8" fmla="*/ 1292130 h 1293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70449" h="1293728">
                      <a:moveTo>
                        <a:pt x="1072627" y="1292130"/>
                      </a:moveTo>
                      <a:lnTo>
                        <a:pt x="34257" y="1040781"/>
                      </a:lnTo>
                      <a:cubicBezTo>
                        <a:pt x="10218" y="1034962"/>
                        <a:pt x="-4550" y="1010760"/>
                        <a:pt x="1267" y="986721"/>
                      </a:cubicBezTo>
                      <a:lnTo>
                        <a:pt x="229658" y="43194"/>
                      </a:lnTo>
                      <a:cubicBezTo>
                        <a:pt x="236996" y="12885"/>
                        <a:pt x="267514" y="-5740"/>
                        <a:pt x="297823" y="1598"/>
                      </a:cubicBezTo>
                      <a:lnTo>
                        <a:pt x="1336193" y="252947"/>
                      </a:lnTo>
                      <a:cubicBezTo>
                        <a:pt x="1360232" y="258767"/>
                        <a:pt x="1374999" y="282969"/>
                        <a:pt x="1369183" y="307008"/>
                      </a:cubicBezTo>
                      <a:lnTo>
                        <a:pt x="1140792" y="1250535"/>
                      </a:lnTo>
                      <a:cubicBezTo>
                        <a:pt x="1133454" y="1280844"/>
                        <a:pt x="1102936" y="1299469"/>
                        <a:pt x="1072627" y="1292130"/>
                      </a:cubicBezTo>
                      <a:close/>
                    </a:path>
                  </a:pathLst>
                </a:custGeom>
                <a:solidFill>
                  <a:srgbClr val="FFE141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033" name="Graphic 8">
                <a:extLst>
                  <a:ext uri="{FF2B5EF4-FFF2-40B4-BE49-F238E27FC236}">
                    <a16:creationId xmlns:a16="http://schemas.microsoft.com/office/drawing/2014/main" id="{7DD0341D-CDEA-A0D7-0426-17CD7B1866DD}"/>
                  </a:ext>
                </a:extLst>
              </p:cNvPr>
              <p:cNvGrpSpPr/>
              <p:nvPr/>
            </p:nvGrpSpPr>
            <p:grpSpPr>
              <a:xfrm flipH="1">
                <a:off x="9033078" y="4875582"/>
                <a:ext cx="526564" cy="309122"/>
                <a:chOff x="13734435" y="7077536"/>
                <a:chExt cx="628452" cy="372625"/>
              </a:xfrm>
            </p:grpSpPr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E9875222-EE32-383A-1AC7-115DCF0BBE43}"/>
                    </a:ext>
                  </a:extLst>
                </p:cNvPr>
                <p:cNvSpPr/>
                <p:nvPr/>
              </p:nvSpPr>
              <p:spPr>
                <a:xfrm>
                  <a:off x="13734435" y="7077536"/>
                  <a:ext cx="628452" cy="372625"/>
                </a:xfrm>
                <a:custGeom>
                  <a:avLst/>
                  <a:gdLst>
                    <a:gd name="connsiteX0" fmla="*/ 175 w 628452"/>
                    <a:gd name="connsiteY0" fmla="*/ 321887 h 372625"/>
                    <a:gd name="connsiteX1" fmla="*/ 24867 w 628452"/>
                    <a:gd name="connsiteY1" fmla="*/ 349852 h 372625"/>
                    <a:gd name="connsiteX2" fmla="*/ 361938 w 628452"/>
                    <a:gd name="connsiteY2" fmla="*/ 368682 h 372625"/>
                    <a:gd name="connsiteX3" fmla="*/ 615573 w 628452"/>
                    <a:gd name="connsiteY3" fmla="*/ 345848 h 372625"/>
                    <a:gd name="connsiteX4" fmla="*/ 622417 w 628452"/>
                    <a:gd name="connsiteY4" fmla="*/ 319804 h 372625"/>
                    <a:gd name="connsiteX5" fmla="*/ 628453 w 628452"/>
                    <a:gd name="connsiteY5" fmla="*/ 289737 h 372625"/>
                    <a:gd name="connsiteX6" fmla="*/ 605762 w 628452"/>
                    <a:gd name="connsiteY6" fmla="*/ 247494 h 372625"/>
                    <a:gd name="connsiteX7" fmla="*/ 514463 w 628452"/>
                    <a:gd name="connsiteY7" fmla="*/ 200592 h 372625"/>
                    <a:gd name="connsiteX8" fmla="*/ 482985 w 628452"/>
                    <a:gd name="connsiteY8" fmla="*/ 183689 h 372625"/>
                    <a:gd name="connsiteX9" fmla="*/ 393592 w 628452"/>
                    <a:gd name="connsiteY9" fmla="*/ 122284 h 372625"/>
                    <a:gd name="connsiteX10" fmla="*/ 307201 w 628452"/>
                    <a:gd name="connsiteY10" fmla="*/ 61055 h 372625"/>
                    <a:gd name="connsiteX11" fmla="*/ 272650 w 628452"/>
                    <a:gd name="connsiteY11" fmla="*/ 13552 h 372625"/>
                    <a:gd name="connsiteX12" fmla="*/ 245195 w 628452"/>
                    <a:gd name="connsiteY12" fmla="*/ 492 h 372625"/>
                    <a:gd name="connsiteX13" fmla="*/ 156652 w 628452"/>
                    <a:gd name="connsiteY13" fmla="*/ 38430 h 372625"/>
                    <a:gd name="connsiteX14" fmla="*/ 148428 w 628452"/>
                    <a:gd name="connsiteY14" fmla="*/ 56323 h 372625"/>
                    <a:gd name="connsiteX15" fmla="*/ 146946 w 628452"/>
                    <a:gd name="connsiteY15" fmla="*/ 100684 h 372625"/>
                    <a:gd name="connsiteX16" fmla="*/ 109148 w 628452"/>
                    <a:gd name="connsiteY16" fmla="*/ 115083 h 372625"/>
                    <a:gd name="connsiteX17" fmla="*/ 31366 w 628452"/>
                    <a:gd name="connsiteY17" fmla="*/ 51806 h 372625"/>
                    <a:gd name="connsiteX18" fmla="*/ 23002 w 628452"/>
                    <a:gd name="connsiteY18" fmla="*/ 101955 h 372625"/>
                    <a:gd name="connsiteX19" fmla="*/ 8003 w 628452"/>
                    <a:gd name="connsiteY19" fmla="*/ 157501 h 372625"/>
                    <a:gd name="connsiteX20" fmla="*/ 19368 w 628452"/>
                    <a:gd name="connsiteY20" fmla="*/ 284302 h 372625"/>
                    <a:gd name="connsiteX21" fmla="*/ 175 w 628452"/>
                    <a:gd name="connsiteY21" fmla="*/ 321887 h 37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28452" h="372625">
                      <a:moveTo>
                        <a:pt x="175" y="321887"/>
                      </a:moveTo>
                      <a:cubicBezTo>
                        <a:pt x="-1576" y="336606"/>
                        <a:pt x="10047" y="349538"/>
                        <a:pt x="24867" y="349852"/>
                      </a:cubicBezTo>
                      <a:cubicBezTo>
                        <a:pt x="66172" y="350730"/>
                        <a:pt x="165799" y="354326"/>
                        <a:pt x="361938" y="368682"/>
                      </a:cubicBezTo>
                      <a:cubicBezTo>
                        <a:pt x="533133" y="381209"/>
                        <a:pt x="593976" y="361236"/>
                        <a:pt x="615573" y="345848"/>
                      </a:cubicBezTo>
                      <a:cubicBezTo>
                        <a:pt x="623832" y="339953"/>
                        <a:pt x="626653" y="329013"/>
                        <a:pt x="622417" y="319804"/>
                      </a:cubicBezTo>
                      <a:cubicBezTo>
                        <a:pt x="622417" y="319804"/>
                        <a:pt x="628453" y="306111"/>
                        <a:pt x="628453" y="289737"/>
                      </a:cubicBezTo>
                      <a:cubicBezTo>
                        <a:pt x="628453" y="275197"/>
                        <a:pt x="623688" y="258575"/>
                        <a:pt x="605762" y="247494"/>
                      </a:cubicBezTo>
                      <a:cubicBezTo>
                        <a:pt x="588892" y="237119"/>
                        <a:pt x="553462" y="220885"/>
                        <a:pt x="514463" y="200592"/>
                      </a:cubicBezTo>
                      <a:cubicBezTo>
                        <a:pt x="504124" y="195227"/>
                        <a:pt x="493536" y="189580"/>
                        <a:pt x="482985" y="183689"/>
                      </a:cubicBezTo>
                      <a:cubicBezTo>
                        <a:pt x="450236" y="165336"/>
                        <a:pt x="417696" y="144553"/>
                        <a:pt x="393592" y="122284"/>
                      </a:cubicBezTo>
                      <a:cubicBezTo>
                        <a:pt x="335962" y="68958"/>
                        <a:pt x="336880" y="60170"/>
                        <a:pt x="307201" y="61055"/>
                      </a:cubicBezTo>
                      <a:cubicBezTo>
                        <a:pt x="307201" y="61055"/>
                        <a:pt x="285990" y="39880"/>
                        <a:pt x="272650" y="13552"/>
                      </a:cubicBezTo>
                      <a:cubicBezTo>
                        <a:pt x="267568" y="3529"/>
                        <a:pt x="256240" y="-1693"/>
                        <a:pt x="245195" y="492"/>
                      </a:cubicBezTo>
                      <a:cubicBezTo>
                        <a:pt x="221055" y="5326"/>
                        <a:pt x="181141" y="16233"/>
                        <a:pt x="156652" y="38430"/>
                      </a:cubicBezTo>
                      <a:cubicBezTo>
                        <a:pt x="151606" y="43018"/>
                        <a:pt x="148677" y="49474"/>
                        <a:pt x="148428" y="56323"/>
                      </a:cubicBezTo>
                      <a:lnTo>
                        <a:pt x="146946" y="100684"/>
                      </a:lnTo>
                      <a:lnTo>
                        <a:pt x="109148" y="115083"/>
                      </a:lnTo>
                      <a:cubicBezTo>
                        <a:pt x="109148" y="115083"/>
                        <a:pt x="51871" y="43443"/>
                        <a:pt x="31366" y="51806"/>
                      </a:cubicBezTo>
                      <a:cubicBezTo>
                        <a:pt x="10860" y="60170"/>
                        <a:pt x="23002" y="101955"/>
                        <a:pt x="23002" y="101955"/>
                      </a:cubicBezTo>
                      <a:cubicBezTo>
                        <a:pt x="23002" y="101955"/>
                        <a:pt x="13649" y="124681"/>
                        <a:pt x="8003" y="157501"/>
                      </a:cubicBezTo>
                      <a:cubicBezTo>
                        <a:pt x="1863" y="193179"/>
                        <a:pt x="64" y="240823"/>
                        <a:pt x="19368" y="284302"/>
                      </a:cubicBezTo>
                      <a:cubicBezTo>
                        <a:pt x="19368" y="284302"/>
                        <a:pt x="3525" y="293721"/>
                        <a:pt x="175" y="321887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F7E872F6-06E0-A992-65AE-15FB08854EF8}"/>
                    </a:ext>
                  </a:extLst>
                </p:cNvPr>
                <p:cNvSpPr/>
                <p:nvPr/>
              </p:nvSpPr>
              <p:spPr>
                <a:xfrm>
                  <a:off x="13734435" y="7361835"/>
                  <a:ext cx="624370" cy="88326"/>
                </a:xfrm>
                <a:custGeom>
                  <a:avLst/>
                  <a:gdLst>
                    <a:gd name="connsiteX0" fmla="*/ 175 w 624370"/>
                    <a:gd name="connsiteY0" fmla="*/ 37588 h 88326"/>
                    <a:gd name="connsiteX1" fmla="*/ 24867 w 624370"/>
                    <a:gd name="connsiteY1" fmla="*/ 65553 h 88326"/>
                    <a:gd name="connsiteX2" fmla="*/ 361938 w 624370"/>
                    <a:gd name="connsiteY2" fmla="*/ 84383 h 88326"/>
                    <a:gd name="connsiteX3" fmla="*/ 615573 w 624370"/>
                    <a:gd name="connsiteY3" fmla="*/ 61549 h 88326"/>
                    <a:gd name="connsiteX4" fmla="*/ 622417 w 624370"/>
                    <a:gd name="connsiteY4" fmla="*/ 35505 h 88326"/>
                    <a:gd name="connsiteX5" fmla="*/ 212832 w 624370"/>
                    <a:gd name="connsiteY5" fmla="*/ 11717 h 88326"/>
                    <a:gd name="connsiteX6" fmla="*/ 19368 w 624370"/>
                    <a:gd name="connsiteY6" fmla="*/ 0 h 88326"/>
                    <a:gd name="connsiteX7" fmla="*/ 175 w 624370"/>
                    <a:gd name="connsiteY7" fmla="*/ 37588 h 88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370" h="88326">
                      <a:moveTo>
                        <a:pt x="175" y="37588"/>
                      </a:moveTo>
                      <a:cubicBezTo>
                        <a:pt x="-1576" y="52307"/>
                        <a:pt x="10047" y="65239"/>
                        <a:pt x="24867" y="65553"/>
                      </a:cubicBezTo>
                      <a:cubicBezTo>
                        <a:pt x="66172" y="66431"/>
                        <a:pt x="165799" y="70027"/>
                        <a:pt x="361938" y="84383"/>
                      </a:cubicBezTo>
                      <a:cubicBezTo>
                        <a:pt x="533133" y="96910"/>
                        <a:pt x="593976" y="76937"/>
                        <a:pt x="615573" y="61549"/>
                      </a:cubicBezTo>
                      <a:cubicBezTo>
                        <a:pt x="623832" y="55654"/>
                        <a:pt x="626653" y="44714"/>
                        <a:pt x="622417" y="35505"/>
                      </a:cubicBezTo>
                      <a:cubicBezTo>
                        <a:pt x="496577" y="59933"/>
                        <a:pt x="345273" y="7250"/>
                        <a:pt x="212832" y="11717"/>
                      </a:cubicBezTo>
                      <a:cubicBezTo>
                        <a:pt x="69303" y="16561"/>
                        <a:pt x="19368" y="0"/>
                        <a:pt x="19368" y="0"/>
                      </a:cubicBezTo>
                      <a:cubicBezTo>
                        <a:pt x="19368" y="0"/>
                        <a:pt x="3525" y="9422"/>
                        <a:pt x="175" y="37588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245AEF3B-4160-EF85-8A09-4AA43E3D42E7}"/>
                    </a:ext>
                  </a:extLst>
                </p:cNvPr>
                <p:cNvSpPr/>
                <p:nvPr/>
              </p:nvSpPr>
              <p:spPr>
                <a:xfrm>
                  <a:off x="13752345" y="7174394"/>
                  <a:ext cx="162332" cy="205065"/>
                </a:xfrm>
                <a:custGeom>
                  <a:avLst/>
                  <a:gdLst>
                    <a:gd name="connsiteX0" fmla="*/ 157228 w 162332"/>
                    <a:gd name="connsiteY0" fmla="*/ 205066 h 205065"/>
                    <a:gd name="connsiteX1" fmla="*/ 152310 w 162332"/>
                    <a:gd name="connsiteY1" fmla="*/ 201284 h 205065"/>
                    <a:gd name="connsiteX2" fmla="*/ 86228 w 162332"/>
                    <a:gd name="connsiteY2" fmla="*/ 72840 h 205065"/>
                    <a:gd name="connsiteX3" fmla="*/ 3341 w 162332"/>
                    <a:gd name="connsiteY3" fmla="*/ 9881 h 205065"/>
                    <a:gd name="connsiteX4" fmla="*/ 314 w 162332"/>
                    <a:gd name="connsiteY4" fmla="*/ 3343 h 205065"/>
                    <a:gd name="connsiteX5" fmla="*/ 6852 w 162332"/>
                    <a:gd name="connsiteY5" fmla="*/ 315 h 205065"/>
                    <a:gd name="connsiteX6" fmla="*/ 93929 w 162332"/>
                    <a:gd name="connsiteY6" fmla="*/ 66165 h 205065"/>
                    <a:gd name="connsiteX7" fmla="*/ 162159 w 162332"/>
                    <a:gd name="connsiteY7" fmla="*/ 198659 h 205065"/>
                    <a:gd name="connsiteX8" fmla="*/ 158550 w 162332"/>
                    <a:gd name="connsiteY8" fmla="*/ 204896 h 205065"/>
                    <a:gd name="connsiteX9" fmla="*/ 157228 w 162332"/>
                    <a:gd name="connsiteY9" fmla="*/ 205066 h 205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2332" h="205065">
                      <a:moveTo>
                        <a:pt x="157228" y="205066"/>
                      </a:moveTo>
                      <a:cubicBezTo>
                        <a:pt x="154975" y="205066"/>
                        <a:pt x="152917" y="203563"/>
                        <a:pt x="152310" y="201284"/>
                      </a:cubicBezTo>
                      <a:cubicBezTo>
                        <a:pt x="138908" y="151113"/>
                        <a:pt x="116674" y="107898"/>
                        <a:pt x="86228" y="72840"/>
                      </a:cubicBezTo>
                      <a:cubicBezTo>
                        <a:pt x="45318" y="25641"/>
                        <a:pt x="3756" y="10031"/>
                        <a:pt x="3341" y="9881"/>
                      </a:cubicBezTo>
                      <a:cubicBezTo>
                        <a:pt x="699" y="8911"/>
                        <a:pt x="-656" y="5985"/>
                        <a:pt x="314" y="3343"/>
                      </a:cubicBezTo>
                      <a:cubicBezTo>
                        <a:pt x="1283" y="697"/>
                        <a:pt x="4210" y="-658"/>
                        <a:pt x="6852" y="315"/>
                      </a:cubicBezTo>
                      <a:cubicBezTo>
                        <a:pt x="8648" y="972"/>
                        <a:pt x="51314" y="17000"/>
                        <a:pt x="93929" y="66165"/>
                      </a:cubicBezTo>
                      <a:cubicBezTo>
                        <a:pt x="125394" y="102398"/>
                        <a:pt x="148352" y="146975"/>
                        <a:pt x="162159" y="198659"/>
                      </a:cubicBezTo>
                      <a:cubicBezTo>
                        <a:pt x="162884" y="201375"/>
                        <a:pt x="161271" y="204168"/>
                        <a:pt x="158550" y="204896"/>
                      </a:cubicBezTo>
                      <a:cubicBezTo>
                        <a:pt x="158106" y="205010"/>
                        <a:pt x="157662" y="205066"/>
                        <a:pt x="157228" y="205066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734867B8-0FDB-520C-73A7-6D5FFD92CADB}"/>
                    </a:ext>
                  </a:extLst>
                </p:cNvPr>
                <p:cNvSpPr/>
                <p:nvPr/>
              </p:nvSpPr>
              <p:spPr>
                <a:xfrm>
                  <a:off x="13753869" y="7128666"/>
                  <a:ext cx="496329" cy="169293"/>
                </a:xfrm>
                <a:custGeom>
                  <a:avLst/>
                  <a:gdLst>
                    <a:gd name="connsiteX0" fmla="*/ 3568 w 496329"/>
                    <a:gd name="connsiteY0" fmla="*/ 50825 h 169293"/>
                    <a:gd name="connsiteX1" fmla="*/ 88548 w 496329"/>
                    <a:gd name="connsiteY1" fmla="*/ 115231 h 169293"/>
                    <a:gd name="connsiteX2" fmla="*/ 88584 w 496329"/>
                    <a:gd name="connsiteY2" fmla="*/ 115231 h 169293"/>
                    <a:gd name="connsiteX3" fmla="*/ 154411 w 496329"/>
                    <a:gd name="connsiteY3" fmla="*/ 78309 h 169293"/>
                    <a:gd name="connsiteX4" fmla="*/ 275902 w 496329"/>
                    <a:gd name="connsiteY4" fmla="*/ 81865 h 169293"/>
                    <a:gd name="connsiteX5" fmla="*/ 360396 w 496329"/>
                    <a:gd name="connsiteY5" fmla="*/ 130899 h 169293"/>
                    <a:gd name="connsiteX6" fmla="*/ 495032 w 496329"/>
                    <a:gd name="connsiteY6" fmla="*/ 149462 h 169293"/>
                    <a:gd name="connsiteX7" fmla="*/ 495032 w 496329"/>
                    <a:gd name="connsiteY7" fmla="*/ 149462 h 169293"/>
                    <a:gd name="connsiteX8" fmla="*/ 490940 w 496329"/>
                    <a:gd name="connsiteY8" fmla="*/ 135880 h 169293"/>
                    <a:gd name="connsiteX9" fmla="*/ 479745 w 496329"/>
                    <a:gd name="connsiteY9" fmla="*/ 130191 h 169293"/>
                    <a:gd name="connsiteX10" fmla="*/ 471006 w 496329"/>
                    <a:gd name="connsiteY10" fmla="*/ 130041 h 169293"/>
                    <a:gd name="connsiteX11" fmla="*/ 463554 w 496329"/>
                    <a:gd name="connsiteY11" fmla="*/ 132559 h 169293"/>
                    <a:gd name="connsiteX12" fmla="*/ 368939 w 496329"/>
                    <a:gd name="connsiteY12" fmla="*/ 96352 h 169293"/>
                    <a:gd name="connsiteX13" fmla="*/ 296039 w 496329"/>
                    <a:gd name="connsiteY13" fmla="*/ 40910 h 169293"/>
                    <a:gd name="connsiteX14" fmla="*/ 155597 w 496329"/>
                    <a:gd name="connsiteY14" fmla="*/ 33451 h 169293"/>
                    <a:gd name="connsiteX15" fmla="*/ 127511 w 496329"/>
                    <a:gd name="connsiteY15" fmla="*/ 49557 h 169293"/>
                    <a:gd name="connsiteX16" fmla="*/ 89714 w 496329"/>
                    <a:gd name="connsiteY16" fmla="*/ 63956 h 169293"/>
                    <a:gd name="connsiteX17" fmla="*/ 11931 w 496329"/>
                    <a:gd name="connsiteY17" fmla="*/ 679 h 169293"/>
                    <a:gd name="connsiteX18" fmla="*/ 3568 w 496329"/>
                    <a:gd name="connsiteY18" fmla="*/ 50825 h 169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329" h="169293">
                      <a:moveTo>
                        <a:pt x="3568" y="50825"/>
                      </a:moveTo>
                      <a:cubicBezTo>
                        <a:pt x="3568" y="50825"/>
                        <a:pt x="46306" y="66493"/>
                        <a:pt x="88548" y="115231"/>
                      </a:cubicBezTo>
                      <a:lnTo>
                        <a:pt x="88584" y="115231"/>
                      </a:lnTo>
                      <a:cubicBezTo>
                        <a:pt x="88584" y="115231"/>
                        <a:pt x="114286" y="95846"/>
                        <a:pt x="154411" y="78309"/>
                      </a:cubicBezTo>
                      <a:cubicBezTo>
                        <a:pt x="193420" y="61258"/>
                        <a:pt x="238004" y="62473"/>
                        <a:pt x="275902" y="81865"/>
                      </a:cubicBezTo>
                      <a:cubicBezTo>
                        <a:pt x="298818" y="93592"/>
                        <a:pt x="327736" y="109725"/>
                        <a:pt x="360396" y="130899"/>
                      </a:cubicBezTo>
                      <a:cubicBezTo>
                        <a:pt x="434296" y="178824"/>
                        <a:pt x="478834" y="178119"/>
                        <a:pt x="495032" y="149462"/>
                      </a:cubicBezTo>
                      <a:lnTo>
                        <a:pt x="495032" y="149462"/>
                      </a:lnTo>
                      <a:cubicBezTo>
                        <a:pt x="497814" y="144550"/>
                        <a:pt x="495972" y="138437"/>
                        <a:pt x="490940" y="135880"/>
                      </a:cubicBezTo>
                      <a:lnTo>
                        <a:pt x="479745" y="130191"/>
                      </a:lnTo>
                      <a:cubicBezTo>
                        <a:pt x="477008" y="128800"/>
                        <a:pt x="473811" y="128790"/>
                        <a:pt x="471006" y="130041"/>
                      </a:cubicBezTo>
                      <a:cubicBezTo>
                        <a:pt x="469145" y="130870"/>
                        <a:pt x="466656" y="131794"/>
                        <a:pt x="463554" y="132559"/>
                      </a:cubicBezTo>
                      <a:cubicBezTo>
                        <a:pt x="447568" y="136510"/>
                        <a:pt x="415345" y="136229"/>
                        <a:pt x="368939" y="96352"/>
                      </a:cubicBezTo>
                      <a:cubicBezTo>
                        <a:pt x="340204" y="71630"/>
                        <a:pt x="316178" y="53910"/>
                        <a:pt x="296039" y="40910"/>
                      </a:cubicBezTo>
                      <a:cubicBezTo>
                        <a:pt x="253865" y="13680"/>
                        <a:pt x="200386" y="10777"/>
                        <a:pt x="155597" y="33451"/>
                      </a:cubicBezTo>
                      <a:cubicBezTo>
                        <a:pt x="146649" y="37981"/>
                        <a:pt x="137227" y="43303"/>
                        <a:pt x="127511" y="49557"/>
                      </a:cubicBezTo>
                      <a:lnTo>
                        <a:pt x="89714" y="63956"/>
                      </a:lnTo>
                      <a:cubicBezTo>
                        <a:pt x="89714" y="63956"/>
                        <a:pt x="32437" y="-7684"/>
                        <a:pt x="11931" y="679"/>
                      </a:cubicBezTo>
                      <a:cubicBezTo>
                        <a:pt x="-8571" y="9040"/>
                        <a:pt x="3568" y="50825"/>
                        <a:pt x="3568" y="50825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2" name="Freeform: Shape 1091">
                  <a:extLst>
                    <a:ext uri="{FF2B5EF4-FFF2-40B4-BE49-F238E27FC236}">
                      <a16:creationId xmlns:a16="http://schemas.microsoft.com/office/drawing/2014/main" id="{9F13781E-A27F-8C0C-AC22-25E6D459CED5}"/>
                    </a:ext>
                  </a:extLst>
                </p:cNvPr>
                <p:cNvSpPr/>
                <p:nvPr/>
              </p:nvSpPr>
              <p:spPr>
                <a:xfrm>
                  <a:off x="13976058" y="7299787"/>
                  <a:ext cx="379895" cy="79672"/>
                </a:xfrm>
                <a:custGeom>
                  <a:avLst/>
                  <a:gdLst>
                    <a:gd name="connsiteX0" fmla="*/ 5090 w 379895"/>
                    <a:gd name="connsiteY0" fmla="*/ 79673 h 79672"/>
                    <a:gd name="connsiteX1" fmla="*/ 2425 w 379895"/>
                    <a:gd name="connsiteY1" fmla="*/ 78915 h 79672"/>
                    <a:gd name="connsiteX2" fmla="*/ 753 w 379895"/>
                    <a:gd name="connsiteY2" fmla="*/ 71910 h 79672"/>
                    <a:gd name="connsiteX3" fmla="*/ 207767 w 379895"/>
                    <a:gd name="connsiteY3" fmla="*/ 8650 h 79672"/>
                    <a:gd name="connsiteX4" fmla="*/ 372310 w 379895"/>
                    <a:gd name="connsiteY4" fmla="*/ 29632 h 79672"/>
                    <a:gd name="connsiteX5" fmla="*/ 379197 w 379895"/>
                    <a:gd name="connsiteY5" fmla="*/ 31540 h 79672"/>
                    <a:gd name="connsiteX6" fmla="*/ 377535 w 379895"/>
                    <a:gd name="connsiteY6" fmla="*/ 38381 h 79672"/>
                    <a:gd name="connsiteX7" fmla="*/ 205134 w 379895"/>
                    <a:gd name="connsiteY7" fmla="*/ 18496 h 79672"/>
                    <a:gd name="connsiteX8" fmla="*/ 9436 w 379895"/>
                    <a:gd name="connsiteY8" fmla="*/ 77250 h 79672"/>
                    <a:gd name="connsiteX9" fmla="*/ 5090 w 379895"/>
                    <a:gd name="connsiteY9" fmla="*/ 79673 h 79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79895" h="79672">
                      <a:moveTo>
                        <a:pt x="5090" y="79673"/>
                      </a:moveTo>
                      <a:cubicBezTo>
                        <a:pt x="4182" y="79673"/>
                        <a:pt x="3258" y="79428"/>
                        <a:pt x="2425" y="78915"/>
                      </a:cubicBezTo>
                      <a:cubicBezTo>
                        <a:pt x="31" y="77439"/>
                        <a:pt x="-717" y="74307"/>
                        <a:pt x="753" y="71910"/>
                      </a:cubicBezTo>
                      <a:cubicBezTo>
                        <a:pt x="1380" y="70891"/>
                        <a:pt x="64999" y="-29510"/>
                        <a:pt x="207767" y="8650"/>
                      </a:cubicBezTo>
                      <a:cubicBezTo>
                        <a:pt x="342089" y="44557"/>
                        <a:pt x="372022" y="29785"/>
                        <a:pt x="372310" y="29632"/>
                      </a:cubicBezTo>
                      <a:cubicBezTo>
                        <a:pt x="374743" y="28336"/>
                        <a:pt x="377822" y="29155"/>
                        <a:pt x="379197" y="31540"/>
                      </a:cubicBezTo>
                      <a:cubicBezTo>
                        <a:pt x="380568" y="33920"/>
                        <a:pt x="379873" y="36931"/>
                        <a:pt x="377535" y="38381"/>
                      </a:cubicBezTo>
                      <a:cubicBezTo>
                        <a:pt x="374511" y="40259"/>
                        <a:pt x="343986" y="55614"/>
                        <a:pt x="205134" y="18496"/>
                      </a:cubicBezTo>
                      <a:cubicBezTo>
                        <a:pt x="69930" y="-17652"/>
                        <a:pt x="11840" y="73357"/>
                        <a:pt x="9436" y="77250"/>
                      </a:cubicBezTo>
                      <a:cubicBezTo>
                        <a:pt x="8469" y="78814"/>
                        <a:pt x="6801" y="79673"/>
                        <a:pt x="5090" y="79673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3" name="Freeform: Shape 1092">
                  <a:extLst>
                    <a:ext uri="{FF2B5EF4-FFF2-40B4-BE49-F238E27FC236}">
                      <a16:creationId xmlns:a16="http://schemas.microsoft.com/office/drawing/2014/main" id="{2E23AF1A-0466-CCC6-0FAB-4E3CED580133}"/>
                    </a:ext>
                  </a:extLst>
                </p:cNvPr>
                <p:cNvSpPr/>
                <p:nvPr/>
              </p:nvSpPr>
              <p:spPr>
                <a:xfrm>
                  <a:off x="14161977" y="7232095"/>
                  <a:ext cx="25013" cy="19950"/>
                </a:xfrm>
                <a:custGeom>
                  <a:avLst/>
                  <a:gdLst>
                    <a:gd name="connsiteX0" fmla="*/ 8501 w 25013"/>
                    <a:gd name="connsiteY0" fmla="*/ 19950 h 19950"/>
                    <a:gd name="connsiteX1" fmla="*/ 807 w 25013"/>
                    <a:gd name="connsiteY1" fmla="*/ 15065 h 19950"/>
                    <a:gd name="connsiteX2" fmla="*/ 4885 w 25013"/>
                    <a:gd name="connsiteY2" fmla="*/ 3769 h 19950"/>
                    <a:gd name="connsiteX3" fmla="*/ 8027 w 25013"/>
                    <a:gd name="connsiteY3" fmla="*/ 330 h 19950"/>
                    <a:gd name="connsiteX4" fmla="*/ 8030 w 25013"/>
                    <a:gd name="connsiteY4" fmla="*/ 735 h 19950"/>
                    <a:gd name="connsiteX5" fmla="*/ 25002 w 25013"/>
                    <a:gd name="connsiteY5" fmla="*/ 0 h 19950"/>
                    <a:gd name="connsiteX6" fmla="*/ 12103 w 25013"/>
                    <a:gd name="connsiteY6" fmla="*/ 19144 h 19950"/>
                    <a:gd name="connsiteX7" fmla="*/ 8501 w 25013"/>
                    <a:gd name="connsiteY7" fmla="*/ 19950 h 1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3" h="19950">
                      <a:moveTo>
                        <a:pt x="8501" y="19950"/>
                      </a:moveTo>
                      <a:cubicBezTo>
                        <a:pt x="5310" y="19950"/>
                        <a:pt x="2254" y="18141"/>
                        <a:pt x="807" y="15065"/>
                      </a:cubicBezTo>
                      <a:cubicBezTo>
                        <a:pt x="-1185" y="10823"/>
                        <a:pt x="637" y="5764"/>
                        <a:pt x="4885" y="3769"/>
                      </a:cubicBezTo>
                      <a:cubicBezTo>
                        <a:pt x="7662" y="2466"/>
                        <a:pt x="7995" y="807"/>
                        <a:pt x="8027" y="330"/>
                      </a:cubicBezTo>
                      <a:cubicBezTo>
                        <a:pt x="8011" y="588"/>
                        <a:pt x="8030" y="735"/>
                        <a:pt x="8030" y="735"/>
                      </a:cubicBezTo>
                      <a:lnTo>
                        <a:pt x="25002" y="0"/>
                      </a:lnTo>
                      <a:cubicBezTo>
                        <a:pt x="25208" y="4765"/>
                        <a:pt x="22726" y="14154"/>
                        <a:pt x="12103" y="19144"/>
                      </a:cubicBezTo>
                      <a:cubicBezTo>
                        <a:pt x="10937" y="19689"/>
                        <a:pt x="9706" y="19950"/>
                        <a:pt x="8501" y="19950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803852B8-1F5D-999C-CB27-6E812304768F}"/>
                    </a:ext>
                  </a:extLst>
                </p:cNvPr>
                <p:cNvSpPr/>
                <p:nvPr/>
              </p:nvSpPr>
              <p:spPr>
                <a:xfrm>
                  <a:off x="14140815" y="7208183"/>
                  <a:ext cx="25014" cy="28069"/>
                </a:xfrm>
                <a:custGeom>
                  <a:avLst/>
                  <a:gdLst>
                    <a:gd name="connsiteX0" fmla="*/ 8501 w 25014"/>
                    <a:gd name="connsiteY0" fmla="*/ 28069 h 28069"/>
                    <a:gd name="connsiteX1" fmla="*/ 807 w 25014"/>
                    <a:gd name="connsiteY1" fmla="*/ 23184 h 28069"/>
                    <a:gd name="connsiteX2" fmla="*/ 4883 w 25014"/>
                    <a:gd name="connsiteY2" fmla="*/ 11888 h 28069"/>
                    <a:gd name="connsiteX3" fmla="*/ 8031 w 25014"/>
                    <a:gd name="connsiteY3" fmla="*/ 8851 h 28069"/>
                    <a:gd name="connsiteX4" fmla="*/ 16153 w 25014"/>
                    <a:gd name="connsiteY4" fmla="*/ 1 h 28069"/>
                    <a:gd name="connsiteX5" fmla="*/ 25003 w 25014"/>
                    <a:gd name="connsiteY5" fmla="*/ 8122 h 28069"/>
                    <a:gd name="connsiteX6" fmla="*/ 12100 w 25014"/>
                    <a:gd name="connsiteY6" fmla="*/ 27263 h 28069"/>
                    <a:gd name="connsiteX7" fmla="*/ 8501 w 25014"/>
                    <a:gd name="connsiteY7" fmla="*/ 28069 h 28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4" h="28069">
                      <a:moveTo>
                        <a:pt x="8501" y="28069"/>
                      </a:moveTo>
                      <a:cubicBezTo>
                        <a:pt x="5311" y="28069"/>
                        <a:pt x="2254" y="26260"/>
                        <a:pt x="807" y="23184"/>
                      </a:cubicBezTo>
                      <a:cubicBezTo>
                        <a:pt x="-1185" y="18942"/>
                        <a:pt x="637" y="13883"/>
                        <a:pt x="4883" y="11888"/>
                      </a:cubicBezTo>
                      <a:cubicBezTo>
                        <a:pt x="7655" y="10585"/>
                        <a:pt x="8034" y="8867"/>
                        <a:pt x="8031" y="8851"/>
                      </a:cubicBezTo>
                      <a:cubicBezTo>
                        <a:pt x="7832" y="4164"/>
                        <a:pt x="11463" y="203"/>
                        <a:pt x="16153" y="1"/>
                      </a:cubicBezTo>
                      <a:cubicBezTo>
                        <a:pt x="20794" y="-58"/>
                        <a:pt x="24804" y="3436"/>
                        <a:pt x="25003" y="8122"/>
                      </a:cubicBezTo>
                      <a:cubicBezTo>
                        <a:pt x="25205" y="12887"/>
                        <a:pt x="22720" y="22279"/>
                        <a:pt x="12100" y="27263"/>
                      </a:cubicBezTo>
                      <a:cubicBezTo>
                        <a:pt x="10937" y="27808"/>
                        <a:pt x="9706" y="28069"/>
                        <a:pt x="8501" y="28069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1413AF5C-E860-E1A2-63E3-C56E3D3AC90B}"/>
                    </a:ext>
                  </a:extLst>
                </p:cNvPr>
                <p:cNvSpPr/>
                <p:nvPr/>
              </p:nvSpPr>
              <p:spPr>
                <a:xfrm>
                  <a:off x="14119652" y="7192386"/>
                  <a:ext cx="25015" cy="28073"/>
                </a:xfrm>
                <a:custGeom>
                  <a:avLst/>
                  <a:gdLst>
                    <a:gd name="connsiteX0" fmla="*/ 8503 w 25015"/>
                    <a:gd name="connsiteY0" fmla="*/ 28073 h 28073"/>
                    <a:gd name="connsiteX1" fmla="*/ 808 w 25015"/>
                    <a:gd name="connsiteY1" fmla="*/ 23188 h 28073"/>
                    <a:gd name="connsiteX2" fmla="*/ 4884 w 25015"/>
                    <a:gd name="connsiteY2" fmla="*/ 11892 h 28073"/>
                    <a:gd name="connsiteX3" fmla="*/ 8032 w 25015"/>
                    <a:gd name="connsiteY3" fmla="*/ 8851 h 28073"/>
                    <a:gd name="connsiteX4" fmla="*/ 16154 w 25015"/>
                    <a:gd name="connsiteY4" fmla="*/ 1 h 28073"/>
                    <a:gd name="connsiteX5" fmla="*/ 25004 w 25015"/>
                    <a:gd name="connsiteY5" fmla="*/ 8123 h 28073"/>
                    <a:gd name="connsiteX6" fmla="*/ 12101 w 25015"/>
                    <a:gd name="connsiteY6" fmla="*/ 27264 h 28073"/>
                    <a:gd name="connsiteX7" fmla="*/ 8503 w 25015"/>
                    <a:gd name="connsiteY7" fmla="*/ 28073 h 28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5" h="28073">
                      <a:moveTo>
                        <a:pt x="8503" y="28073"/>
                      </a:moveTo>
                      <a:cubicBezTo>
                        <a:pt x="5312" y="28073"/>
                        <a:pt x="2255" y="26264"/>
                        <a:pt x="808" y="23188"/>
                      </a:cubicBezTo>
                      <a:cubicBezTo>
                        <a:pt x="-1187" y="18946"/>
                        <a:pt x="639" y="13887"/>
                        <a:pt x="4884" y="11892"/>
                      </a:cubicBezTo>
                      <a:cubicBezTo>
                        <a:pt x="7657" y="10589"/>
                        <a:pt x="8035" y="8871"/>
                        <a:pt x="8032" y="8851"/>
                      </a:cubicBezTo>
                      <a:cubicBezTo>
                        <a:pt x="7833" y="4165"/>
                        <a:pt x="11468" y="204"/>
                        <a:pt x="16154" y="1"/>
                      </a:cubicBezTo>
                      <a:cubicBezTo>
                        <a:pt x="20805" y="-77"/>
                        <a:pt x="24802" y="3437"/>
                        <a:pt x="25004" y="8123"/>
                      </a:cubicBezTo>
                      <a:cubicBezTo>
                        <a:pt x="25207" y="12888"/>
                        <a:pt x="22722" y="22280"/>
                        <a:pt x="12101" y="27264"/>
                      </a:cubicBezTo>
                      <a:cubicBezTo>
                        <a:pt x="10939" y="27809"/>
                        <a:pt x="9708" y="28073"/>
                        <a:pt x="8503" y="28073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99412322-5F3A-B0C9-9F31-80D4E111B5F4}"/>
                    </a:ext>
                  </a:extLst>
                </p:cNvPr>
                <p:cNvSpPr/>
                <p:nvPr/>
              </p:nvSpPr>
              <p:spPr>
                <a:xfrm>
                  <a:off x="14098490" y="7176588"/>
                  <a:ext cx="25015" cy="28074"/>
                </a:xfrm>
                <a:custGeom>
                  <a:avLst/>
                  <a:gdLst>
                    <a:gd name="connsiteX0" fmla="*/ 8502 w 25015"/>
                    <a:gd name="connsiteY0" fmla="*/ 28074 h 28074"/>
                    <a:gd name="connsiteX1" fmla="*/ 808 w 25015"/>
                    <a:gd name="connsiteY1" fmla="*/ 23189 h 28074"/>
                    <a:gd name="connsiteX2" fmla="*/ 4884 w 25015"/>
                    <a:gd name="connsiteY2" fmla="*/ 11893 h 28074"/>
                    <a:gd name="connsiteX3" fmla="*/ 8032 w 25015"/>
                    <a:gd name="connsiteY3" fmla="*/ 8852 h 28074"/>
                    <a:gd name="connsiteX4" fmla="*/ 16154 w 25015"/>
                    <a:gd name="connsiteY4" fmla="*/ 2 h 28074"/>
                    <a:gd name="connsiteX5" fmla="*/ 25004 w 25015"/>
                    <a:gd name="connsiteY5" fmla="*/ 8124 h 28074"/>
                    <a:gd name="connsiteX6" fmla="*/ 12104 w 25015"/>
                    <a:gd name="connsiteY6" fmla="*/ 27264 h 28074"/>
                    <a:gd name="connsiteX7" fmla="*/ 8502 w 25015"/>
                    <a:gd name="connsiteY7" fmla="*/ 28074 h 28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5" h="28074">
                      <a:moveTo>
                        <a:pt x="8502" y="28074"/>
                      </a:moveTo>
                      <a:cubicBezTo>
                        <a:pt x="5312" y="28074"/>
                        <a:pt x="2255" y="26265"/>
                        <a:pt x="808" y="23189"/>
                      </a:cubicBezTo>
                      <a:cubicBezTo>
                        <a:pt x="-1187" y="18947"/>
                        <a:pt x="639" y="13888"/>
                        <a:pt x="4884" y="11893"/>
                      </a:cubicBezTo>
                      <a:cubicBezTo>
                        <a:pt x="7657" y="10590"/>
                        <a:pt x="8035" y="8868"/>
                        <a:pt x="8032" y="8852"/>
                      </a:cubicBezTo>
                      <a:cubicBezTo>
                        <a:pt x="7833" y="4166"/>
                        <a:pt x="11465" y="205"/>
                        <a:pt x="16154" y="2"/>
                      </a:cubicBezTo>
                      <a:cubicBezTo>
                        <a:pt x="20814" y="-99"/>
                        <a:pt x="24802" y="3434"/>
                        <a:pt x="25004" y="8124"/>
                      </a:cubicBezTo>
                      <a:cubicBezTo>
                        <a:pt x="25207" y="12889"/>
                        <a:pt x="22721" y="22281"/>
                        <a:pt x="12104" y="27264"/>
                      </a:cubicBezTo>
                      <a:cubicBezTo>
                        <a:pt x="10939" y="27813"/>
                        <a:pt x="9707" y="28074"/>
                        <a:pt x="8502" y="28074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B0EDC370-18C6-D926-0302-5D87897B7187}"/>
                    </a:ext>
                  </a:extLst>
                </p:cNvPr>
                <p:cNvSpPr/>
                <p:nvPr/>
              </p:nvSpPr>
              <p:spPr>
                <a:xfrm>
                  <a:off x="14012590" y="7133589"/>
                  <a:ext cx="34135" cy="22121"/>
                </a:xfrm>
                <a:custGeom>
                  <a:avLst/>
                  <a:gdLst>
                    <a:gd name="connsiteX0" fmla="*/ 5088 w 34135"/>
                    <a:gd name="connsiteY0" fmla="*/ 22121 h 22121"/>
                    <a:gd name="connsiteX1" fmla="*/ 16 w 34135"/>
                    <a:gd name="connsiteY1" fmla="*/ 17428 h 22121"/>
                    <a:gd name="connsiteX2" fmla="*/ 4693 w 34135"/>
                    <a:gd name="connsiteY2" fmla="*/ 11948 h 22121"/>
                    <a:gd name="connsiteX3" fmla="*/ 24303 w 34135"/>
                    <a:gd name="connsiteY3" fmla="*/ 3134 h 22121"/>
                    <a:gd name="connsiteX4" fmla="*/ 30887 w 34135"/>
                    <a:gd name="connsiteY4" fmla="*/ 345 h 22121"/>
                    <a:gd name="connsiteX5" fmla="*/ 33836 w 34135"/>
                    <a:gd name="connsiteY5" fmla="*/ 6730 h 22121"/>
                    <a:gd name="connsiteX6" fmla="*/ 5493 w 34135"/>
                    <a:gd name="connsiteY6" fmla="*/ 22108 h 22121"/>
                    <a:gd name="connsiteX7" fmla="*/ 5088 w 34135"/>
                    <a:gd name="connsiteY7" fmla="*/ 22121 h 22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135" h="22121">
                      <a:moveTo>
                        <a:pt x="5088" y="22121"/>
                      </a:moveTo>
                      <a:cubicBezTo>
                        <a:pt x="2456" y="22121"/>
                        <a:pt x="229" y="20096"/>
                        <a:pt x="16" y="17428"/>
                      </a:cubicBezTo>
                      <a:cubicBezTo>
                        <a:pt x="-206" y="14626"/>
                        <a:pt x="1887" y="12170"/>
                        <a:pt x="4693" y="11948"/>
                      </a:cubicBezTo>
                      <a:cubicBezTo>
                        <a:pt x="20861" y="10665"/>
                        <a:pt x="24173" y="3438"/>
                        <a:pt x="24303" y="3134"/>
                      </a:cubicBezTo>
                      <a:cubicBezTo>
                        <a:pt x="25398" y="610"/>
                        <a:pt x="28330" y="-661"/>
                        <a:pt x="30887" y="345"/>
                      </a:cubicBezTo>
                      <a:cubicBezTo>
                        <a:pt x="33444" y="1361"/>
                        <a:pt x="34770" y="4140"/>
                        <a:pt x="33836" y="6730"/>
                      </a:cubicBezTo>
                      <a:cubicBezTo>
                        <a:pt x="33339" y="8111"/>
                        <a:pt x="28314" y="20302"/>
                        <a:pt x="5493" y="22108"/>
                      </a:cubicBezTo>
                      <a:cubicBezTo>
                        <a:pt x="5359" y="22115"/>
                        <a:pt x="5222" y="22121"/>
                        <a:pt x="5088" y="22121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BD79D355-1C7C-C6B5-135C-309DA3341EA8}"/>
                  </a:ext>
                </a:extLst>
              </p:cNvPr>
              <p:cNvSpPr/>
              <p:nvPr/>
            </p:nvSpPr>
            <p:spPr>
              <a:xfrm flipH="1">
                <a:off x="9229761" y="4715201"/>
                <a:ext cx="278614" cy="357577"/>
              </a:xfrm>
              <a:custGeom>
                <a:avLst/>
                <a:gdLst>
                  <a:gd name="connsiteX0" fmla="*/ 283036 w 332524"/>
                  <a:gd name="connsiteY0" fmla="*/ 203637 h 431034"/>
                  <a:gd name="connsiteX1" fmla="*/ 332525 w 332524"/>
                  <a:gd name="connsiteY1" fmla="*/ 338403 h 431034"/>
                  <a:gd name="connsiteX2" fmla="*/ 283026 w 332524"/>
                  <a:gd name="connsiteY2" fmla="*/ 411643 h 431034"/>
                  <a:gd name="connsiteX3" fmla="*/ 49185 w 332524"/>
                  <a:gd name="connsiteY3" fmla="*/ 369411 h 431034"/>
                  <a:gd name="connsiteX4" fmla="*/ 47957 w 332524"/>
                  <a:gd name="connsiteY4" fmla="*/ 308408 h 431034"/>
                  <a:gd name="connsiteX5" fmla="*/ 0 w 332524"/>
                  <a:gd name="connsiteY5" fmla="*/ 261956 h 431034"/>
                  <a:gd name="connsiteX6" fmla="*/ 15829 w 332524"/>
                  <a:gd name="connsiteY6" fmla="*/ 56301 h 431034"/>
                  <a:gd name="connsiteX7" fmla="*/ 286012 w 332524"/>
                  <a:gd name="connsiteY7" fmla="*/ 0 h 431034"/>
                  <a:gd name="connsiteX8" fmla="*/ 283036 w 332524"/>
                  <a:gd name="connsiteY8" fmla="*/ 203637 h 431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524" h="431034">
                    <a:moveTo>
                      <a:pt x="283036" y="203637"/>
                    </a:moveTo>
                    <a:cubicBezTo>
                      <a:pt x="283036" y="203637"/>
                      <a:pt x="281204" y="284411"/>
                      <a:pt x="332525" y="338403"/>
                    </a:cubicBezTo>
                    <a:cubicBezTo>
                      <a:pt x="332525" y="338403"/>
                      <a:pt x="294476" y="365669"/>
                      <a:pt x="283026" y="411643"/>
                    </a:cubicBezTo>
                    <a:cubicBezTo>
                      <a:pt x="283026" y="411643"/>
                      <a:pt x="142741" y="476331"/>
                      <a:pt x="49185" y="369411"/>
                    </a:cubicBezTo>
                    <a:lnTo>
                      <a:pt x="47957" y="308408"/>
                    </a:lnTo>
                    <a:cubicBezTo>
                      <a:pt x="47957" y="308408"/>
                      <a:pt x="23523" y="279062"/>
                      <a:pt x="0" y="261956"/>
                    </a:cubicBezTo>
                    <a:cubicBezTo>
                      <a:pt x="0" y="261956"/>
                      <a:pt x="22034" y="151627"/>
                      <a:pt x="15829" y="56301"/>
                    </a:cubicBezTo>
                    <a:lnTo>
                      <a:pt x="286012" y="0"/>
                    </a:lnTo>
                    <a:lnTo>
                      <a:pt x="283036" y="203637"/>
                    </a:lnTo>
                    <a:close/>
                  </a:path>
                </a:pathLst>
              </a:custGeom>
              <a:solidFill>
                <a:srgbClr val="FFC89F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344F23FF-E96B-6453-5920-5C43B4CFEB8B}"/>
                  </a:ext>
                </a:extLst>
              </p:cNvPr>
              <p:cNvSpPr/>
              <p:nvPr/>
            </p:nvSpPr>
            <p:spPr>
              <a:xfrm flipH="1">
                <a:off x="9123497" y="3804844"/>
                <a:ext cx="1370457" cy="1092580"/>
              </a:xfrm>
              <a:custGeom>
                <a:avLst/>
                <a:gdLst>
                  <a:gd name="connsiteX0" fmla="*/ 28 w 1635632"/>
                  <a:gd name="connsiteY0" fmla="*/ 270035 h 1317028"/>
                  <a:gd name="connsiteX1" fmla="*/ 490825 w 1635632"/>
                  <a:gd name="connsiteY1" fmla="*/ 507463 h 1317028"/>
                  <a:gd name="connsiteX2" fmla="*/ 1207301 w 1635632"/>
                  <a:gd name="connsiteY2" fmla="*/ 471069 h 1317028"/>
                  <a:gd name="connsiteX3" fmla="*/ 1183353 w 1635632"/>
                  <a:gd name="connsiteY3" fmla="*/ 781267 h 1317028"/>
                  <a:gd name="connsiteX4" fmla="*/ 1192115 w 1635632"/>
                  <a:gd name="connsiteY4" fmla="*/ 1074812 h 1317028"/>
                  <a:gd name="connsiteX5" fmla="*/ 1192115 w 1635632"/>
                  <a:gd name="connsiteY5" fmla="*/ 1074812 h 1317028"/>
                  <a:gd name="connsiteX6" fmla="*/ 1171306 w 1635632"/>
                  <a:gd name="connsiteY6" fmla="*/ 1095624 h 1317028"/>
                  <a:gd name="connsiteX7" fmla="*/ 1171306 w 1635632"/>
                  <a:gd name="connsiteY7" fmla="*/ 1132866 h 1317028"/>
                  <a:gd name="connsiteX8" fmla="*/ 1192115 w 1635632"/>
                  <a:gd name="connsiteY8" fmla="*/ 1153679 h 1317028"/>
                  <a:gd name="connsiteX9" fmla="*/ 1249072 w 1635632"/>
                  <a:gd name="connsiteY9" fmla="*/ 1153679 h 1317028"/>
                  <a:gd name="connsiteX10" fmla="*/ 1249072 w 1635632"/>
                  <a:gd name="connsiteY10" fmla="*/ 1200777 h 1317028"/>
                  <a:gd name="connsiteX11" fmla="*/ 1249072 w 1635632"/>
                  <a:gd name="connsiteY11" fmla="*/ 1200777 h 1317028"/>
                  <a:gd name="connsiteX12" fmla="*/ 1232643 w 1635632"/>
                  <a:gd name="connsiteY12" fmla="*/ 1217207 h 1317028"/>
                  <a:gd name="connsiteX13" fmla="*/ 1232643 w 1635632"/>
                  <a:gd name="connsiteY13" fmla="*/ 1277698 h 1317028"/>
                  <a:gd name="connsiteX14" fmla="*/ 1242812 w 1635632"/>
                  <a:gd name="connsiteY14" fmla="*/ 1292890 h 1317028"/>
                  <a:gd name="connsiteX15" fmla="*/ 1525107 w 1635632"/>
                  <a:gd name="connsiteY15" fmla="*/ 1265928 h 1317028"/>
                  <a:gd name="connsiteX16" fmla="*/ 1530201 w 1635632"/>
                  <a:gd name="connsiteY16" fmla="*/ 1253260 h 1317028"/>
                  <a:gd name="connsiteX17" fmla="*/ 1519856 w 1635632"/>
                  <a:gd name="connsiteY17" fmla="*/ 1198295 h 1317028"/>
                  <a:gd name="connsiteX18" fmla="*/ 1506959 w 1635632"/>
                  <a:gd name="connsiteY18" fmla="*/ 1187985 h 1317028"/>
                  <a:gd name="connsiteX19" fmla="*/ 1506959 w 1635632"/>
                  <a:gd name="connsiteY19" fmla="*/ 1187985 h 1317028"/>
                  <a:gd name="connsiteX20" fmla="*/ 1522867 w 1635632"/>
                  <a:gd name="connsiteY20" fmla="*/ 1147324 h 1317028"/>
                  <a:gd name="connsiteX21" fmla="*/ 1514836 w 1635632"/>
                  <a:gd name="connsiteY21" fmla="*/ 1088179 h 1317028"/>
                  <a:gd name="connsiteX22" fmla="*/ 1599892 w 1635632"/>
                  <a:gd name="connsiteY22" fmla="*/ 553542 h 1317028"/>
                  <a:gd name="connsiteX23" fmla="*/ 1390416 w 1635632"/>
                  <a:gd name="connsiteY23" fmla="*/ 116746 h 1317028"/>
                  <a:gd name="connsiteX24" fmla="*/ 716614 w 1635632"/>
                  <a:gd name="connsiteY24" fmla="*/ 41145 h 1317028"/>
                  <a:gd name="connsiteX25" fmla="*/ 460543 w 1635632"/>
                  <a:gd name="connsiteY25" fmla="*/ 0 h 1317028"/>
                  <a:gd name="connsiteX26" fmla="*/ 28 w 1635632"/>
                  <a:gd name="connsiteY26" fmla="*/ 270035 h 1317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35632" h="1317028">
                    <a:moveTo>
                      <a:pt x="28" y="270035"/>
                    </a:moveTo>
                    <a:cubicBezTo>
                      <a:pt x="28" y="270035"/>
                      <a:pt x="-12451" y="515780"/>
                      <a:pt x="490825" y="507463"/>
                    </a:cubicBezTo>
                    <a:cubicBezTo>
                      <a:pt x="490825" y="507463"/>
                      <a:pt x="694698" y="555295"/>
                      <a:pt x="1207301" y="471069"/>
                    </a:cubicBezTo>
                    <a:cubicBezTo>
                      <a:pt x="1207301" y="471069"/>
                      <a:pt x="1150493" y="653117"/>
                      <a:pt x="1183353" y="781267"/>
                    </a:cubicBezTo>
                    <a:lnTo>
                      <a:pt x="1192115" y="1074812"/>
                    </a:lnTo>
                    <a:lnTo>
                      <a:pt x="1192115" y="1074812"/>
                    </a:lnTo>
                    <a:cubicBezTo>
                      <a:pt x="1180620" y="1074812"/>
                      <a:pt x="1171306" y="1084129"/>
                      <a:pt x="1171306" y="1095624"/>
                    </a:cubicBezTo>
                    <a:lnTo>
                      <a:pt x="1171306" y="1132866"/>
                    </a:lnTo>
                    <a:cubicBezTo>
                      <a:pt x="1171306" y="1144359"/>
                      <a:pt x="1180623" y="1153679"/>
                      <a:pt x="1192115" y="1153679"/>
                    </a:cubicBezTo>
                    <a:lnTo>
                      <a:pt x="1249072" y="1153679"/>
                    </a:lnTo>
                    <a:lnTo>
                      <a:pt x="1249072" y="1200777"/>
                    </a:lnTo>
                    <a:lnTo>
                      <a:pt x="1249072" y="1200777"/>
                    </a:lnTo>
                    <a:cubicBezTo>
                      <a:pt x="1239997" y="1200777"/>
                      <a:pt x="1232643" y="1208131"/>
                      <a:pt x="1232643" y="1217207"/>
                    </a:cubicBezTo>
                    <a:lnTo>
                      <a:pt x="1232643" y="1277698"/>
                    </a:lnTo>
                    <a:cubicBezTo>
                      <a:pt x="1232643" y="1284363"/>
                      <a:pt x="1236643" y="1290365"/>
                      <a:pt x="1242812" y="1292890"/>
                    </a:cubicBezTo>
                    <a:cubicBezTo>
                      <a:pt x="1279427" y="1307880"/>
                      <a:pt x="1408528" y="1350654"/>
                      <a:pt x="1525107" y="1265928"/>
                    </a:cubicBezTo>
                    <a:cubicBezTo>
                      <a:pt x="1529101" y="1263025"/>
                      <a:pt x="1531116" y="1258113"/>
                      <a:pt x="1530201" y="1253260"/>
                    </a:cubicBezTo>
                    <a:lnTo>
                      <a:pt x="1519856" y="1198295"/>
                    </a:lnTo>
                    <a:cubicBezTo>
                      <a:pt x="1518696" y="1192142"/>
                      <a:pt x="1513216" y="1187760"/>
                      <a:pt x="1506959" y="1187985"/>
                    </a:cubicBezTo>
                    <a:lnTo>
                      <a:pt x="1506959" y="1187985"/>
                    </a:lnTo>
                    <a:cubicBezTo>
                      <a:pt x="1506959" y="1187985"/>
                      <a:pt x="1502057" y="1173609"/>
                      <a:pt x="1522867" y="1147324"/>
                    </a:cubicBezTo>
                    <a:cubicBezTo>
                      <a:pt x="1543676" y="1121035"/>
                      <a:pt x="1514836" y="1088179"/>
                      <a:pt x="1514836" y="1088179"/>
                    </a:cubicBezTo>
                    <a:cubicBezTo>
                      <a:pt x="1514836" y="1088179"/>
                      <a:pt x="1540753" y="731206"/>
                      <a:pt x="1599892" y="553542"/>
                    </a:cubicBezTo>
                    <a:cubicBezTo>
                      <a:pt x="1678066" y="318691"/>
                      <a:pt x="1636468" y="171936"/>
                      <a:pt x="1390416" y="116746"/>
                    </a:cubicBezTo>
                    <a:cubicBezTo>
                      <a:pt x="1144364" y="61555"/>
                      <a:pt x="716614" y="41145"/>
                      <a:pt x="716614" y="41145"/>
                    </a:cubicBezTo>
                    <a:lnTo>
                      <a:pt x="460543" y="0"/>
                    </a:lnTo>
                    <a:lnTo>
                      <a:pt x="28" y="2700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161266FA-B08B-B6E5-6604-52E41FC6A082}"/>
                  </a:ext>
                </a:extLst>
              </p:cNvPr>
              <p:cNvSpPr/>
              <p:nvPr/>
            </p:nvSpPr>
            <p:spPr>
              <a:xfrm flipH="1">
                <a:off x="9741430" y="2741028"/>
                <a:ext cx="780929" cy="1287820"/>
              </a:xfrm>
              <a:custGeom>
                <a:avLst/>
                <a:gdLst>
                  <a:gd name="connsiteX0" fmla="*/ 854767 w 932035"/>
                  <a:gd name="connsiteY0" fmla="*/ 789669 h 1552376"/>
                  <a:gd name="connsiteX1" fmla="*/ 842335 w 932035"/>
                  <a:gd name="connsiteY1" fmla="*/ 840862 h 1552376"/>
                  <a:gd name="connsiteX2" fmla="*/ 789646 w 932035"/>
                  <a:gd name="connsiteY2" fmla="*/ 1057660 h 1552376"/>
                  <a:gd name="connsiteX3" fmla="*/ 729962 w 932035"/>
                  <a:gd name="connsiteY3" fmla="*/ 1176794 h 1552376"/>
                  <a:gd name="connsiteX4" fmla="*/ 700273 w 932035"/>
                  <a:gd name="connsiteY4" fmla="*/ 1212700 h 1552376"/>
                  <a:gd name="connsiteX5" fmla="*/ 700172 w 932035"/>
                  <a:gd name="connsiteY5" fmla="*/ 1212769 h 1552376"/>
                  <a:gd name="connsiteX6" fmla="*/ 700172 w 932035"/>
                  <a:gd name="connsiteY6" fmla="*/ 1212802 h 1552376"/>
                  <a:gd name="connsiteX7" fmla="*/ 700139 w 932035"/>
                  <a:gd name="connsiteY7" fmla="*/ 1212834 h 1552376"/>
                  <a:gd name="connsiteX8" fmla="*/ 706288 w 932035"/>
                  <a:gd name="connsiteY8" fmla="*/ 1235492 h 1552376"/>
                  <a:gd name="connsiteX9" fmla="*/ 700139 w 932035"/>
                  <a:gd name="connsiteY9" fmla="*/ 1284069 h 1552376"/>
                  <a:gd name="connsiteX10" fmla="*/ 750516 w 932035"/>
                  <a:gd name="connsiteY10" fmla="*/ 1323509 h 1552376"/>
                  <a:gd name="connsiteX11" fmla="*/ 579272 w 932035"/>
                  <a:gd name="connsiteY11" fmla="*/ 1323509 h 1552376"/>
                  <a:gd name="connsiteX12" fmla="*/ 180192 w 932035"/>
                  <a:gd name="connsiteY12" fmla="*/ 1537894 h 1552376"/>
                  <a:gd name="connsiteX13" fmla="*/ 179715 w 932035"/>
                  <a:gd name="connsiteY13" fmla="*/ 1537962 h 1552376"/>
                  <a:gd name="connsiteX14" fmla="*/ 18562 w 932035"/>
                  <a:gd name="connsiteY14" fmla="*/ 1552262 h 1552376"/>
                  <a:gd name="connsiteX15" fmla="*/ 18562 w 932035"/>
                  <a:gd name="connsiteY15" fmla="*/ 1474846 h 1552376"/>
                  <a:gd name="connsiteX16" fmla="*/ 9254 w 932035"/>
                  <a:gd name="connsiteY16" fmla="*/ 1441656 h 1552376"/>
                  <a:gd name="connsiteX17" fmla="*/ 58273 w 932035"/>
                  <a:gd name="connsiteY17" fmla="*/ 1214091 h 1552376"/>
                  <a:gd name="connsiteX18" fmla="*/ 61875 w 932035"/>
                  <a:gd name="connsiteY18" fmla="*/ 1136844 h 1552376"/>
                  <a:gd name="connsiteX19" fmla="*/ 114564 w 932035"/>
                  <a:gd name="connsiteY19" fmla="*/ 1003002 h 1552376"/>
                  <a:gd name="connsiteX20" fmla="*/ 173095 w 932035"/>
                  <a:gd name="connsiteY20" fmla="*/ 934112 h 1552376"/>
                  <a:gd name="connsiteX21" fmla="*/ 173605 w 932035"/>
                  <a:gd name="connsiteY21" fmla="*/ 860464 h 1552376"/>
                  <a:gd name="connsiteX22" fmla="*/ 176051 w 932035"/>
                  <a:gd name="connsiteY22" fmla="*/ 810730 h 1552376"/>
                  <a:gd name="connsiteX23" fmla="*/ 357314 w 932035"/>
                  <a:gd name="connsiteY23" fmla="*/ 241052 h 1552376"/>
                  <a:gd name="connsiteX24" fmla="*/ 432253 w 932035"/>
                  <a:gd name="connsiteY24" fmla="*/ 168083 h 1552376"/>
                  <a:gd name="connsiteX25" fmla="*/ 460210 w 932035"/>
                  <a:gd name="connsiteY25" fmla="*/ 125756 h 1552376"/>
                  <a:gd name="connsiteX26" fmla="*/ 477976 w 932035"/>
                  <a:gd name="connsiteY26" fmla="*/ 105577 h 1552376"/>
                  <a:gd name="connsiteX27" fmla="*/ 506985 w 932035"/>
                  <a:gd name="connsiteY27" fmla="*/ 79693 h 1552376"/>
                  <a:gd name="connsiteX28" fmla="*/ 539221 w 932035"/>
                  <a:gd name="connsiteY28" fmla="*/ 58188 h 1552376"/>
                  <a:gd name="connsiteX29" fmla="*/ 562489 w 932035"/>
                  <a:gd name="connsiteY29" fmla="*/ 44907 h 1552376"/>
                  <a:gd name="connsiteX30" fmla="*/ 594728 w 932035"/>
                  <a:gd name="connsiteY30" fmla="*/ 0 h 1552376"/>
                  <a:gd name="connsiteX31" fmla="*/ 899779 w 932035"/>
                  <a:gd name="connsiteY31" fmla="*/ 294397 h 1552376"/>
                  <a:gd name="connsiteX32" fmla="*/ 854767 w 932035"/>
                  <a:gd name="connsiteY32" fmla="*/ 789669 h 155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32035" h="1552376">
                    <a:moveTo>
                      <a:pt x="854767" y="789669"/>
                    </a:moveTo>
                    <a:lnTo>
                      <a:pt x="842335" y="840862"/>
                    </a:lnTo>
                    <a:lnTo>
                      <a:pt x="789646" y="1057660"/>
                    </a:lnTo>
                    <a:cubicBezTo>
                      <a:pt x="779049" y="1101379"/>
                      <a:pt x="758631" y="1142108"/>
                      <a:pt x="729962" y="1176794"/>
                    </a:cubicBezTo>
                    <a:lnTo>
                      <a:pt x="700273" y="1212700"/>
                    </a:lnTo>
                    <a:lnTo>
                      <a:pt x="700172" y="1212769"/>
                    </a:lnTo>
                    <a:lnTo>
                      <a:pt x="700172" y="1212802"/>
                    </a:lnTo>
                    <a:cubicBezTo>
                      <a:pt x="700139" y="1212834"/>
                      <a:pt x="700139" y="1212834"/>
                      <a:pt x="700139" y="1212834"/>
                    </a:cubicBezTo>
                    <a:lnTo>
                      <a:pt x="706288" y="1235492"/>
                    </a:lnTo>
                    <a:cubicBezTo>
                      <a:pt x="710772" y="1251866"/>
                      <a:pt x="708529" y="1269324"/>
                      <a:pt x="700139" y="1284069"/>
                    </a:cubicBezTo>
                    <a:lnTo>
                      <a:pt x="750516" y="1323509"/>
                    </a:lnTo>
                    <a:lnTo>
                      <a:pt x="579272" y="1323509"/>
                    </a:lnTo>
                    <a:cubicBezTo>
                      <a:pt x="579272" y="1323509"/>
                      <a:pt x="433778" y="1487585"/>
                      <a:pt x="180192" y="1537894"/>
                    </a:cubicBezTo>
                    <a:cubicBezTo>
                      <a:pt x="180192" y="1537894"/>
                      <a:pt x="180022" y="1537926"/>
                      <a:pt x="179715" y="1537962"/>
                    </a:cubicBezTo>
                    <a:cubicBezTo>
                      <a:pt x="130050" y="1547815"/>
                      <a:pt x="76241" y="1553249"/>
                      <a:pt x="18562" y="1552262"/>
                    </a:cubicBezTo>
                    <a:lnTo>
                      <a:pt x="18562" y="1474846"/>
                    </a:lnTo>
                    <a:lnTo>
                      <a:pt x="9254" y="1441656"/>
                    </a:lnTo>
                    <a:cubicBezTo>
                      <a:pt x="-12962" y="1362371"/>
                      <a:pt x="5381" y="1277208"/>
                      <a:pt x="58273" y="1214091"/>
                    </a:cubicBezTo>
                    <a:lnTo>
                      <a:pt x="61875" y="1136844"/>
                    </a:lnTo>
                    <a:cubicBezTo>
                      <a:pt x="64151" y="1087620"/>
                      <a:pt x="82664" y="1040574"/>
                      <a:pt x="114564" y="1003002"/>
                    </a:cubicBezTo>
                    <a:lnTo>
                      <a:pt x="173095" y="934112"/>
                    </a:lnTo>
                    <a:cubicBezTo>
                      <a:pt x="173095" y="934112"/>
                      <a:pt x="172040" y="906187"/>
                      <a:pt x="173605" y="860464"/>
                    </a:cubicBezTo>
                    <a:cubicBezTo>
                      <a:pt x="174114" y="845653"/>
                      <a:pt x="174862" y="828939"/>
                      <a:pt x="176051" y="810730"/>
                    </a:cubicBezTo>
                    <a:cubicBezTo>
                      <a:pt x="185733" y="660073"/>
                      <a:pt x="222659" y="405128"/>
                      <a:pt x="357314" y="241052"/>
                    </a:cubicBezTo>
                    <a:cubicBezTo>
                      <a:pt x="379498" y="213943"/>
                      <a:pt x="404396" y="189349"/>
                      <a:pt x="432253" y="168083"/>
                    </a:cubicBezTo>
                    <a:cubicBezTo>
                      <a:pt x="440270" y="153067"/>
                      <a:pt x="449610" y="138904"/>
                      <a:pt x="460210" y="125756"/>
                    </a:cubicBezTo>
                    <a:cubicBezTo>
                      <a:pt x="465782" y="118725"/>
                      <a:pt x="471725" y="111998"/>
                      <a:pt x="477976" y="105577"/>
                    </a:cubicBezTo>
                    <a:cubicBezTo>
                      <a:pt x="487012" y="96270"/>
                      <a:pt x="496692" y="87642"/>
                      <a:pt x="506985" y="79693"/>
                    </a:cubicBezTo>
                    <a:cubicBezTo>
                      <a:pt x="517178" y="71813"/>
                      <a:pt x="527945" y="64609"/>
                      <a:pt x="539221" y="58188"/>
                    </a:cubicBezTo>
                    <a:lnTo>
                      <a:pt x="562489" y="44907"/>
                    </a:lnTo>
                    <a:lnTo>
                      <a:pt x="594728" y="0"/>
                    </a:lnTo>
                    <a:cubicBezTo>
                      <a:pt x="594728" y="0"/>
                      <a:pt x="852968" y="87417"/>
                      <a:pt x="899779" y="294397"/>
                    </a:cubicBezTo>
                    <a:cubicBezTo>
                      <a:pt x="899779" y="294397"/>
                      <a:pt x="996594" y="562751"/>
                      <a:pt x="854767" y="789669"/>
                    </a:cubicBezTo>
                    <a:close/>
                  </a:path>
                </a:pathLst>
              </a:custGeom>
              <a:solidFill>
                <a:srgbClr val="0FA528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37" name="Graphic 8">
                <a:extLst>
                  <a:ext uri="{FF2B5EF4-FFF2-40B4-BE49-F238E27FC236}">
                    <a16:creationId xmlns:a16="http://schemas.microsoft.com/office/drawing/2014/main" id="{5DE7A3AE-4497-A126-8225-CBEAA3188B68}"/>
                  </a:ext>
                </a:extLst>
              </p:cNvPr>
              <p:cNvGrpSpPr/>
              <p:nvPr/>
            </p:nvGrpSpPr>
            <p:grpSpPr>
              <a:xfrm flipH="1">
                <a:off x="8966470" y="4931733"/>
                <a:ext cx="526569" cy="309132"/>
                <a:chOff x="13813922" y="7145207"/>
                <a:chExt cx="628457" cy="372636"/>
              </a:xfrm>
            </p:grpSpPr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8B1B7D15-2757-1052-4A66-B538B70D727D}"/>
                    </a:ext>
                  </a:extLst>
                </p:cNvPr>
                <p:cNvSpPr/>
                <p:nvPr/>
              </p:nvSpPr>
              <p:spPr>
                <a:xfrm>
                  <a:off x="13813923" y="7145207"/>
                  <a:ext cx="628456" cy="372627"/>
                </a:xfrm>
                <a:custGeom>
                  <a:avLst/>
                  <a:gdLst>
                    <a:gd name="connsiteX0" fmla="*/ 175 w 628456"/>
                    <a:gd name="connsiteY0" fmla="*/ 321888 h 372626"/>
                    <a:gd name="connsiteX1" fmla="*/ 24867 w 628456"/>
                    <a:gd name="connsiteY1" fmla="*/ 349853 h 372626"/>
                    <a:gd name="connsiteX2" fmla="*/ 361938 w 628456"/>
                    <a:gd name="connsiteY2" fmla="*/ 368683 h 372626"/>
                    <a:gd name="connsiteX3" fmla="*/ 615573 w 628456"/>
                    <a:gd name="connsiteY3" fmla="*/ 345849 h 372626"/>
                    <a:gd name="connsiteX4" fmla="*/ 622421 w 628456"/>
                    <a:gd name="connsiteY4" fmla="*/ 319805 h 372626"/>
                    <a:gd name="connsiteX5" fmla="*/ 628456 w 628456"/>
                    <a:gd name="connsiteY5" fmla="*/ 289738 h 372626"/>
                    <a:gd name="connsiteX6" fmla="*/ 605766 w 628456"/>
                    <a:gd name="connsiteY6" fmla="*/ 247492 h 372626"/>
                    <a:gd name="connsiteX7" fmla="*/ 514466 w 628456"/>
                    <a:gd name="connsiteY7" fmla="*/ 200590 h 372626"/>
                    <a:gd name="connsiteX8" fmla="*/ 482988 w 628456"/>
                    <a:gd name="connsiteY8" fmla="*/ 183687 h 372626"/>
                    <a:gd name="connsiteX9" fmla="*/ 393596 w 628456"/>
                    <a:gd name="connsiteY9" fmla="*/ 122282 h 372626"/>
                    <a:gd name="connsiteX10" fmla="*/ 307204 w 628456"/>
                    <a:gd name="connsiteY10" fmla="*/ 61053 h 372626"/>
                    <a:gd name="connsiteX11" fmla="*/ 272653 w 628456"/>
                    <a:gd name="connsiteY11" fmla="*/ 13549 h 372626"/>
                    <a:gd name="connsiteX12" fmla="*/ 245198 w 628456"/>
                    <a:gd name="connsiteY12" fmla="*/ 493 h 372626"/>
                    <a:gd name="connsiteX13" fmla="*/ 156652 w 628456"/>
                    <a:gd name="connsiteY13" fmla="*/ 38431 h 372626"/>
                    <a:gd name="connsiteX14" fmla="*/ 148429 w 628456"/>
                    <a:gd name="connsiteY14" fmla="*/ 56324 h 372626"/>
                    <a:gd name="connsiteX15" fmla="*/ 146946 w 628456"/>
                    <a:gd name="connsiteY15" fmla="*/ 100685 h 372626"/>
                    <a:gd name="connsiteX16" fmla="*/ 109148 w 628456"/>
                    <a:gd name="connsiteY16" fmla="*/ 115084 h 372626"/>
                    <a:gd name="connsiteX17" fmla="*/ 31369 w 628456"/>
                    <a:gd name="connsiteY17" fmla="*/ 51808 h 372626"/>
                    <a:gd name="connsiteX18" fmla="*/ 23006 w 628456"/>
                    <a:gd name="connsiteY18" fmla="*/ 101956 h 372626"/>
                    <a:gd name="connsiteX19" fmla="*/ 8006 w 628456"/>
                    <a:gd name="connsiteY19" fmla="*/ 157502 h 372626"/>
                    <a:gd name="connsiteX20" fmla="*/ 19371 w 628456"/>
                    <a:gd name="connsiteY20" fmla="*/ 284304 h 372626"/>
                    <a:gd name="connsiteX21" fmla="*/ 175 w 628456"/>
                    <a:gd name="connsiteY21" fmla="*/ 321888 h 37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28456" h="372626">
                      <a:moveTo>
                        <a:pt x="175" y="321888"/>
                      </a:moveTo>
                      <a:cubicBezTo>
                        <a:pt x="-1576" y="336607"/>
                        <a:pt x="10047" y="349539"/>
                        <a:pt x="24867" y="349853"/>
                      </a:cubicBezTo>
                      <a:cubicBezTo>
                        <a:pt x="66172" y="350731"/>
                        <a:pt x="165799" y="354327"/>
                        <a:pt x="361938" y="368683"/>
                      </a:cubicBezTo>
                      <a:cubicBezTo>
                        <a:pt x="533133" y="381210"/>
                        <a:pt x="593977" y="361237"/>
                        <a:pt x="615573" y="345849"/>
                      </a:cubicBezTo>
                      <a:cubicBezTo>
                        <a:pt x="623832" y="339954"/>
                        <a:pt x="626653" y="329014"/>
                        <a:pt x="622421" y="319805"/>
                      </a:cubicBezTo>
                      <a:cubicBezTo>
                        <a:pt x="622421" y="319805"/>
                        <a:pt x="628456" y="306112"/>
                        <a:pt x="628456" y="289738"/>
                      </a:cubicBezTo>
                      <a:cubicBezTo>
                        <a:pt x="628456" y="275198"/>
                        <a:pt x="623691" y="258576"/>
                        <a:pt x="605766" y="247492"/>
                      </a:cubicBezTo>
                      <a:cubicBezTo>
                        <a:pt x="588895" y="237117"/>
                        <a:pt x="553465" y="220883"/>
                        <a:pt x="514466" y="200590"/>
                      </a:cubicBezTo>
                      <a:cubicBezTo>
                        <a:pt x="504127" y="195224"/>
                        <a:pt x="493540" y="189578"/>
                        <a:pt x="482988" y="183687"/>
                      </a:cubicBezTo>
                      <a:cubicBezTo>
                        <a:pt x="450239" y="165337"/>
                        <a:pt x="417700" y="144550"/>
                        <a:pt x="393596" y="122282"/>
                      </a:cubicBezTo>
                      <a:cubicBezTo>
                        <a:pt x="335965" y="68956"/>
                        <a:pt x="336883" y="60171"/>
                        <a:pt x="307204" y="61053"/>
                      </a:cubicBezTo>
                      <a:cubicBezTo>
                        <a:pt x="307204" y="61053"/>
                        <a:pt x="285993" y="39878"/>
                        <a:pt x="272653" y="13549"/>
                      </a:cubicBezTo>
                      <a:cubicBezTo>
                        <a:pt x="267572" y="3527"/>
                        <a:pt x="256243" y="-1695"/>
                        <a:pt x="245198" y="493"/>
                      </a:cubicBezTo>
                      <a:cubicBezTo>
                        <a:pt x="221058" y="5327"/>
                        <a:pt x="181145" y="16234"/>
                        <a:pt x="156652" y="38431"/>
                      </a:cubicBezTo>
                      <a:cubicBezTo>
                        <a:pt x="151606" y="43019"/>
                        <a:pt x="148677" y="49475"/>
                        <a:pt x="148429" y="56324"/>
                      </a:cubicBezTo>
                      <a:lnTo>
                        <a:pt x="146946" y="100685"/>
                      </a:lnTo>
                      <a:lnTo>
                        <a:pt x="109148" y="115084"/>
                      </a:lnTo>
                      <a:cubicBezTo>
                        <a:pt x="109148" y="115084"/>
                        <a:pt x="51871" y="43444"/>
                        <a:pt x="31369" y="51808"/>
                      </a:cubicBezTo>
                      <a:cubicBezTo>
                        <a:pt x="10864" y="60171"/>
                        <a:pt x="23006" y="101956"/>
                        <a:pt x="23006" y="101956"/>
                      </a:cubicBezTo>
                      <a:cubicBezTo>
                        <a:pt x="23006" y="101956"/>
                        <a:pt x="13653" y="124682"/>
                        <a:pt x="8006" y="157502"/>
                      </a:cubicBezTo>
                      <a:cubicBezTo>
                        <a:pt x="1867" y="193180"/>
                        <a:pt x="64" y="240824"/>
                        <a:pt x="19371" y="284304"/>
                      </a:cubicBezTo>
                      <a:cubicBezTo>
                        <a:pt x="19368" y="284304"/>
                        <a:pt x="3522" y="293722"/>
                        <a:pt x="175" y="32188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56C4EA78-1390-7F3B-E62D-208DD8B2344B}"/>
                    </a:ext>
                  </a:extLst>
                </p:cNvPr>
                <p:cNvSpPr/>
                <p:nvPr/>
              </p:nvSpPr>
              <p:spPr>
                <a:xfrm>
                  <a:off x="13813922" y="7429517"/>
                  <a:ext cx="624371" cy="88326"/>
                </a:xfrm>
                <a:custGeom>
                  <a:avLst/>
                  <a:gdLst>
                    <a:gd name="connsiteX0" fmla="*/ 175 w 624371"/>
                    <a:gd name="connsiteY0" fmla="*/ 37588 h 88326"/>
                    <a:gd name="connsiteX1" fmla="*/ 24867 w 624371"/>
                    <a:gd name="connsiteY1" fmla="*/ 65553 h 88326"/>
                    <a:gd name="connsiteX2" fmla="*/ 361938 w 624371"/>
                    <a:gd name="connsiteY2" fmla="*/ 84383 h 88326"/>
                    <a:gd name="connsiteX3" fmla="*/ 615573 w 624371"/>
                    <a:gd name="connsiteY3" fmla="*/ 61549 h 88326"/>
                    <a:gd name="connsiteX4" fmla="*/ 622421 w 624371"/>
                    <a:gd name="connsiteY4" fmla="*/ 35505 h 88326"/>
                    <a:gd name="connsiteX5" fmla="*/ 212835 w 624371"/>
                    <a:gd name="connsiteY5" fmla="*/ 11717 h 88326"/>
                    <a:gd name="connsiteX6" fmla="*/ 19371 w 624371"/>
                    <a:gd name="connsiteY6" fmla="*/ 0 h 88326"/>
                    <a:gd name="connsiteX7" fmla="*/ 175 w 624371"/>
                    <a:gd name="connsiteY7" fmla="*/ 37588 h 88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371" h="88326">
                      <a:moveTo>
                        <a:pt x="175" y="37588"/>
                      </a:moveTo>
                      <a:cubicBezTo>
                        <a:pt x="-1576" y="52307"/>
                        <a:pt x="10047" y="65239"/>
                        <a:pt x="24867" y="65553"/>
                      </a:cubicBezTo>
                      <a:cubicBezTo>
                        <a:pt x="66172" y="66431"/>
                        <a:pt x="165799" y="70027"/>
                        <a:pt x="361938" y="84383"/>
                      </a:cubicBezTo>
                      <a:cubicBezTo>
                        <a:pt x="533133" y="96910"/>
                        <a:pt x="593977" y="76937"/>
                        <a:pt x="615573" y="61549"/>
                      </a:cubicBezTo>
                      <a:cubicBezTo>
                        <a:pt x="623832" y="55654"/>
                        <a:pt x="626653" y="44714"/>
                        <a:pt x="622421" y="35505"/>
                      </a:cubicBezTo>
                      <a:cubicBezTo>
                        <a:pt x="496580" y="59933"/>
                        <a:pt x="345276" y="7250"/>
                        <a:pt x="212835" y="11717"/>
                      </a:cubicBezTo>
                      <a:cubicBezTo>
                        <a:pt x="69307" y="16561"/>
                        <a:pt x="19371" y="0"/>
                        <a:pt x="19371" y="0"/>
                      </a:cubicBezTo>
                      <a:cubicBezTo>
                        <a:pt x="19371" y="0"/>
                        <a:pt x="3522" y="9422"/>
                        <a:pt x="175" y="37588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5C502FEB-B60F-4516-A8D8-E68E14C9AE0F}"/>
                    </a:ext>
                  </a:extLst>
                </p:cNvPr>
                <p:cNvSpPr/>
                <p:nvPr/>
              </p:nvSpPr>
              <p:spPr>
                <a:xfrm>
                  <a:off x="13831830" y="7242078"/>
                  <a:ext cx="162332" cy="205067"/>
                </a:xfrm>
                <a:custGeom>
                  <a:avLst/>
                  <a:gdLst>
                    <a:gd name="connsiteX0" fmla="*/ 157231 w 162332"/>
                    <a:gd name="connsiteY0" fmla="*/ 205068 h 205067"/>
                    <a:gd name="connsiteX1" fmla="*/ 152310 w 162332"/>
                    <a:gd name="connsiteY1" fmla="*/ 201289 h 205067"/>
                    <a:gd name="connsiteX2" fmla="*/ 86225 w 162332"/>
                    <a:gd name="connsiteY2" fmla="*/ 72839 h 205067"/>
                    <a:gd name="connsiteX3" fmla="*/ 3341 w 162332"/>
                    <a:gd name="connsiteY3" fmla="*/ 9879 h 205067"/>
                    <a:gd name="connsiteX4" fmla="*/ 314 w 162332"/>
                    <a:gd name="connsiteY4" fmla="*/ 3341 h 205067"/>
                    <a:gd name="connsiteX5" fmla="*/ 6852 w 162332"/>
                    <a:gd name="connsiteY5" fmla="*/ 314 h 205067"/>
                    <a:gd name="connsiteX6" fmla="*/ 93925 w 162332"/>
                    <a:gd name="connsiteY6" fmla="*/ 66164 h 205067"/>
                    <a:gd name="connsiteX7" fmla="*/ 162159 w 162332"/>
                    <a:gd name="connsiteY7" fmla="*/ 198657 h 205067"/>
                    <a:gd name="connsiteX8" fmla="*/ 158554 w 162332"/>
                    <a:gd name="connsiteY8" fmla="*/ 204898 h 205067"/>
                    <a:gd name="connsiteX9" fmla="*/ 157231 w 162332"/>
                    <a:gd name="connsiteY9" fmla="*/ 205068 h 205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2332" h="205067">
                      <a:moveTo>
                        <a:pt x="157231" y="205068"/>
                      </a:moveTo>
                      <a:cubicBezTo>
                        <a:pt x="154978" y="205068"/>
                        <a:pt x="152921" y="203565"/>
                        <a:pt x="152310" y="201289"/>
                      </a:cubicBezTo>
                      <a:cubicBezTo>
                        <a:pt x="138901" y="151112"/>
                        <a:pt x="116668" y="107896"/>
                        <a:pt x="86225" y="72839"/>
                      </a:cubicBezTo>
                      <a:cubicBezTo>
                        <a:pt x="45318" y="25640"/>
                        <a:pt x="3756" y="10029"/>
                        <a:pt x="3341" y="9879"/>
                      </a:cubicBezTo>
                      <a:cubicBezTo>
                        <a:pt x="699" y="8909"/>
                        <a:pt x="-656" y="5986"/>
                        <a:pt x="314" y="3341"/>
                      </a:cubicBezTo>
                      <a:cubicBezTo>
                        <a:pt x="1283" y="696"/>
                        <a:pt x="4206" y="-656"/>
                        <a:pt x="6852" y="314"/>
                      </a:cubicBezTo>
                      <a:cubicBezTo>
                        <a:pt x="8648" y="970"/>
                        <a:pt x="51314" y="17002"/>
                        <a:pt x="93925" y="66164"/>
                      </a:cubicBezTo>
                      <a:cubicBezTo>
                        <a:pt x="125387" y="102393"/>
                        <a:pt x="148349" y="146971"/>
                        <a:pt x="162159" y="198657"/>
                      </a:cubicBezTo>
                      <a:cubicBezTo>
                        <a:pt x="162884" y="201377"/>
                        <a:pt x="161271" y="204170"/>
                        <a:pt x="158554" y="204898"/>
                      </a:cubicBezTo>
                      <a:cubicBezTo>
                        <a:pt x="158110" y="205012"/>
                        <a:pt x="157666" y="205068"/>
                        <a:pt x="157231" y="205068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16F30836-6912-4FEC-6D89-4B3A118D589B}"/>
                    </a:ext>
                  </a:extLst>
                </p:cNvPr>
                <p:cNvSpPr/>
                <p:nvPr/>
              </p:nvSpPr>
              <p:spPr>
                <a:xfrm>
                  <a:off x="13833356" y="7196345"/>
                  <a:ext cx="496326" cy="169296"/>
                </a:xfrm>
                <a:custGeom>
                  <a:avLst/>
                  <a:gdLst>
                    <a:gd name="connsiteX0" fmla="*/ 3568 w 496326"/>
                    <a:gd name="connsiteY0" fmla="*/ 50827 h 169296"/>
                    <a:gd name="connsiteX1" fmla="*/ 88549 w 496326"/>
                    <a:gd name="connsiteY1" fmla="*/ 115234 h 169296"/>
                    <a:gd name="connsiteX2" fmla="*/ 88584 w 496326"/>
                    <a:gd name="connsiteY2" fmla="*/ 115234 h 169296"/>
                    <a:gd name="connsiteX3" fmla="*/ 154411 w 496326"/>
                    <a:gd name="connsiteY3" fmla="*/ 78312 h 169296"/>
                    <a:gd name="connsiteX4" fmla="*/ 275899 w 496326"/>
                    <a:gd name="connsiteY4" fmla="*/ 81868 h 169296"/>
                    <a:gd name="connsiteX5" fmla="*/ 360393 w 496326"/>
                    <a:gd name="connsiteY5" fmla="*/ 130903 h 169296"/>
                    <a:gd name="connsiteX6" fmla="*/ 495029 w 496326"/>
                    <a:gd name="connsiteY6" fmla="*/ 149465 h 169296"/>
                    <a:gd name="connsiteX7" fmla="*/ 495029 w 496326"/>
                    <a:gd name="connsiteY7" fmla="*/ 149465 h 169296"/>
                    <a:gd name="connsiteX8" fmla="*/ 490937 w 496326"/>
                    <a:gd name="connsiteY8" fmla="*/ 135883 h 169296"/>
                    <a:gd name="connsiteX9" fmla="*/ 479742 w 496326"/>
                    <a:gd name="connsiteY9" fmla="*/ 130194 h 169296"/>
                    <a:gd name="connsiteX10" fmla="*/ 471003 w 496326"/>
                    <a:gd name="connsiteY10" fmla="*/ 130044 h 169296"/>
                    <a:gd name="connsiteX11" fmla="*/ 463550 w 496326"/>
                    <a:gd name="connsiteY11" fmla="*/ 132562 h 169296"/>
                    <a:gd name="connsiteX12" fmla="*/ 368936 w 496326"/>
                    <a:gd name="connsiteY12" fmla="*/ 96351 h 169296"/>
                    <a:gd name="connsiteX13" fmla="*/ 296035 w 496326"/>
                    <a:gd name="connsiteY13" fmla="*/ 40909 h 169296"/>
                    <a:gd name="connsiteX14" fmla="*/ 155593 w 496326"/>
                    <a:gd name="connsiteY14" fmla="*/ 33450 h 169296"/>
                    <a:gd name="connsiteX15" fmla="*/ 127508 w 496326"/>
                    <a:gd name="connsiteY15" fmla="*/ 49557 h 169296"/>
                    <a:gd name="connsiteX16" fmla="*/ 89711 w 496326"/>
                    <a:gd name="connsiteY16" fmla="*/ 63956 h 169296"/>
                    <a:gd name="connsiteX17" fmla="*/ 11931 w 496326"/>
                    <a:gd name="connsiteY17" fmla="*/ 679 h 169296"/>
                    <a:gd name="connsiteX18" fmla="*/ 3568 w 496326"/>
                    <a:gd name="connsiteY18" fmla="*/ 50827 h 169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6326" h="169296">
                      <a:moveTo>
                        <a:pt x="3568" y="50827"/>
                      </a:moveTo>
                      <a:cubicBezTo>
                        <a:pt x="3568" y="50827"/>
                        <a:pt x="46306" y="66496"/>
                        <a:pt x="88549" y="115234"/>
                      </a:cubicBezTo>
                      <a:lnTo>
                        <a:pt x="88584" y="115234"/>
                      </a:lnTo>
                      <a:cubicBezTo>
                        <a:pt x="88584" y="115234"/>
                        <a:pt x="114286" y="95849"/>
                        <a:pt x="154411" y="78312"/>
                      </a:cubicBezTo>
                      <a:cubicBezTo>
                        <a:pt x="193420" y="61261"/>
                        <a:pt x="238004" y="62476"/>
                        <a:pt x="275899" y="81868"/>
                      </a:cubicBezTo>
                      <a:cubicBezTo>
                        <a:pt x="298815" y="93595"/>
                        <a:pt x="327733" y="109728"/>
                        <a:pt x="360393" y="130903"/>
                      </a:cubicBezTo>
                      <a:cubicBezTo>
                        <a:pt x="434293" y="178827"/>
                        <a:pt x="478827" y="178122"/>
                        <a:pt x="495029" y="149465"/>
                      </a:cubicBezTo>
                      <a:lnTo>
                        <a:pt x="495029" y="149465"/>
                      </a:lnTo>
                      <a:cubicBezTo>
                        <a:pt x="497811" y="144553"/>
                        <a:pt x="495969" y="138440"/>
                        <a:pt x="490937" y="135883"/>
                      </a:cubicBezTo>
                      <a:lnTo>
                        <a:pt x="479742" y="130194"/>
                      </a:lnTo>
                      <a:cubicBezTo>
                        <a:pt x="477005" y="128803"/>
                        <a:pt x="473808" y="128793"/>
                        <a:pt x="471003" y="130044"/>
                      </a:cubicBezTo>
                      <a:cubicBezTo>
                        <a:pt x="469141" y="130873"/>
                        <a:pt x="466653" y="131797"/>
                        <a:pt x="463550" y="132562"/>
                      </a:cubicBezTo>
                      <a:cubicBezTo>
                        <a:pt x="447565" y="136513"/>
                        <a:pt x="415342" y="136232"/>
                        <a:pt x="368936" y="96351"/>
                      </a:cubicBezTo>
                      <a:cubicBezTo>
                        <a:pt x="340201" y="71630"/>
                        <a:pt x="316175" y="53910"/>
                        <a:pt x="296035" y="40909"/>
                      </a:cubicBezTo>
                      <a:cubicBezTo>
                        <a:pt x="253862" y="13680"/>
                        <a:pt x="200383" y="10777"/>
                        <a:pt x="155593" y="33450"/>
                      </a:cubicBezTo>
                      <a:cubicBezTo>
                        <a:pt x="146645" y="37980"/>
                        <a:pt x="137224" y="43303"/>
                        <a:pt x="127508" y="49557"/>
                      </a:cubicBezTo>
                      <a:lnTo>
                        <a:pt x="89711" y="63956"/>
                      </a:lnTo>
                      <a:cubicBezTo>
                        <a:pt x="89711" y="63956"/>
                        <a:pt x="32434" y="-7684"/>
                        <a:pt x="11931" y="679"/>
                      </a:cubicBezTo>
                      <a:cubicBezTo>
                        <a:pt x="-8571" y="9042"/>
                        <a:pt x="3568" y="50827"/>
                        <a:pt x="3568" y="50827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5A5ED523-5F30-EE18-512A-EB44546B866F}"/>
                    </a:ext>
                  </a:extLst>
                </p:cNvPr>
                <p:cNvSpPr/>
                <p:nvPr/>
              </p:nvSpPr>
              <p:spPr>
                <a:xfrm>
                  <a:off x="14055545" y="7367472"/>
                  <a:ext cx="379891" cy="79669"/>
                </a:xfrm>
                <a:custGeom>
                  <a:avLst/>
                  <a:gdLst>
                    <a:gd name="connsiteX0" fmla="*/ 5090 w 379891"/>
                    <a:gd name="connsiteY0" fmla="*/ 79670 h 79669"/>
                    <a:gd name="connsiteX1" fmla="*/ 2425 w 379891"/>
                    <a:gd name="connsiteY1" fmla="*/ 78912 h 79669"/>
                    <a:gd name="connsiteX2" fmla="*/ 753 w 379891"/>
                    <a:gd name="connsiteY2" fmla="*/ 71910 h 79669"/>
                    <a:gd name="connsiteX3" fmla="*/ 207764 w 379891"/>
                    <a:gd name="connsiteY3" fmla="*/ 8650 h 79669"/>
                    <a:gd name="connsiteX4" fmla="*/ 372303 w 379891"/>
                    <a:gd name="connsiteY4" fmla="*/ 29632 h 79669"/>
                    <a:gd name="connsiteX5" fmla="*/ 379191 w 379891"/>
                    <a:gd name="connsiteY5" fmla="*/ 31540 h 79669"/>
                    <a:gd name="connsiteX6" fmla="*/ 377529 w 379891"/>
                    <a:gd name="connsiteY6" fmla="*/ 38378 h 79669"/>
                    <a:gd name="connsiteX7" fmla="*/ 205132 w 379891"/>
                    <a:gd name="connsiteY7" fmla="*/ 18496 h 79669"/>
                    <a:gd name="connsiteX8" fmla="*/ 9434 w 379891"/>
                    <a:gd name="connsiteY8" fmla="*/ 77250 h 79669"/>
                    <a:gd name="connsiteX9" fmla="*/ 5090 w 379891"/>
                    <a:gd name="connsiteY9" fmla="*/ 79670 h 79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79891" h="79669">
                      <a:moveTo>
                        <a:pt x="5090" y="79670"/>
                      </a:moveTo>
                      <a:cubicBezTo>
                        <a:pt x="4183" y="79670"/>
                        <a:pt x="3258" y="79425"/>
                        <a:pt x="2425" y="78912"/>
                      </a:cubicBezTo>
                      <a:cubicBezTo>
                        <a:pt x="28" y="77436"/>
                        <a:pt x="-716" y="74304"/>
                        <a:pt x="753" y="71910"/>
                      </a:cubicBezTo>
                      <a:cubicBezTo>
                        <a:pt x="1381" y="70888"/>
                        <a:pt x="64997" y="-29510"/>
                        <a:pt x="207764" y="8650"/>
                      </a:cubicBezTo>
                      <a:cubicBezTo>
                        <a:pt x="342099" y="44560"/>
                        <a:pt x="372020" y="29786"/>
                        <a:pt x="372303" y="29632"/>
                      </a:cubicBezTo>
                      <a:cubicBezTo>
                        <a:pt x="374724" y="28336"/>
                        <a:pt x="377816" y="29159"/>
                        <a:pt x="379191" y="31540"/>
                      </a:cubicBezTo>
                      <a:cubicBezTo>
                        <a:pt x="380566" y="33920"/>
                        <a:pt x="379867" y="36928"/>
                        <a:pt x="377529" y="38378"/>
                      </a:cubicBezTo>
                      <a:cubicBezTo>
                        <a:pt x="374514" y="40256"/>
                        <a:pt x="344000" y="55621"/>
                        <a:pt x="205132" y="18496"/>
                      </a:cubicBezTo>
                      <a:cubicBezTo>
                        <a:pt x="69921" y="-17655"/>
                        <a:pt x="11837" y="73357"/>
                        <a:pt x="9434" y="77250"/>
                      </a:cubicBezTo>
                      <a:cubicBezTo>
                        <a:pt x="8474" y="78811"/>
                        <a:pt x="6805" y="79670"/>
                        <a:pt x="5090" y="79670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56B0D160-2EA6-AD33-49EE-00578DE12A6F}"/>
                    </a:ext>
                  </a:extLst>
                </p:cNvPr>
                <p:cNvSpPr/>
                <p:nvPr/>
              </p:nvSpPr>
              <p:spPr>
                <a:xfrm>
                  <a:off x="14241464" y="7299780"/>
                  <a:ext cx="25013" cy="19947"/>
                </a:xfrm>
                <a:custGeom>
                  <a:avLst/>
                  <a:gdLst>
                    <a:gd name="connsiteX0" fmla="*/ 8501 w 25013"/>
                    <a:gd name="connsiteY0" fmla="*/ 19947 h 19947"/>
                    <a:gd name="connsiteX1" fmla="*/ 807 w 25013"/>
                    <a:gd name="connsiteY1" fmla="*/ 15064 h 19947"/>
                    <a:gd name="connsiteX2" fmla="*/ 4883 w 25013"/>
                    <a:gd name="connsiteY2" fmla="*/ 3765 h 19947"/>
                    <a:gd name="connsiteX3" fmla="*/ 8027 w 25013"/>
                    <a:gd name="connsiteY3" fmla="*/ 326 h 19947"/>
                    <a:gd name="connsiteX4" fmla="*/ 8031 w 25013"/>
                    <a:gd name="connsiteY4" fmla="*/ 728 h 19947"/>
                    <a:gd name="connsiteX5" fmla="*/ 25002 w 25013"/>
                    <a:gd name="connsiteY5" fmla="*/ 0 h 19947"/>
                    <a:gd name="connsiteX6" fmla="*/ 12109 w 25013"/>
                    <a:gd name="connsiteY6" fmla="*/ 19140 h 19947"/>
                    <a:gd name="connsiteX7" fmla="*/ 8501 w 25013"/>
                    <a:gd name="connsiteY7" fmla="*/ 19947 h 1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3" h="19947">
                      <a:moveTo>
                        <a:pt x="8501" y="19947"/>
                      </a:moveTo>
                      <a:cubicBezTo>
                        <a:pt x="5311" y="19947"/>
                        <a:pt x="2254" y="18138"/>
                        <a:pt x="807" y="15064"/>
                      </a:cubicBezTo>
                      <a:cubicBezTo>
                        <a:pt x="-1185" y="10819"/>
                        <a:pt x="637" y="5760"/>
                        <a:pt x="4883" y="3765"/>
                      </a:cubicBezTo>
                      <a:cubicBezTo>
                        <a:pt x="7659" y="2462"/>
                        <a:pt x="7995" y="800"/>
                        <a:pt x="8027" y="326"/>
                      </a:cubicBezTo>
                      <a:cubicBezTo>
                        <a:pt x="8011" y="581"/>
                        <a:pt x="8031" y="728"/>
                        <a:pt x="8031" y="728"/>
                      </a:cubicBezTo>
                      <a:lnTo>
                        <a:pt x="25002" y="0"/>
                      </a:lnTo>
                      <a:cubicBezTo>
                        <a:pt x="25205" y="4765"/>
                        <a:pt x="22720" y="14150"/>
                        <a:pt x="12109" y="19140"/>
                      </a:cubicBezTo>
                      <a:cubicBezTo>
                        <a:pt x="10937" y="19686"/>
                        <a:pt x="9706" y="19947"/>
                        <a:pt x="8501" y="19947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0FB1D6C8-6415-8151-A05D-BF3F6BF05630}"/>
                    </a:ext>
                  </a:extLst>
                </p:cNvPr>
                <p:cNvSpPr/>
                <p:nvPr/>
              </p:nvSpPr>
              <p:spPr>
                <a:xfrm>
                  <a:off x="14220301" y="7283987"/>
                  <a:ext cx="25012" cy="19947"/>
                </a:xfrm>
                <a:custGeom>
                  <a:avLst/>
                  <a:gdLst>
                    <a:gd name="connsiteX0" fmla="*/ 8503 w 25012"/>
                    <a:gd name="connsiteY0" fmla="*/ 19947 h 19947"/>
                    <a:gd name="connsiteX1" fmla="*/ 809 w 25012"/>
                    <a:gd name="connsiteY1" fmla="*/ 15065 h 19947"/>
                    <a:gd name="connsiteX2" fmla="*/ 4881 w 25012"/>
                    <a:gd name="connsiteY2" fmla="*/ 3766 h 19947"/>
                    <a:gd name="connsiteX3" fmla="*/ 8026 w 25012"/>
                    <a:gd name="connsiteY3" fmla="*/ 326 h 19947"/>
                    <a:gd name="connsiteX4" fmla="*/ 8029 w 25012"/>
                    <a:gd name="connsiteY4" fmla="*/ 728 h 19947"/>
                    <a:gd name="connsiteX5" fmla="*/ 25001 w 25012"/>
                    <a:gd name="connsiteY5" fmla="*/ 0 h 19947"/>
                    <a:gd name="connsiteX6" fmla="*/ 12108 w 25012"/>
                    <a:gd name="connsiteY6" fmla="*/ 19141 h 19947"/>
                    <a:gd name="connsiteX7" fmla="*/ 8503 w 25012"/>
                    <a:gd name="connsiteY7" fmla="*/ 19947 h 199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2" h="19947">
                      <a:moveTo>
                        <a:pt x="8503" y="19947"/>
                      </a:moveTo>
                      <a:cubicBezTo>
                        <a:pt x="5312" y="19947"/>
                        <a:pt x="2255" y="18141"/>
                        <a:pt x="809" y="15065"/>
                      </a:cubicBezTo>
                      <a:cubicBezTo>
                        <a:pt x="-1187" y="10819"/>
                        <a:pt x="639" y="5761"/>
                        <a:pt x="4881" y="3766"/>
                      </a:cubicBezTo>
                      <a:cubicBezTo>
                        <a:pt x="7657" y="2462"/>
                        <a:pt x="7993" y="800"/>
                        <a:pt x="8026" y="326"/>
                      </a:cubicBezTo>
                      <a:cubicBezTo>
                        <a:pt x="8009" y="581"/>
                        <a:pt x="8029" y="728"/>
                        <a:pt x="8029" y="728"/>
                      </a:cubicBezTo>
                      <a:lnTo>
                        <a:pt x="25001" y="0"/>
                      </a:lnTo>
                      <a:cubicBezTo>
                        <a:pt x="25203" y="4761"/>
                        <a:pt x="22718" y="14150"/>
                        <a:pt x="12108" y="19141"/>
                      </a:cubicBezTo>
                      <a:cubicBezTo>
                        <a:pt x="10939" y="19686"/>
                        <a:pt x="9708" y="19947"/>
                        <a:pt x="8503" y="19947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09A96336-8688-34FC-9121-C5B8ADA8749B}"/>
                    </a:ext>
                  </a:extLst>
                </p:cNvPr>
                <p:cNvSpPr/>
                <p:nvPr/>
              </p:nvSpPr>
              <p:spPr>
                <a:xfrm>
                  <a:off x="14199139" y="7268187"/>
                  <a:ext cx="25012" cy="19950"/>
                </a:xfrm>
                <a:custGeom>
                  <a:avLst/>
                  <a:gdLst>
                    <a:gd name="connsiteX0" fmla="*/ 8503 w 25012"/>
                    <a:gd name="connsiteY0" fmla="*/ 19950 h 19950"/>
                    <a:gd name="connsiteX1" fmla="*/ 809 w 25012"/>
                    <a:gd name="connsiteY1" fmla="*/ 15068 h 19950"/>
                    <a:gd name="connsiteX2" fmla="*/ 4881 w 25012"/>
                    <a:gd name="connsiteY2" fmla="*/ 3769 h 19950"/>
                    <a:gd name="connsiteX3" fmla="*/ 8026 w 25012"/>
                    <a:gd name="connsiteY3" fmla="*/ 330 h 19950"/>
                    <a:gd name="connsiteX4" fmla="*/ 8029 w 25012"/>
                    <a:gd name="connsiteY4" fmla="*/ 732 h 19950"/>
                    <a:gd name="connsiteX5" fmla="*/ 25001 w 25012"/>
                    <a:gd name="connsiteY5" fmla="*/ 0 h 19950"/>
                    <a:gd name="connsiteX6" fmla="*/ 12108 w 25012"/>
                    <a:gd name="connsiteY6" fmla="*/ 19141 h 19950"/>
                    <a:gd name="connsiteX7" fmla="*/ 8503 w 25012"/>
                    <a:gd name="connsiteY7" fmla="*/ 19950 h 1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2" h="19950">
                      <a:moveTo>
                        <a:pt x="8503" y="19950"/>
                      </a:moveTo>
                      <a:cubicBezTo>
                        <a:pt x="5312" y="19950"/>
                        <a:pt x="2255" y="18141"/>
                        <a:pt x="809" y="15068"/>
                      </a:cubicBezTo>
                      <a:cubicBezTo>
                        <a:pt x="-1187" y="10823"/>
                        <a:pt x="639" y="5764"/>
                        <a:pt x="4881" y="3769"/>
                      </a:cubicBezTo>
                      <a:cubicBezTo>
                        <a:pt x="7657" y="2466"/>
                        <a:pt x="7993" y="804"/>
                        <a:pt x="8026" y="330"/>
                      </a:cubicBezTo>
                      <a:cubicBezTo>
                        <a:pt x="8009" y="585"/>
                        <a:pt x="8029" y="732"/>
                        <a:pt x="8029" y="732"/>
                      </a:cubicBezTo>
                      <a:lnTo>
                        <a:pt x="25001" y="0"/>
                      </a:lnTo>
                      <a:cubicBezTo>
                        <a:pt x="25203" y="4765"/>
                        <a:pt x="22718" y="14150"/>
                        <a:pt x="12108" y="19141"/>
                      </a:cubicBezTo>
                      <a:cubicBezTo>
                        <a:pt x="10939" y="19689"/>
                        <a:pt x="9711" y="19950"/>
                        <a:pt x="8503" y="19950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8" name="Freeform: Shape 1077">
                  <a:extLst>
                    <a:ext uri="{FF2B5EF4-FFF2-40B4-BE49-F238E27FC236}">
                      <a16:creationId xmlns:a16="http://schemas.microsoft.com/office/drawing/2014/main" id="{87CDC0E8-A78D-D15C-AD74-5CCF635E7CAC}"/>
                    </a:ext>
                  </a:extLst>
                </p:cNvPr>
                <p:cNvSpPr/>
                <p:nvPr/>
              </p:nvSpPr>
              <p:spPr>
                <a:xfrm>
                  <a:off x="14177979" y="7252394"/>
                  <a:ext cx="25010" cy="19950"/>
                </a:xfrm>
                <a:custGeom>
                  <a:avLst/>
                  <a:gdLst>
                    <a:gd name="connsiteX0" fmla="*/ 8501 w 25010"/>
                    <a:gd name="connsiteY0" fmla="*/ 19950 h 19950"/>
                    <a:gd name="connsiteX1" fmla="*/ 807 w 25010"/>
                    <a:gd name="connsiteY1" fmla="*/ 15068 h 19950"/>
                    <a:gd name="connsiteX2" fmla="*/ 4880 w 25010"/>
                    <a:gd name="connsiteY2" fmla="*/ 3768 h 19950"/>
                    <a:gd name="connsiteX3" fmla="*/ 8025 w 25010"/>
                    <a:gd name="connsiteY3" fmla="*/ 330 h 19950"/>
                    <a:gd name="connsiteX4" fmla="*/ 8028 w 25010"/>
                    <a:gd name="connsiteY4" fmla="*/ 732 h 19950"/>
                    <a:gd name="connsiteX5" fmla="*/ 25000 w 25010"/>
                    <a:gd name="connsiteY5" fmla="*/ 0 h 19950"/>
                    <a:gd name="connsiteX6" fmla="*/ 12107 w 25010"/>
                    <a:gd name="connsiteY6" fmla="*/ 19140 h 19950"/>
                    <a:gd name="connsiteX7" fmla="*/ 8501 w 25010"/>
                    <a:gd name="connsiteY7" fmla="*/ 19950 h 19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10" h="19950">
                      <a:moveTo>
                        <a:pt x="8501" y="19950"/>
                      </a:moveTo>
                      <a:cubicBezTo>
                        <a:pt x="5311" y="19950"/>
                        <a:pt x="2254" y="18144"/>
                        <a:pt x="807" y="15068"/>
                      </a:cubicBezTo>
                      <a:cubicBezTo>
                        <a:pt x="-1185" y="10822"/>
                        <a:pt x="637" y="5764"/>
                        <a:pt x="4880" y="3768"/>
                      </a:cubicBezTo>
                      <a:cubicBezTo>
                        <a:pt x="7655" y="2466"/>
                        <a:pt x="7992" y="803"/>
                        <a:pt x="8025" y="330"/>
                      </a:cubicBezTo>
                      <a:cubicBezTo>
                        <a:pt x="8008" y="584"/>
                        <a:pt x="8028" y="732"/>
                        <a:pt x="8028" y="732"/>
                      </a:cubicBezTo>
                      <a:lnTo>
                        <a:pt x="25000" y="0"/>
                      </a:lnTo>
                      <a:cubicBezTo>
                        <a:pt x="25202" y="4765"/>
                        <a:pt x="22717" y="14154"/>
                        <a:pt x="12107" y="19140"/>
                      </a:cubicBezTo>
                      <a:cubicBezTo>
                        <a:pt x="10937" y="19689"/>
                        <a:pt x="9710" y="19950"/>
                        <a:pt x="8501" y="19950"/>
                      </a:cubicBezTo>
                      <a:close/>
                    </a:path>
                  </a:pathLst>
                </a:custGeom>
                <a:solidFill>
                  <a:srgbClr val="1F4168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9" name="Freeform: Shape 1078">
                  <a:extLst>
                    <a:ext uri="{FF2B5EF4-FFF2-40B4-BE49-F238E27FC236}">
                      <a16:creationId xmlns:a16="http://schemas.microsoft.com/office/drawing/2014/main" id="{26B365DD-E0EA-AC53-2816-09814323BC9F}"/>
                    </a:ext>
                  </a:extLst>
                </p:cNvPr>
                <p:cNvSpPr/>
                <p:nvPr/>
              </p:nvSpPr>
              <p:spPr>
                <a:xfrm>
                  <a:off x="14092078" y="7201270"/>
                  <a:ext cx="34136" cy="22124"/>
                </a:xfrm>
                <a:custGeom>
                  <a:avLst/>
                  <a:gdLst>
                    <a:gd name="connsiteX0" fmla="*/ 5088 w 34136"/>
                    <a:gd name="connsiteY0" fmla="*/ 22125 h 22124"/>
                    <a:gd name="connsiteX1" fmla="*/ 16 w 34136"/>
                    <a:gd name="connsiteY1" fmla="*/ 17435 h 22124"/>
                    <a:gd name="connsiteX2" fmla="*/ 4689 w 34136"/>
                    <a:gd name="connsiteY2" fmla="*/ 11952 h 22124"/>
                    <a:gd name="connsiteX3" fmla="*/ 24306 w 34136"/>
                    <a:gd name="connsiteY3" fmla="*/ 3134 h 22124"/>
                    <a:gd name="connsiteX4" fmla="*/ 30890 w 34136"/>
                    <a:gd name="connsiteY4" fmla="*/ 345 h 22124"/>
                    <a:gd name="connsiteX5" fmla="*/ 33839 w 34136"/>
                    <a:gd name="connsiteY5" fmla="*/ 6727 h 22124"/>
                    <a:gd name="connsiteX6" fmla="*/ 5499 w 34136"/>
                    <a:gd name="connsiteY6" fmla="*/ 22111 h 22124"/>
                    <a:gd name="connsiteX7" fmla="*/ 5088 w 34136"/>
                    <a:gd name="connsiteY7" fmla="*/ 22125 h 2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136" h="22124">
                      <a:moveTo>
                        <a:pt x="5088" y="22125"/>
                      </a:moveTo>
                      <a:cubicBezTo>
                        <a:pt x="2459" y="22125"/>
                        <a:pt x="228" y="20100"/>
                        <a:pt x="16" y="17435"/>
                      </a:cubicBezTo>
                      <a:cubicBezTo>
                        <a:pt x="-206" y="14630"/>
                        <a:pt x="1887" y="12174"/>
                        <a:pt x="4689" y="11952"/>
                      </a:cubicBezTo>
                      <a:cubicBezTo>
                        <a:pt x="20861" y="10665"/>
                        <a:pt x="24173" y="3438"/>
                        <a:pt x="24306" y="3134"/>
                      </a:cubicBezTo>
                      <a:cubicBezTo>
                        <a:pt x="25400" y="610"/>
                        <a:pt x="28340" y="-661"/>
                        <a:pt x="30890" y="345"/>
                      </a:cubicBezTo>
                      <a:cubicBezTo>
                        <a:pt x="33447" y="1361"/>
                        <a:pt x="34770" y="4140"/>
                        <a:pt x="33839" y="6727"/>
                      </a:cubicBezTo>
                      <a:cubicBezTo>
                        <a:pt x="33343" y="8111"/>
                        <a:pt x="28316" y="20296"/>
                        <a:pt x="5499" y="22111"/>
                      </a:cubicBezTo>
                      <a:cubicBezTo>
                        <a:pt x="5359" y="22118"/>
                        <a:pt x="5222" y="22125"/>
                        <a:pt x="5088" y="22125"/>
                      </a:cubicBezTo>
                      <a:close/>
                    </a:path>
                  </a:pathLst>
                </a:custGeom>
                <a:solidFill>
                  <a:srgbClr val="F0F2F5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6EB2E12F-5D4B-8130-544D-A6CBC005EC9D}"/>
                  </a:ext>
                </a:extLst>
              </p:cNvPr>
              <p:cNvSpPr/>
              <p:nvPr/>
            </p:nvSpPr>
            <p:spPr>
              <a:xfrm flipH="1">
                <a:off x="9801154" y="2804701"/>
                <a:ext cx="721204" cy="1224057"/>
              </a:xfrm>
              <a:custGeom>
                <a:avLst/>
                <a:gdLst>
                  <a:gd name="connsiteX0" fmla="*/ 150578 w 721204"/>
                  <a:gd name="connsiteY0" fmla="*/ 1212194 h 1224057"/>
                  <a:gd name="connsiteX1" fmla="*/ 139282 w 721204"/>
                  <a:gd name="connsiteY1" fmla="*/ 1213186 h 1224057"/>
                  <a:gd name="connsiteX2" fmla="*/ 142513 w 721204"/>
                  <a:gd name="connsiteY2" fmla="*/ 1212991 h 1224057"/>
                  <a:gd name="connsiteX3" fmla="*/ 150578 w 721204"/>
                  <a:gd name="connsiteY3" fmla="*/ 1212194 h 1224057"/>
                  <a:gd name="connsiteX4" fmla="*/ 17127 w 721204"/>
                  <a:gd name="connsiteY4" fmla="*/ 1007695 h 1224057"/>
                  <a:gd name="connsiteX5" fmla="*/ 4690 w 721204"/>
                  <a:gd name="connsiteY5" fmla="*/ 1032878 h 1224057"/>
                  <a:gd name="connsiteX6" fmla="*/ 7753 w 721204"/>
                  <a:gd name="connsiteY6" fmla="*/ 1132300 h 1224057"/>
                  <a:gd name="connsiteX7" fmla="*/ 15552 w 721204"/>
                  <a:gd name="connsiteY7" fmla="*/ 1159833 h 1224057"/>
                  <a:gd name="connsiteX8" fmla="*/ 15552 w 721204"/>
                  <a:gd name="connsiteY8" fmla="*/ 1224057 h 1224057"/>
                  <a:gd name="connsiteX9" fmla="*/ 139282 w 721204"/>
                  <a:gd name="connsiteY9" fmla="*/ 1213186 h 1224057"/>
                  <a:gd name="connsiteX10" fmla="*/ 126642 w 721204"/>
                  <a:gd name="connsiteY10" fmla="*/ 1213949 h 1224057"/>
                  <a:gd name="connsiteX11" fmla="*/ 52154 w 721204"/>
                  <a:gd name="connsiteY11" fmla="*/ 1162821 h 1224057"/>
                  <a:gd name="connsiteX12" fmla="*/ 11560 w 721204"/>
                  <a:gd name="connsiteY12" fmla="*/ 1027009 h 1224057"/>
                  <a:gd name="connsiteX13" fmla="*/ 519789 w 721204"/>
                  <a:gd name="connsiteY13" fmla="*/ 991498 h 1224057"/>
                  <a:gd name="connsiteX14" fmla="*/ 104025 w 721204"/>
                  <a:gd name="connsiteY14" fmla="*/ 1154400 h 1224057"/>
                  <a:gd name="connsiteX15" fmla="*/ 519789 w 721204"/>
                  <a:gd name="connsiteY15" fmla="*/ 991498 h 1224057"/>
                  <a:gd name="connsiteX16" fmla="*/ 189486 w 721204"/>
                  <a:gd name="connsiteY16" fmla="*/ 969077 h 1224057"/>
                  <a:gd name="connsiteX17" fmla="*/ 196608 w 721204"/>
                  <a:gd name="connsiteY17" fmla="*/ 970557 h 1224057"/>
                  <a:gd name="connsiteX18" fmla="*/ 213489 w 721204"/>
                  <a:gd name="connsiteY18" fmla="*/ 970945 h 1224057"/>
                  <a:gd name="connsiteX19" fmla="*/ 48825 w 721204"/>
                  <a:gd name="connsiteY19" fmla="*/ 943516 h 1224057"/>
                  <a:gd name="connsiteX20" fmla="*/ 23253 w 721204"/>
                  <a:gd name="connsiteY20" fmla="*/ 986440 h 1224057"/>
                  <a:gd name="connsiteX21" fmla="*/ 17127 w 721204"/>
                  <a:gd name="connsiteY21" fmla="*/ 1007695 h 1224057"/>
                  <a:gd name="connsiteX22" fmla="*/ 340236 w 721204"/>
                  <a:gd name="connsiteY22" fmla="*/ 900264 h 1224057"/>
                  <a:gd name="connsiteX23" fmla="*/ 305447 w 721204"/>
                  <a:gd name="connsiteY23" fmla="*/ 907345 h 1224057"/>
                  <a:gd name="connsiteX24" fmla="*/ 331513 w 721204"/>
                  <a:gd name="connsiteY24" fmla="*/ 910622 h 1224057"/>
                  <a:gd name="connsiteX25" fmla="*/ 343508 w 721204"/>
                  <a:gd name="connsiteY25" fmla="*/ 912585 h 1224057"/>
                  <a:gd name="connsiteX26" fmla="*/ 305447 w 721204"/>
                  <a:gd name="connsiteY26" fmla="*/ 907345 h 1224057"/>
                  <a:gd name="connsiteX27" fmla="*/ 338936 w 721204"/>
                  <a:gd name="connsiteY27" fmla="*/ 912463 h 1224057"/>
                  <a:gd name="connsiteX28" fmla="*/ 372206 w 721204"/>
                  <a:gd name="connsiteY28" fmla="*/ 918713 h 1224057"/>
                  <a:gd name="connsiteX29" fmla="*/ 437917 w 721204"/>
                  <a:gd name="connsiteY29" fmla="*/ 934721 h 1224057"/>
                  <a:gd name="connsiteX30" fmla="*/ 495967 w 721204"/>
                  <a:gd name="connsiteY30" fmla="*/ 954419 h 1224057"/>
                  <a:gd name="connsiteX31" fmla="*/ 562434 w 721204"/>
                  <a:gd name="connsiteY31" fmla="*/ 986272 h 1224057"/>
                  <a:gd name="connsiteX32" fmla="*/ 562427 w 721204"/>
                  <a:gd name="connsiteY32" fmla="*/ 986267 h 1224057"/>
                  <a:gd name="connsiteX33" fmla="*/ 554784 w 721204"/>
                  <a:gd name="connsiteY33" fmla="*/ 981384 h 1224057"/>
                  <a:gd name="connsiteX34" fmla="*/ 340236 w 721204"/>
                  <a:gd name="connsiteY34" fmla="*/ 900264 h 1224057"/>
                  <a:gd name="connsiteX35" fmla="*/ 79010 w 721204"/>
                  <a:gd name="connsiteY35" fmla="*/ 880654 h 1224057"/>
                  <a:gd name="connsiteX36" fmla="*/ 158347 w 721204"/>
                  <a:gd name="connsiteY36" fmla="*/ 966654 h 1224057"/>
                  <a:gd name="connsiteX37" fmla="*/ 189486 w 721204"/>
                  <a:gd name="connsiteY37" fmla="*/ 969077 h 1224057"/>
                  <a:gd name="connsiteX38" fmla="*/ 157265 w 721204"/>
                  <a:gd name="connsiteY38" fmla="*/ 962383 h 1224057"/>
                  <a:gd name="connsiteX39" fmla="*/ 79010 w 721204"/>
                  <a:gd name="connsiteY39" fmla="*/ 880654 h 1224057"/>
                  <a:gd name="connsiteX40" fmla="*/ 379578 w 721204"/>
                  <a:gd name="connsiteY40" fmla="*/ 618206 h 1224057"/>
                  <a:gd name="connsiteX41" fmla="*/ 569493 w 721204"/>
                  <a:gd name="connsiteY41" fmla="*/ 938639 h 1224057"/>
                  <a:gd name="connsiteX42" fmla="*/ 379578 w 721204"/>
                  <a:gd name="connsiteY42" fmla="*/ 618206 h 1224057"/>
                  <a:gd name="connsiteX43" fmla="*/ 516571 w 721204"/>
                  <a:gd name="connsiteY43" fmla="*/ 515293 h 1224057"/>
                  <a:gd name="connsiteX44" fmla="*/ 233050 w 721204"/>
                  <a:gd name="connsiteY44" fmla="*/ 639543 h 1224057"/>
                  <a:gd name="connsiteX45" fmla="*/ 145448 w 721204"/>
                  <a:gd name="connsiteY45" fmla="*/ 650150 h 1224057"/>
                  <a:gd name="connsiteX46" fmla="*/ 144803 w 721204"/>
                  <a:gd name="connsiteY46" fmla="*/ 678217 h 1224057"/>
                  <a:gd name="connsiteX47" fmla="*/ 145025 w 721204"/>
                  <a:gd name="connsiteY47" fmla="*/ 711247 h 1224057"/>
                  <a:gd name="connsiteX48" fmla="*/ 95983 w 721204"/>
                  <a:gd name="connsiteY48" fmla="*/ 768397 h 1224057"/>
                  <a:gd name="connsiteX49" fmla="*/ 51836 w 721204"/>
                  <a:gd name="connsiteY49" fmla="*/ 879429 h 1224057"/>
                  <a:gd name="connsiteX50" fmla="*/ 217204 w 721204"/>
                  <a:gd name="connsiteY50" fmla="*/ 691210 h 1224057"/>
                  <a:gd name="connsiteX51" fmla="*/ 442150 w 721204"/>
                  <a:gd name="connsiteY51" fmla="*/ 576000 h 1224057"/>
                  <a:gd name="connsiteX52" fmla="*/ 556058 w 721204"/>
                  <a:gd name="connsiteY52" fmla="*/ 602187 h 1224057"/>
                  <a:gd name="connsiteX53" fmla="*/ 586652 w 721204"/>
                  <a:gd name="connsiteY53" fmla="*/ 942416 h 1224057"/>
                  <a:gd name="connsiteX54" fmla="*/ 586652 w 721204"/>
                  <a:gd name="connsiteY54" fmla="*/ 942443 h 1224057"/>
                  <a:gd name="connsiteX55" fmla="*/ 586737 w 721204"/>
                  <a:gd name="connsiteY55" fmla="*/ 942358 h 1224057"/>
                  <a:gd name="connsiteX56" fmla="*/ 611612 w 721204"/>
                  <a:gd name="connsiteY56" fmla="*/ 912571 h 1224057"/>
                  <a:gd name="connsiteX57" fmla="*/ 661620 w 721204"/>
                  <a:gd name="connsiteY57" fmla="*/ 813740 h 1224057"/>
                  <a:gd name="connsiteX58" fmla="*/ 705767 w 721204"/>
                  <a:gd name="connsiteY58" fmla="*/ 633890 h 1224057"/>
                  <a:gd name="connsiteX59" fmla="*/ 588053 w 721204"/>
                  <a:gd name="connsiteY59" fmla="*/ 603729 h 1224057"/>
                  <a:gd name="connsiteX60" fmla="*/ 352968 w 721204"/>
                  <a:gd name="connsiteY60" fmla="*/ 262267 h 1224057"/>
                  <a:gd name="connsiteX61" fmla="*/ 383800 w 721204"/>
                  <a:gd name="connsiteY61" fmla="*/ 329091 h 1224057"/>
                  <a:gd name="connsiteX62" fmla="*/ 305704 w 721204"/>
                  <a:gd name="connsiteY62" fmla="*/ 297364 h 1224057"/>
                  <a:gd name="connsiteX63" fmla="*/ 371038 w 721204"/>
                  <a:gd name="connsiteY63" fmla="*/ 328051 h 1224057"/>
                  <a:gd name="connsiteX64" fmla="*/ 406048 w 721204"/>
                  <a:gd name="connsiteY64" fmla="*/ 369943 h 1224057"/>
                  <a:gd name="connsiteX65" fmla="*/ 418826 w 721204"/>
                  <a:gd name="connsiteY65" fmla="*/ 488868 h 1224057"/>
                  <a:gd name="connsiteX66" fmla="*/ 449911 w 721204"/>
                  <a:gd name="connsiteY66" fmla="*/ 468294 h 1224057"/>
                  <a:gd name="connsiteX67" fmla="*/ 397019 w 721204"/>
                  <a:gd name="connsiteY67" fmla="*/ 340258 h 1224057"/>
                  <a:gd name="connsiteX68" fmla="*/ 397024 w 721204"/>
                  <a:gd name="connsiteY68" fmla="*/ 340262 h 1224057"/>
                  <a:gd name="connsiteX69" fmla="*/ 397016 w 721204"/>
                  <a:gd name="connsiteY69" fmla="*/ 340253 h 1224057"/>
                  <a:gd name="connsiteX70" fmla="*/ 352968 w 721204"/>
                  <a:gd name="connsiteY70" fmla="*/ 262267 h 1224057"/>
                  <a:gd name="connsiteX71" fmla="*/ 560773 w 721204"/>
                  <a:gd name="connsiteY71" fmla="*/ 239757 h 1224057"/>
                  <a:gd name="connsiteX72" fmla="*/ 501848 w 721204"/>
                  <a:gd name="connsiteY72" fmla="*/ 262266 h 1224057"/>
                  <a:gd name="connsiteX73" fmla="*/ 715908 w 721204"/>
                  <a:gd name="connsiteY73" fmla="*/ 328793 h 1224057"/>
                  <a:gd name="connsiteX74" fmla="*/ 560773 w 721204"/>
                  <a:gd name="connsiteY74" fmla="*/ 239757 h 1224057"/>
                  <a:gd name="connsiteX75" fmla="*/ 663334 w 721204"/>
                  <a:gd name="connsiteY75" fmla="*/ 224052 h 1224057"/>
                  <a:gd name="connsiteX76" fmla="*/ 663343 w 721204"/>
                  <a:gd name="connsiteY76" fmla="*/ 224061 h 1224057"/>
                  <a:gd name="connsiteX77" fmla="*/ 663331 w 721204"/>
                  <a:gd name="connsiteY77" fmla="*/ 224052 h 1224057"/>
                  <a:gd name="connsiteX78" fmla="*/ 681938 w 721204"/>
                  <a:gd name="connsiteY78" fmla="*/ 243734 h 1224057"/>
                  <a:gd name="connsiteX79" fmla="*/ 697479 w 721204"/>
                  <a:gd name="connsiteY79" fmla="*/ 265695 h 1224057"/>
                  <a:gd name="connsiteX80" fmla="*/ 709776 w 721204"/>
                  <a:gd name="connsiteY80" fmla="*/ 289609 h 1224057"/>
                  <a:gd name="connsiteX81" fmla="*/ 718546 w 721204"/>
                  <a:gd name="connsiteY81" fmla="*/ 315119 h 1224057"/>
                  <a:gd name="connsiteX82" fmla="*/ 718546 w 721204"/>
                  <a:gd name="connsiteY82" fmla="*/ 315118 h 1224057"/>
                  <a:gd name="connsiteX83" fmla="*/ 718546 w 721204"/>
                  <a:gd name="connsiteY83" fmla="*/ 315119 h 1224057"/>
                  <a:gd name="connsiteX84" fmla="*/ 663334 w 721204"/>
                  <a:gd name="connsiteY84" fmla="*/ 224052 h 1224057"/>
                  <a:gd name="connsiteX85" fmla="*/ 299378 w 721204"/>
                  <a:gd name="connsiteY85" fmla="*/ 136301 h 1224057"/>
                  <a:gd name="connsiteX86" fmla="*/ 147501 w 721204"/>
                  <a:gd name="connsiteY86" fmla="*/ 608895 h 1224057"/>
                  <a:gd name="connsiteX87" fmla="*/ 231365 w 721204"/>
                  <a:gd name="connsiteY87" fmla="*/ 552668 h 1224057"/>
                  <a:gd name="connsiteX88" fmla="*/ 186479 w 721204"/>
                  <a:gd name="connsiteY88" fmla="*/ 488870 h 1224057"/>
                  <a:gd name="connsiteX89" fmla="*/ 299378 w 721204"/>
                  <a:gd name="connsiteY89" fmla="*/ 136301 h 1224057"/>
                  <a:gd name="connsiteX90" fmla="*/ 424785 w 721204"/>
                  <a:gd name="connsiteY90" fmla="*/ 2438 h 1224057"/>
                  <a:gd name="connsiteX91" fmla="*/ 400478 w 721204"/>
                  <a:gd name="connsiteY91" fmla="*/ 23911 h 1224057"/>
                  <a:gd name="connsiteX92" fmla="*/ 385593 w 721204"/>
                  <a:gd name="connsiteY92" fmla="*/ 40651 h 1224057"/>
                  <a:gd name="connsiteX93" fmla="*/ 666834 w 721204"/>
                  <a:gd name="connsiteY93" fmla="*/ 70693 h 1224057"/>
                  <a:gd name="connsiteX94" fmla="*/ 424785 w 721204"/>
                  <a:gd name="connsiteY94" fmla="*/ 2438 h 1224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721204" h="1224057">
                    <a:moveTo>
                      <a:pt x="150578" y="1212194"/>
                    </a:moveTo>
                    <a:lnTo>
                      <a:pt x="139282" y="1213186"/>
                    </a:lnTo>
                    <a:lnTo>
                      <a:pt x="142513" y="1212991"/>
                    </a:lnTo>
                    <a:cubicBezTo>
                      <a:pt x="146685" y="1212639"/>
                      <a:pt x="149557" y="1212313"/>
                      <a:pt x="150578" y="1212194"/>
                    </a:cubicBezTo>
                    <a:close/>
                    <a:moveTo>
                      <a:pt x="17127" y="1007695"/>
                    </a:moveTo>
                    <a:lnTo>
                      <a:pt x="4690" y="1032878"/>
                    </a:lnTo>
                    <a:cubicBezTo>
                      <a:pt x="-2366" y="1065307"/>
                      <a:pt x="-1554" y="1099413"/>
                      <a:pt x="7753" y="1132300"/>
                    </a:cubicBezTo>
                    <a:lnTo>
                      <a:pt x="15552" y="1159833"/>
                    </a:lnTo>
                    <a:lnTo>
                      <a:pt x="15552" y="1224057"/>
                    </a:lnTo>
                    <a:lnTo>
                      <a:pt x="139282" y="1213186"/>
                    </a:lnTo>
                    <a:lnTo>
                      <a:pt x="126642" y="1213949"/>
                    </a:lnTo>
                    <a:cubicBezTo>
                      <a:pt x="89292" y="1215309"/>
                      <a:pt x="24893" y="1211178"/>
                      <a:pt x="52154" y="1162821"/>
                    </a:cubicBezTo>
                    <a:cubicBezTo>
                      <a:pt x="52154" y="1162821"/>
                      <a:pt x="-98" y="1105097"/>
                      <a:pt x="11560" y="1027009"/>
                    </a:cubicBezTo>
                    <a:close/>
                    <a:moveTo>
                      <a:pt x="519789" y="991498"/>
                    </a:moveTo>
                    <a:cubicBezTo>
                      <a:pt x="365053" y="994437"/>
                      <a:pt x="104025" y="1154400"/>
                      <a:pt x="104025" y="1154400"/>
                    </a:cubicBezTo>
                    <a:cubicBezTo>
                      <a:pt x="271161" y="1125789"/>
                      <a:pt x="341900" y="1000141"/>
                      <a:pt x="519789" y="991498"/>
                    </a:cubicBezTo>
                    <a:close/>
                    <a:moveTo>
                      <a:pt x="189486" y="969077"/>
                    </a:moveTo>
                    <a:lnTo>
                      <a:pt x="196608" y="970557"/>
                    </a:lnTo>
                    <a:cubicBezTo>
                      <a:pt x="206920" y="971400"/>
                      <a:pt x="213489" y="970946"/>
                      <a:pt x="213489" y="970945"/>
                    </a:cubicBezTo>
                    <a:close/>
                    <a:moveTo>
                      <a:pt x="48825" y="943516"/>
                    </a:moveTo>
                    <a:cubicBezTo>
                      <a:pt x="37629" y="958102"/>
                      <a:pt x="29285" y="972467"/>
                      <a:pt x="23253" y="986440"/>
                    </a:cubicBezTo>
                    <a:lnTo>
                      <a:pt x="17127" y="1007695"/>
                    </a:lnTo>
                    <a:close/>
                    <a:moveTo>
                      <a:pt x="340236" y="900264"/>
                    </a:moveTo>
                    <a:cubicBezTo>
                      <a:pt x="327555" y="900599"/>
                      <a:pt x="315786" y="902786"/>
                      <a:pt x="305447" y="907345"/>
                    </a:cubicBezTo>
                    <a:cubicBezTo>
                      <a:pt x="305447" y="907345"/>
                      <a:pt x="315247" y="908254"/>
                      <a:pt x="331513" y="910622"/>
                    </a:cubicBezTo>
                    <a:lnTo>
                      <a:pt x="343508" y="912585"/>
                    </a:lnTo>
                    <a:lnTo>
                      <a:pt x="305447" y="907345"/>
                    </a:lnTo>
                    <a:cubicBezTo>
                      <a:pt x="316649" y="908830"/>
                      <a:pt x="327824" y="910469"/>
                      <a:pt x="338936" y="912463"/>
                    </a:cubicBezTo>
                    <a:cubicBezTo>
                      <a:pt x="350070" y="914321"/>
                      <a:pt x="361160" y="916416"/>
                      <a:pt x="372206" y="918713"/>
                    </a:cubicBezTo>
                    <a:cubicBezTo>
                      <a:pt x="394299" y="923291"/>
                      <a:pt x="416252" y="928503"/>
                      <a:pt x="437917" y="934721"/>
                    </a:cubicBezTo>
                    <a:lnTo>
                      <a:pt x="495967" y="954419"/>
                    </a:lnTo>
                    <a:lnTo>
                      <a:pt x="562434" y="986272"/>
                    </a:lnTo>
                    <a:lnTo>
                      <a:pt x="562427" y="986267"/>
                    </a:lnTo>
                    <a:lnTo>
                      <a:pt x="554784" y="981384"/>
                    </a:lnTo>
                    <a:cubicBezTo>
                      <a:pt x="525222" y="962879"/>
                      <a:pt x="416321" y="898252"/>
                      <a:pt x="340236" y="900264"/>
                    </a:cubicBezTo>
                    <a:close/>
                    <a:moveTo>
                      <a:pt x="79010" y="880654"/>
                    </a:moveTo>
                    <a:cubicBezTo>
                      <a:pt x="79010" y="880654"/>
                      <a:pt x="50334" y="948686"/>
                      <a:pt x="158347" y="966654"/>
                    </a:cubicBezTo>
                    <a:lnTo>
                      <a:pt x="189486" y="969077"/>
                    </a:lnTo>
                    <a:lnTo>
                      <a:pt x="157265" y="962383"/>
                    </a:lnTo>
                    <a:cubicBezTo>
                      <a:pt x="127318" y="952005"/>
                      <a:pt x="93698" y="929431"/>
                      <a:pt x="79010" y="880654"/>
                    </a:cubicBezTo>
                    <a:close/>
                    <a:moveTo>
                      <a:pt x="379578" y="618206"/>
                    </a:moveTo>
                    <a:cubicBezTo>
                      <a:pt x="379578" y="618206"/>
                      <a:pt x="417702" y="933123"/>
                      <a:pt x="569493" y="938639"/>
                    </a:cubicBezTo>
                    <a:cubicBezTo>
                      <a:pt x="569493" y="938639"/>
                      <a:pt x="414887" y="861595"/>
                      <a:pt x="379578" y="618206"/>
                    </a:cubicBezTo>
                    <a:close/>
                    <a:moveTo>
                      <a:pt x="516571" y="515293"/>
                    </a:moveTo>
                    <a:lnTo>
                      <a:pt x="233050" y="639543"/>
                    </a:lnTo>
                    <a:cubicBezTo>
                      <a:pt x="232872" y="639303"/>
                      <a:pt x="209812" y="608494"/>
                      <a:pt x="145448" y="650150"/>
                    </a:cubicBezTo>
                    <a:cubicBezTo>
                      <a:pt x="145085" y="660732"/>
                      <a:pt x="144893" y="670117"/>
                      <a:pt x="144803" y="678217"/>
                    </a:cubicBezTo>
                    <a:cubicBezTo>
                      <a:pt x="144568" y="699153"/>
                      <a:pt x="145025" y="711247"/>
                      <a:pt x="145025" y="711247"/>
                    </a:cubicBezTo>
                    <a:lnTo>
                      <a:pt x="95983" y="768397"/>
                    </a:lnTo>
                    <a:cubicBezTo>
                      <a:pt x="69258" y="799566"/>
                      <a:pt x="53743" y="838594"/>
                      <a:pt x="51836" y="879429"/>
                    </a:cubicBezTo>
                    <a:cubicBezTo>
                      <a:pt x="59522" y="768058"/>
                      <a:pt x="217204" y="691210"/>
                      <a:pt x="217204" y="691210"/>
                    </a:cubicBezTo>
                    <a:cubicBezTo>
                      <a:pt x="145448" y="650150"/>
                      <a:pt x="374518" y="593718"/>
                      <a:pt x="442150" y="576000"/>
                    </a:cubicBezTo>
                    <a:cubicBezTo>
                      <a:pt x="487378" y="564153"/>
                      <a:pt x="534705" y="572020"/>
                      <a:pt x="556058" y="602187"/>
                    </a:cubicBezTo>
                    <a:cubicBezTo>
                      <a:pt x="688660" y="789501"/>
                      <a:pt x="588217" y="937709"/>
                      <a:pt x="586652" y="942416"/>
                    </a:cubicBezTo>
                    <a:lnTo>
                      <a:pt x="586652" y="942443"/>
                    </a:lnTo>
                    <a:lnTo>
                      <a:pt x="586737" y="942358"/>
                    </a:lnTo>
                    <a:lnTo>
                      <a:pt x="611612" y="912571"/>
                    </a:lnTo>
                    <a:cubicBezTo>
                      <a:pt x="635634" y="883800"/>
                      <a:pt x="652741" y="850011"/>
                      <a:pt x="661620" y="813740"/>
                    </a:cubicBezTo>
                    <a:lnTo>
                      <a:pt x="705767" y="633890"/>
                    </a:lnTo>
                    <a:cubicBezTo>
                      <a:pt x="665246" y="613785"/>
                      <a:pt x="618403" y="606421"/>
                      <a:pt x="588053" y="603729"/>
                    </a:cubicBezTo>
                    <a:close/>
                    <a:moveTo>
                      <a:pt x="352968" y="262267"/>
                    </a:moveTo>
                    <a:cubicBezTo>
                      <a:pt x="365393" y="283536"/>
                      <a:pt x="375533" y="306383"/>
                      <a:pt x="383800" y="329091"/>
                    </a:cubicBezTo>
                    <a:cubicBezTo>
                      <a:pt x="345919" y="300531"/>
                      <a:pt x="305704" y="297364"/>
                      <a:pt x="305704" y="297364"/>
                    </a:cubicBezTo>
                    <a:lnTo>
                      <a:pt x="371038" y="328051"/>
                    </a:lnTo>
                    <a:cubicBezTo>
                      <a:pt x="388386" y="336200"/>
                      <a:pt x="401252" y="351537"/>
                      <a:pt x="406048" y="369943"/>
                    </a:cubicBezTo>
                    <a:cubicBezTo>
                      <a:pt x="423183" y="435692"/>
                      <a:pt x="418826" y="488868"/>
                      <a:pt x="418826" y="488868"/>
                    </a:cubicBezTo>
                    <a:lnTo>
                      <a:pt x="449911" y="468294"/>
                    </a:lnTo>
                    <a:cubicBezTo>
                      <a:pt x="436336" y="422615"/>
                      <a:pt x="415743" y="376957"/>
                      <a:pt x="397019" y="340258"/>
                    </a:cubicBezTo>
                    <a:lnTo>
                      <a:pt x="397024" y="340262"/>
                    </a:lnTo>
                    <a:cubicBezTo>
                      <a:pt x="397022" y="340258"/>
                      <a:pt x="397019" y="340256"/>
                      <a:pt x="397016" y="340253"/>
                    </a:cubicBezTo>
                    <a:cubicBezTo>
                      <a:pt x="373517" y="294197"/>
                      <a:pt x="352968" y="262267"/>
                      <a:pt x="352968" y="262267"/>
                    </a:cubicBezTo>
                    <a:close/>
                    <a:moveTo>
                      <a:pt x="560773" y="239757"/>
                    </a:moveTo>
                    <a:cubicBezTo>
                      <a:pt x="537874" y="237176"/>
                      <a:pt x="516946" y="242768"/>
                      <a:pt x="501848" y="262266"/>
                    </a:cubicBezTo>
                    <a:cubicBezTo>
                      <a:pt x="501848" y="262266"/>
                      <a:pt x="632442" y="246209"/>
                      <a:pt x="715908" y="328793"/>
                    </a:cubicBezTo>
                    <a:cubicBezTo>
                      <a:pt x="715910" y="328793"/>
                      <a:pt x="629471" y="247500"/>
                      <a:pt x="560773" y="239757"/>
                    </a:cubicBezTo>
                    <a:close/>
                    <a:moveTo>
                      <a:pt x="663334" y="224052"/>
                    </a:moveTo>
                    <a:lnTo>
                      <a:pt x="663343" y="224061"/>
                    </a:lnTo>
                    <a:lnTo>
                      <a:pt x="663331" y="224052"/>
                    </a:lnTo>
                    <a:cubicBezTo>
                      <a:pt x="669840" y="230397"/>
                      <a:pt x="676345" y="236666"/>
                      <a:pt x="681938" y="243734"/>
                    </a:cubicBezTo>
                    <a:cubicBezTo>
                      <a:pt x="687695" y="250643"/>
                      <a:pt x="692861" y="258012"/>
                      <a:pt x="697479" y="265695"/>
                    </a:cubicBezTo>
                    <a:cubicBezTo>
                      <a:pt x="702200" y="273327"/>
                      <a:pt x="706211" y="281370"/>
                      <a:pt x="709776" y="289609"/>
                    </a:cubicBezTo>
                    <a:cubicBezTo>
                      <a:pt x="713314" y="297861"/>
                      <a:pt x="716319" y="306360"/>
                      <a:pt x="718546" y="315119"/>
                    </a:cubicBezTo>
                    <a:lnTo>
                      <a:pt x="718546" y="315118"/>
                    </a:lnTo>
                    <a:lnTo>
                      <a:pt x="718546" y="315119"/>
                    </a:lnTo>
                    <a:cubicBezTo>
                      <a:pt x="735811" y="263525"/>
                      <a:pt x="663331" y="224052"/>
                      <a:pt x="663334" y="224052"/>
                    </a:cubicBezTo>
                    <a:close/>
                    <a:moveTo>
                      <a:pt x="299378" y="136301"/>
                    </a:moveTo>
                    <a:cubicBezTo>
                      <a:pt x="186554" y="272415"/>
                      <a:pt x="155614" y="483913"/>
                      <a:pt x="147501" y="608895"/>
                    </a:cubicBezTo>
                    <a:lnTo>
                      <a:pt x="231365" y="552668"/>
                    </a:lnTo>
                    <a:cubicBezTo>
                      <a:pt x="197777" y="557832"/>
                      <a:pt x="187259" y="508292"/>
                      <a:pt x="186479" y="488870"/>
                    </a:cubicBezTo>
                    <a:cubicBezTo>
                      <a:pt x="182268" y="384019"/>
                      <a:pt x="216800" y="238862"/>
                      <a:pt x="299378" y="136301"/>
                    </a:cubicBezTo>
                    <a:close/>
                    <a:moveTo>
                      <a:pt x="424785" y="2438"/>
                    </a:moveTo>
                    <a:cubicBezTo>
                      <a:pt x="416159" y="9032"/>
                      <a:pt x="408050" y="16190"/>
                      <a:pt x="400478" y="23911"/>
                    </a:cubicBezTo>
                    <a:cubicBezTo>
                      <a:pt x="395241" y="29237"/>
                      <a:pt x="390261" y="34818"/>
                      <a:pt x="385593" y="40651"/>
                    </a:cubicBezTo>
                    <a:cubicBezTo>
                      <a:pt x="388211" y="39919"/>
                      <a:pt x="557082" y="-6353"/>
                      <a:pt x="666834" y="70693"/>
                    </a:cubicBezTo>
                    <a:cubicBezTo>
                      <a:pt x="664415" y="68329"/>
                      <a:pt x="578031" y="-15174"/>
                      <a:pt x="424785" y="2438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417403FE-4253-89B2-505A-C162C8C02525}"/>
                  </a:ext>
                </a:extLst>
              </p:cNvPr>
              <p:cNvSpPr/>
              <p:nvPr/>
            </p:nvSpPr>
            <p:spPr>
              <a:xfrm flipH="1">
                <a:off x="9226288" y="3851426"/>
                <a:ext cx="1250026" cy="968986"/>
              </a:xfrm>
              <a:custGeom>
                <a:avLst/>
                <a:gdLst>
                  <a:gd name="connsiteX0" fmla="*/ 1215789 w 1250026"/>
                  <a:gd name="connsiteY0" fmla="*/ 951097 h 968986"/>
                  <a:gd name="connsiteX1" fmla="*/ 1193001 w 1250026"/>
                  <a:gd name="connsiteY1" fmla="*/ 958248 h 968986"/>
                  <a:gd name="connsiteX2" fmla="*/ 1165803 w 1250026"/>
                  <a:gd name="connsiteY2" fmla="*/ 963645 h 968986"/>
                  <a:gd name="connsiteX3" fmla="*/ 1138180 w 1250026"/>
                  <a:gd name="connsiteY3" fmla="*/ 966055 h 968986"/>
                  <a:gd name="connsiteX4" fmla="*/ 1082834 w 1250026"/>
                  <a:gd name="connsiteY4" fmla="*/ 962902 h 968986"/>
                  <a:gd name="connsiteX5" fmla="*/ 1058530 w 1250026"/>
                  <a:gd name="connsiteY5" fmla="*/ 958110 h 968986"/>
                  <a:gd name="connsiteX6" fmla="*/ 1082481 w 1250026"/>
                  <a:gd name="connsiteY6" fmla="*/ 965032 h 968986"/>
                  <a:gd name="connsiteX7" fmla="*/ 1138290 w 1250026"/>
                  <a:gd name="connsiteY7" fmla="*/ 968868 h 968986"/>
                  <a:gd name="connsiteX8" fmla="*/ 1166183 w 1250026"/>
                  <a:gd name="connsiteY8" fmla="*/ 966181 h 968986"/>
                  <a:gd name="connsiteX9" fmla="*/ 1193568 w 1250026"/>
                  <a:gd name="connsiteY9" fmla="*/ 960342 h 968986"/>
                  <a:gd name="connsiteX10" fmla="*/ 1028927 w 1250026"/>
                  <a:gd name="connsiteY10" fmla="*/ 949554 h 968986"/>
                  <a:gd name="connsiteX11" fmla="*/ 1055576 w 1250026"/>
                  <a:gd name="connsiteY11" fmla="*/ 957527 h 968986"/>
                  <a:gd name="connsiteX12" fmla="*/ 1058530 w 1250026"/>
                  <a:gd name="connsiteY12" fmla="*/ 958110 h 968986"/>
                  <a:gd name="connsiteX13" fmla="*/ 1245004 w 1250026"/>
                  <a:gd name="connsiteY13" fmla="*/ 938942 h 968986"/>
                  <a:gd name="connsiteX14" fmla="*/ 1215789 w 1250026"/>
                  <a:gd name="connsiteY14" fmla="*/ 951097 h 968986"/>
                  <a:gd name="connsiteX15" fmla="*/ 1219471 w 1250026"/>
                  <a:gd name="connsiteY15" fmla="*/ 949942 h 968986"/>
                  <a:gd name="connsiteX16" fmla="*/ 1245004 w 1250026"/>
                  <a:gd name="connsiteY16" fmla="*/ 938942 h 968986"/>
                  <a:gd name="connsiteX17" fmla="*/ 1096648 w 1250026"/>
                  <a:gd name="connsiteY17" fmla="*/ 855305 h 968986"/>
                  <a:gd name="connsiteX18" fmla="*/ 1136652 w 1250026"/>
                  <a:gd name="connsiteY18" fmla="*/ 883535 h 968986"/>
                  <a:gd name="connsiteX19" fmla="*/ 1181108 w 1250026"/>
                  <a:gd name="connsiteY19" fmla="*/ 904552 h 968986"/>
                  <a:gd name="connsiteX20" fmla="*/ 1205464 w 1250026"/>
                  <a:gd name="connsiteY20" fmla="*/ 909282 h 968986"/>
                  <a:gd name="connsiteX21" fmla="*/ 1229800 w 1250026"/>
                  <a:gd name="connsiteY21" fmla="*/ 904246 h 968986"/>
                  <a:gd name="connsiteX22" fmla="*/ 1245399 w 1250026"/>
                  <a:gd name="connsiteY22" fmla="*/ 885336 h 968986"/>
                  <a:gd name="connsiteX23" fmla="*/ 1248677 w 1250026"/>
                  <a:gd name="connsiteY23" fmla="*/ 873540 h 968986"/>
                  <a:gd name="connsiteX24" fmla="*/ 1250026 w 1250026"/>
                  <a:gd name="connsiteY24" fmla="*/ 861444 h 968986"/>
                  <a:gd name="connsiteX25" fmla="*/ 1244113 w 1250026"/>
                  <a:gd name="connsiteY25" fmla="*/ 884800 h 968986"/>
                  <a:gd name="connsiteX26" fmla="*/ 1228721 w 1250026"/>
                  <a:gd name="connsiteY26" fmla="*/ 902360 h 968986"/>
                  <a:gd name="connsiteX27" fmla="*/ 1205603 w 1250026"/>
                  <a:gd name="connsiteY27" fmla="*/ 906720 h 968986"/>
                  <a:gd name="connsiteX28" fmla="*/ 1181983 w 1250026"/>
                  <a:gd name="connsiteY28" fmla="*/ 901872 h 968986"/>
                  <a:gd name="connsiteX29" fmla="*/ 1137763 w 1250026"/>
                  <a:gd name="connsiteY29" fmla="*/ 881673 h 968986"/>
                  <a:gd name="connsiteX30" fmla="*/ 1116885 w 1250026"/>
                  <a:gd name="connsiteY30" fmla="*/ 869016 h 968986"/>
                  <a:gd name="connsiteX31" fmla="*/ 1096648 w 1250026"/>
                  <a:gd name="connsiteY31" fmla="*/ 855305 h 968986"/>
                  <a:gd name="connsiteX32" fmla="*/ 1039284 w 1250026"/>
                  <a:gd name="connsiteY32" fmla="*/ 397352 h 968986"/>
                  <a:gd name="connsiteX33" fmla="*/ 1032154 w 1250026"/>
                  <a:gd name="connsiteY33" fmla="*/ 427739 h 968986"/>
                  <a:gd name="connsiteX34" fmla="*/ 1025074 w 1250026"/>
                  <a:gd name="connsiteY34" fmla="*/ 496460 h 968986"/>
                  <a:gd name="connsiteX35" fmla="*/ 1023630 w 1250026"/>
                  <a:gd name="connsiteY35" fmla="*/ 530967 h 968986"/>
                  <a:gd name="connsiteX36" fmla="*/ 1023293 w 1250026"/>
                  <a:gd name="connsiteY36" fmla="*/ 565490 h 968986"/>
                  <a:gd name="connsiteX37" fmla="*/ 1023561 w 1250026"/>
                  <a:gd name="connsiteY37" fmla="*/ 600004 h 968986"/>
                  <a:gd name="connsiteX38" fmla="*/ 1024218 w 1250026"/>
                  <a:gd name="connsiteY38" fmla="*/ 634511 h 968986"/>
                  <a:gd name="connsiteX39" fmla="*/ 1026717 w 1250026"/>
                  <a:gd name="connsiteY39" fmla="*/ 772492 h 968986"/>
                  <a:gd name="connsiteX40" fmla="*/ 1027923 w 1250026"/>
                  <a:gd name="connsiteY40" fmla="*/ 841479 h 968986"/>
                  <a:gd name="connsiteX41" fmla="*/ 1027939 w 1250026"/>
                  <a:gd name="connsiteY41" fmla="*/ 842760 h 968986"/>
                  <a:gd name="connsiteX42" fmla="*/ 1017072 w 1250026"/>
                  <a:gd name="connsiteY42" fmla="*/ 844076 h 968986"/>
                  <a:gd name="connsiteX43" fmla="*/ 1005183 w 1250026"/>
                  <a:gd name="connsiteY43" fmla="*/ 844924 h 968986"/>
                  <a:gd name="connsiteX44" fmla="*/ 993250 w 1250026"/>
                  <a:gd name="connsiteY44" fmla="*/ 845205 h 968986"/>
                  <a:gd name="connsiteX45" fmla="*/ 981205 w 1250026"/>
                  <a:gd name="connsiteY45" fmla="*/ 845059 h 968986"/>
                  <a:gd name="connsiteX46" fmla="*/ 1005311 w 1250026"/>
                  <a:gd name="connsiteY46" fmla="*/ 847739 h 968986"/>
                  <a:gd name="connsiteX47" fmla="*/ 1017411 w 1250026"/>
                  <a:gd name="connsiteY47" fmla="*/ 846249 h 968986"/>
                  <a:gd name="connsiteX48" fmla="*/ 1027941 w 1250026"/>
                  <a:gd name="connsiteY48" fmla="*/ 842965 h 968986"/>
                  <a:gd name="connsiteX49" fmla="*/ 1028782 w 1250026"/>
                  <a:gd name="connsiteY49" fmla="*/ 910478 h 968986"/>
                  <a:gd name="connsiteX50" fmla="*/ 1029067 w 1250026"/>
                  <a:gd name="connsiteY50" fmla="*/ 910483 h 968986"/>
                  <a:gd name="connsiteX51" fmla="*/ 1030085 w 1250026"/>
                  <a:gd name="connsiteY51" fmla="*/ 841467 h 968986"/>
                  <a:gd name="connsiteX52" fmla="*/ 1030112 w 1250026"/>
                  <a:gd name="connsiteY52" fmla="*/ 806955 h 968986"/>
                  <a:gd name="connsiteX53" fmla="*/ 1029688 w 1250026"/>
                  <a:gd name="connsiteY53" fmla="*/ 772446 h 968986"/>
                  <a:gd name="connsiteX54" fmla="*/ 1028027 w 1250026"/>
                  <a:gd name="connsiteY54" fmla="*/ 703447 h 968986"/>
                  <a:gd name="connsiteX55" fmla="*/ 1025373 w 1250026"/>
                  <a:gd name="connsiteY55" fmla="*/ 634476 h 968986"/>
                  <a:gd name="connsiteX56" fmla="*/ 1024432 w 1250026"/>
                  <a:gd name="connsiteY56" fmla="*/ 599994 h 968986"/>
                  <a:gd name="connsiteX57" fmla="*/ 1024437 w 1250026"/>
                  <a:gd name="connsiteY57" fmla="*/ 565501 h 968986"/>
                  <a:gd name="connsiteX58" fmla="*/ 1025531 w 1250026"/>
                  <a:gd name="connsiteY58" fmla="*/ 531032 h 968986"/>
                  <a:gd name="connsiteX59" fmla="*/ 1026459 w 1250026"/>
                  <a:gd name="connsiteY59" fmla="*/ 513818 h 968986"/>
                  <a:gd name="connsiteX60" fmla="*/ 1027507 w 1250026"/>
                  <a:gd name="connsiteY60" fmla="*/ 496617 h 968986"/>
                  <a:gd name="connsiteX61" fmla="*/ 1034266 w 1250026"/>
                  <a:gd name="connsiteY61" fmla="*/ 428045 h 968986"/>
                  <a:gd name="connsiteX62" fmla="*/ 1043565 w 1250026"/>
                  <a:gd name="connsiteY62" fmla="*/ 379107 h 968986"/>
                  <a:gd name="connsiteX63" fmla="*/ 1039825 w 1250026"/>
                  <a:gd name="connsiteY63" fmla="*/ 394042 h 968986"/>
                  <a:gd name="connsiteX64" fmla="*/ 1039284 w 1250026"/>
                  <a:gd name="connsiteY64" fmla="*/ 397352 h 968986"/>
                  <a:gd name="connsiteX65" fmla="*/ 1047927 w 1250026"/>
                  <a:gd name="connsiteY65" fmla="*/ 360516 h 968986"/>
                  <a:gd name="connsiteX66" fmla="*/ 1043565 w 1250026"/>
                  <a:gd name="connsiteY66" fmla="*/ 379107 h 968986"/>
                  <a:gd name="connsiteX67" fmla="*/ 1048193 w 1250026"/>
                  <a:gd name="connsiteY67" fmla="*/ 360625 h 968986"/>
                  <a:gd name="connsiteX68" fmla="*/ 1051181 w 1250026"/>
                  <a:gd name="connsiteY68" fmla="*/ 357092 h 968986"/>
                  <a:gd name="connsiteX69" fmla="*/ 1071282 w 1250026"/>
                  <a:gd name="connsiteY69" fmla="*/ 363472 h 968986"/>
                  <a:gd name="connsiteX70" fmla="*/ 1074126 w 1250026"/>
                  <a:gd name="connsiteY70" fmla="*/ 364091 h 968986"/>
                  <a:gd name="connsiteX71" fmla="*/ 1212574 w 1250026"/>
                  <a:gd name="connsiteY71" fmla="*/ 339994 h 968986"/>
                  <a:gd name="connsiteX72" fmla="*/ 1203344 w 1250026"/>
                  <a:gd name="connsiteY72" fmla="*/ 345133 h 968986"/>
                  <a:gd name="connsiteX73" fmla="*/ 1194041 w 1250026"/>
                  <a:gd name="connsiteY73" fmla="*/ 350054 h 968986"/>
                  <a:gd name="connsiteX74" fmla="*/ 1174668 w 1250026"/>
                  <a:gd name="connsiteY74" fmla="*/ 358200 h 968986"/>
                  <a:gd name="connsiteX75" fmla="*/ 1133884 w 1250026"/>
                  <a:gd name="connsiteY75" fmla="*/ 367657 h 968986"/>
                  <a:gd name="connsiteX76" fmla="*/ 1123432 w 1250026"/>
                  <a:gd name="connsiteY76" fmla="*/ 368584 h 968986"/>
                  <a:gd name="connsiteX77" fmla="*/ 1112930 w 1250026"/>
                  <a:gd name="connsiteY77" fmla="*/ 368811 h 968986"/>
                  <a:gd name="connsiteX78" fmla="*/ 1102434 w 1250026"/>
                  <a:gd name="connsiteY78" fmla="*/ 368329 h 968986"/>
                  <a:gd name="connsiteX79" fmla="*/ 1091974 w 1250026"/>
                  <a:gd name="connsiteY79" fmla="*/ 367305 h 968986"/>
                  <a:gd name="connsiteX80" fmla="*/ 1081572 w 1250026"/>
                  <a:gd name="connsiteY80" fmla="*/ 365712 h 968986"/>
                  <a:gd name="connsiteX81" fmla="*/ 1074126 w 1250026"/>
                  <a:gd name="connsiteY81" fmla="*/ 364091 h 968986"/>
                  <a:gd name="connsiteX82" fmla="*/ 1091661 w 1250026"/>
                  <a:gd name="connsiteY82" fmla="*/ 369440 h 968986"/>
                  <a:gd name="connsiteX83" fmla="*/ 1134188 w 1250026"/>
                  <a:gd name="connsiteY83" fmla="*/ 370456 h 968986"/>
                  <a:gd name="connsiteX84" fmla="*/ 1175440 w 1250026"/>
                  <a:gd name="connsiteY84" fmla="*/ 360226 h 968986"/>
                  <a:gd name="connsiteX85" fmla="*/ 1194687 w 1250026"/>
                  <a:gd name="connsiteY85" fmla="*/ 351277 h 968986"/>
                  <a:gd name="connsiteX86" fmla="*/ 1203730 w 1250026"/>
                  <a:gd name="connsiteY86" fmla="*/ 345776 h 968986"/>
                  <a:gd name="connsiteX87" fmla="*/ 107261 w 1250026"/>
                  <a:gd name="connsiteY87" fmla="*/ 321234 h 968986"/>
                  <a:gd name="connsiteX88" fmla="*/ 113864 w 1250026"/>
                  <a:gd name="connsiteY88" fmla="*/ 324593 h 968986"/>
                  <a:gd name="connsiteX89" fmla="*/ 125717 w 1250026"/>
                  <a:gd name="connsiteY89" fmla="*/ 330049 h 968986"/>
                  <a:gd name="connsiteX90" fmla="*/ 130714 w 1250026"/>
                  <a:gd name="connsiteY90" fmla="*/ 332061 h 968986"/>
                  <a:gd name="connsiteX91" fmla="*/ 1166846 w 1250026"/>
                  <a:gd name="connsiteY91" fmla="*/ 278352 h 968986"/>
                  <a:gd name="connsiteX92" fmla="*/ 1147726 w 1250026"/>
                  <a:gd name="connsiteY92" fmla="*/ 291768 h 968986"/>
                  <a:gd name="connsiteX93" fmla="*/ 1137790 w 1250026"/>
                  <a:gd name="connsiteY93" fmla="*/ 297880 h 968986"/>
                  <a:gd name="connsiteX94" fmla="*/ 1127554 w 1250026"/>
                  <a:gd name="connsiteY94" fmla="*/ 303472 h 968986"/>
                  <a:gd name="connsiteX95" fmla="*/ 1084750 w 1250026"/>
                  <a:gd name="connsiteY95" fmla="*/ 321967 h 968986"/>
                  <a:gd name="connsiteX96" fmla="*/ 1039922 w 1250026"/>
                  <a:gd name="connsiteY96" fmla="*/ 335147 h 968986"/>
                  <a:gd name="connsiteX97" fmla="*/ 1017017 w 1250026"/>
                  <a:gd name="connsiteY97" fmla="*/ 340018 h 968986"/>
                  <a:gd name="connsiteX98" fmla="*/ 993934 w 1250026"/>
                  <a:gd name="connsiteY98" fmla="*/ 344204 h 968986"/>
                  <a:gd name="connsiteX99" fmla="*/ 1017255 w 1250026"/>
                  <a:gd name="connsiteY99" fmla="*/ 341381 h 968986"/>
                  <a:gd name="connsiteX100" fmla="*/ 1040404 w 1250026"/>
                  <a:gd name="connsiteY100" fmla="*/ 337263 h 968986"/>
                  <a:gd name="connsiteX101" fmla="*/ 1085708 w 1250026"/>
                  <a:gd name="connsiteY101" fmla="*/ 324617 h 968986"/>
                  <a:gd name="connsiteX102" fmla="*/ 1128596 w 1250026"/>
                  <a:gd name="connsiteY102" fmla="*/ 305366 h 968986"/>
                  <a:gd name="connsiteX103" fmla="*/ 1166846 w 1250026"/>
                  <a:gd name="connsiteY103" fmla="*/ 278352 h 968986"/>
                  <a:gd name="connsiteX104" fmla="*/ 246 w 1250026"/>
                  <a:gd name="connsiteY104" fmla="*/ 239389 h 968986"/>
                  <a:gd name="connsiteX105" fmla="*/ 0 w 1250026"/>
                  <a:gd name="connsiteY105" fmla="*/ 239535 h 968986"/>
                  <a:gd name="connsiteX106" fmla="*/ 16582 w 1250026"/>
                  <a:gd name="connsiteY106" fmla="*/ 259659 h 968986"/>
                  <a:gd name="connsiteX107" fmla="*/ 35714 w 1250026"/>
                  <a:gd name="connsiteY107" fmla="*/ 277466 h 968986"/>
                  <a:gd name="connsiteX108" fmla="*/ 78304 w 1250026"/>
                  <a:gd name="connsiteY108" fmla="*/ 307866 h 968986"/>
                  <a:gd name="connsiteX109" fmla="*/ 107261 w 1250026"/>
                  <a:gd name="connsiteY109" fmla="*/ 321234 h 968986"/>
                  <a:gd name="connsiteX110" fmla="*/ 102238 w 1250026"/>
                  <a:gd name="connsiteY110" fmla="*/ 318679 h 968986"/>
                  <a:gd name="connsiteX111" fmla="*/ 96440 w 1250026"/>
                  <a:gd name="connsiteY111" fmla="*/ 315693 h 968986"/>
                  <a:gd name="connsiteX112" fmla="*/ 90760 w 1250026"/>
                  <a:gd name="connsiteY112" fmla="*/ 312496 h 968986"/>
                  <a:gd name="connsiteX113" fmla="*/ 79445 w 1250026"/>
                  <a:gd name="connsiteY113" fmla="*/ 306021 h 968986"/>
                  <a:gd name="connsiteX114" fmla="*/ 36677 w 1250026"/>
                  <a:gd name="connsiteY114" fmla="*/ 276334 h 968986"/>
                  <a:gd name="connsiteX115" fmla="*/ 17258 w 1250026"/>
                  <a:gd name="connsiteY115" fmla="*/ 259015 h 968986"/>
                  <a:gd name="connsiteX116" fmla="*/ 246 w 1250026"/>
                  <a:gd name="connsiteY116" fmla="*/ 239389 h 968986"/>
                  <a:gd name="connsiteX117" fmla="*/ 154459 w 1250026"/>
                  <a:gd name="connsiteY117" fmla="*/ 203622 h 968986"/>
                  <a:gd name="connsiteX118" fmla="*/ 154284 w 1250026"/>
                  <a:gd name="connsiteY118" fmla="*/ 203839 h 968986"/>
                  <a:gd name="connsiteX119" fmla="*/ 203556 w 1250026"/>
                  <a:gd name="connsiteY119" fmla="*/ 242407 h 968986"/>
                  <a:gd name="connsiteX120" fmla="*/ 256812 w 1250026"/>
                  <a:gd name="connsiteY120" fmla="*/ 275440 h 968986"/>
                  <a:gd name="connsiteX121" fmla="*/ 284656 w 1250026"/>
                  <a:gd name="connsiteY121" fmla="*/ 289825 h 968986"/>
                  <a:gd name="connsiteX122" fmla="*/ 302943 w 1250026"/>
                  <a:gd name="connsiteY122" fmla="*/ 312477 h 968986"/>
                  <a:gd name="connsiteX123" fmla="*/ 310079 w 1250026"/>
                  <a:gd name="connsiteY123" fmla="*/ 342681 h 968986"/>
                  <a:gd name="connsiteX124" fmla="*/ 311947 w 1250026"/>
                  <a:gd name="connsiteY124" fmla="*/ 350229 h 968986"/>
                  <a:gd name="connsiteX125" fmla="*/ 313207 w 1250026"/>
                  <a:gd name="connsiteY125" fmla="*/ 357736 h 968986"/>
                  <a:gd name="connsiteX126" fmla="*/ 311031 w 1250026"/>
                  <a:gd name="connsiteY126" fmla="*/ 372834 h 968986"/>
                  <a:gd name="connsiteX127" fmla="*/ 311294 w 1250026"/>
                  <a:gd name="connsiteY127" fmla="*/ 372940 h 968986"/>
                  <a:gd name="connsiteX128" fmla="*/ 314645 w 1250026"/>
                  <a:gd name="connsiteY128" fmla="*/ 357687 h 968986"/>
                  <a:gd name="connsiteX129" fmla="*/ 313765 w 1250026"/>
                  <a:gd name="connsiteY129" fmla="*/ 349830 h 968986"/>
                  <a:gd name="connsiteX130" fmla="*/ 312251 w 1250026"/>
                  <a:gd name="connsiteY130" fmla="*/ 342207 h 968986"/>
                  <a:gd name="connsiteX131" fmla="*/ 305780 w 1250026"/>
                  <a:gd name="connsiteY131" fmla="*/ 311745 h 968986"/>
                  <a:gd name="connsiteX132" fmla="*/ 298521 w 1250026"/>
                  <a:gd name="connsiteY132" fmla="*/ 297413 h 968986"/>
                  <a:gd name="connsiteX133" fmla="*/ 285857 w 1250026"/>
                  <a:gd name="connsiteY133" fmla="*/ 287460 h 968986"/>
                  <a:gd name="connsiteX134" fmla="*/ 257561 w 1250026"/>
                  <a:gd name="connsiteY134" fmla="*/ 274090 h 968986"/>
                  <a:gd name="connsiteX135" fmla="*/ 230517 w 1250026"/>
                  <a:gd name="connsiteY135" fmla="*/ 258415 h 968986"/>
                  <a:gd name="connsiteX136" fmla="*/ 204914 w 1250026"/>
                  <a:gd name="connsiteY136" fmla="*/ 240502 h 968986"/>
                  <a:gd name="connsiteX137" fmla="*/ 154459 w 1250026"/>
                  <a:gd name="connsiteY137" fmla="*/ 203622 h 968986"/>
                  <a:gd name="connsiteX138" fmla="*/ 145487 w 1250026"/>
                  <a:gd name="connsiteY138" fmla="*/ 197472 h 968986"/>
                  <a:gd name="connsiteX139" fmla="*/ 135201 w 1250026"/>
                  <a:gd name="connsiteY139" fmla="*/ 210013 h 968986"/>
                  <a:gd name="connsiteX140" fmla="*/ 129975 w 1250026"/>
                  <a:gd name="connsiteY140" fmla="*/ 216192 h 968986"/>
                  <a:gd name="connsiteX141" fmla="*/ 124536 w 1250026"/>
                  <a:gd name="connsiteY141" fmla="*/ 222188 h 968986"/>
                  <a:gd name="connsiteX142" fmla="*/ 113465 w 1250026"/>
                  <a:gd name="connsiteY142" fmla="*/ 233983 h 968986"/>
                  <a:gd name="connsiteX143" fmla="*/ 101850 w 1250026"/>
                  <a:gd name="connsiteY143" fmla="*/ 245251 h 968986"/>
                  <a:gd name="connsiteX144" fmla="*/ 77650 w 1250026"/>
                  <a:gd name="connsiteY144" fmla="*/ 266773 h 968986"/>
                  <a:gd name="connsiteX145" fmla="*/ 65006 w 1250026"/>
                  <a:gd name="connsiteY145" fmla="*/ 276935 h 968986"/>
                  <a:gd name="connsiteX146" fmla="*/ 52011 w 1250026"/>
                  <a:gd name="connsiteY146" fmla="*/ 286698 h 968986"/>
                  <a:gd name="connsiteX147" fmla="*/ 79023 w 1250026"/>
                  <a:gd name="connsiteY147" fmla="*/ 268452 h 968986"/>
                  <a:gd name="connsiteX148" fmla="*/ 103819 w 1250026"/>
                  <a:gd name="connsiteY148" fmla="*/ 247286 h 968986"/>
                  <a:gd name="connsiteX149" fmla="*/ 126191 w 1250026"/>
                  <a:gd name="connsiteY149" fmla="*/ 223610 h 968986"/>
                  <a:gd name="connsiteX150" fmla="*/ 145487 w 1250026"/>
                  <a:gd name="connsiteY150" fmla="*/ 197472 h 968986"/>
                  <a:gd name="connsiteX151" fmla="*/ 110961 w 1250026"/>
                  <a:gd name="connsiteY151" fmla="*/ 169776 h 968986"/>
                  <a:gd name="connsiteX152" fmla="*/ 101368 w 1250026"/>
                  <a:gd name="connsiteY152" fmla="*/ 181867 h 968986"/>
                  <a:gd name="connsiteX153" fmla="*/ 96506 w 1250026"/>
                  <a:gd name="connsiteY153" fmla="*/ 187838 h 968986"/>
                  <a:gd name="connsiteX154" fmla="*/ 91433 w 1250026"/>
                  <a:gd name="connsiteY154" fmla="*/ 193630 h 968986"/>
                  <a:gd name="connsiteX155" fmla="*/ 70311 w 1250026"/>
                  <a:gd name="connsiteY155" fmla="*/ 216022 h 968986"/>
                  <a:gd name="connsiteX156" fmla="*/ 47860 w 1250026"/>
                  <a:gd name="connsiteY156" fmla="*/ 237129 h 968986"/>
                  <a:gd name="connsiteX157" fmla="*/ 36157 w 1250026"/>
                  <a:gd name="connsiteY157" fmla="*/ 247191 h 968986"/>
                  <a:gd name="connsiteX158" fmla="*/ 24167 w 1250026"/>
                  <a:gd name="connsiteY158" fmla="*/ 256960 h 968986"/>
                  <a:gd name="connsiteX159" fmla="*/ 49281 w 1250026"/>
                  <a:gd name="connsiteY159" fmla="*/ 238768 h 968986"/>
                  <a:gd name="connsiteX160" fmla="*/ 72328 w 1250026"/>
                  <a:gd name="connsiteY160" fmla="*/ 218010 h 968986"/>
                  <a:gd name="connsiteX161" fmla="*/ 83062 w 1250026"/>
                  <a:gd name="connsiteY161" fmla="*/ 206819 h 968986"/>
                  <a:gd name="connsiteX162" fmla="*/ 88166 w 1250026"/>
                  <a:gd name="connsiteY162" fmla="*/ 200983 h 968986"/>
                  <a:gd name="connsiteX163" fmla="*/ 93113 w 1250026"/>
                  <a:gd name="connsiteY163" fmla="*/ 195020 h 968986"/>
                  <a:gd name="connsiteX164" fmla="*/ 110961 w 1250026"/>
                  <a:gd name="connsiteY164" fmla="*/ 169776 h 968986"/>
                  <a:gd name="connsiteX165" fmla="*/ 142707 w 1250026"/>
                  <a:gd name="connsiteY165" fmla="*/ 169671 h 968986"/>
                  <a:gd name="connsiteX166" fmla="*/ 142513 w 1250026"/>
                  <a:gd name="connsiteY166" fmla="*/ 169877 h 968986"/>
                  <a:gd name="connsiteX167" fmla="*/ 203461 w 1250026"/>
                  <a:gd name="connsiteY167" fmla="*/ 220766 h 968986"/>
                  <a:gd name="connsiteX168" fmla="*/ 219763 w 1250026"/>
                  <a:gd name="connsiteY168" fmla="*/ 232150 h 968986"/>
                  <a:gd name="connsiteX169" fmla="*/ 228046 w 1250026"/>
                  <a:gd name="connsiteY169" fmla="*/ 237649 h 968986"/>
                  <a:gd name="connsiteX170" fmla="*/ 236323 w 1250026"/>
                  <a:gd name="connsiteY170" fmla="*/ 243146 h 968986"/>
                  <a:gd name="connsiteX171" fmla="*/ 253030 w 1250026"/>
                  <a:gd name="connsiteY171" fmla="*/ 253915 h 968986"/>
                  <a:gd name="connsiteX172" fmla="*/ 261444 w 1250026"/>
                  <a:gd name="connsiteY172" fmla="*/ 259212 h 968986"/>
                  <a:gd name="connsiteX173" fmla="*/ 269976 w 1250026"/>
                  <a:gd name="connsiteY173" fmla="*/ 264335 h 968986"/>
                  <a:gd name="connsiteX174" fmla="*/ 278601 w 1250026"/>
                  <a:gd name="connsiteY174" fmla="*/ 269311 h 968986"/>
                  <a:gd name="connsiteX175" fmla="*/ 287340 w 1250026"/>
                  <a:gd name="connsiteY175" fmla="*/ 274104 h 968986"/>
                  <a:gd name="connsiteX176" fmla="*/ 305139 w 1250026"/>
                  <a:gd name="connsiteY176" fmla="*/ 282838 h 968986"/>
                  <a:gd name="connsiteX177" fmla="*/ 318531 w 1250026"/>
                  <a:gd name="connsiteY177" fmla="*/ 296078 h 968986"/>
                  <a:gd name="connsiteX178" fmla="*/ 322132 w 1250026"/>
                  <a:gd name="connsiteY178" fmla="*/ 304812 h 968986"/>
                  <a:gd name="connsiteX179" fmla="*/ 324332 w 1250026"/>
                  <a:gd name="connsiteY179" fmla="*/ 314373 h 968986"/>
                  <a:gd name="connsiteX180" fmla="*/ 328718 w 1250026"/>
                  <a:gd name="connsiteY180" fmla="*/ 333614 h 968986"/>
                  <a:gd name="connsiteX181" fmla="*/ 330992 w 1250026"/>
                  <a:gd name="connsiteY181" fmla="*/ 343218 h 968986"/>
                  <a:gd name="connsiteX182" fmla="*/ 332015 w 1250026"/>
                  <a:gd name="connsiteY182" fmla="*/ 352700 h 968986"/>
                  <a:gd name="connsiteX183" fmla="*/ 326534 w 1250026"/>
                  <a:gd name="connsiteY183" fmla="*/ 370916 h 968986"/>
                  <a:gd name="connsiteX184" fmla="*/ 312868 w 1250026"/>
                  <a:gd name="connsiteY184" fmla="*/ 383639 h 968986"/>
                  <a:gd name="connsiteX185" fmla="*/ 300751 w 1250026"/>
                  <a:gd name="connsiteY185" fmla="*/ 381810 h 968986"/>
                  <a:gd name="connsiteX186" fmla="*/ 274998 w 1250026"/>
                  <a:gd name="connsiteY186" fmla="*/ 377097 h 968986"/>
                  <a:gd name="connsiteX187" fmla="*/ 174147 w 1250026"/>
                  <a:gd name="connsiteY187" fmla="*/ 349550 h 968986"/>
                  <a:gd name="connsiteX188" fmla="*/ 130714 w 1250026"/>
                  <a:gd name="connsiteY188" fmla="*/ 332061 h 968986"/>
                  <a:gd name="connsiteX189" fmla="*/ 173362 w 1250026"/>
                  <a:gd name="connsiteY189" fmla="*/ 351750 h 968986"/>
                  <a:gd name="connsiteX190" fmla="*/ 274806 w 1250026"/>
                  <a:gd name="connsiteY190" fmla="*/ 378051 h 968986"/>
                  <a:gd name="connsiteX191" fmla="*/ 287675 w 1250026"/>
                  <a:gd name="connsiteY191" fmla="*/ 380540 h 968986"/>
                  <a:gd name="connsiteX192" fmla="*/ 300603 w 1250026"/>
                  <a:gd name="connsiteY192" fmla="*/ 382686 h 968986"/>
                  <a:gd name="connsiteX193" fmla="*/ 326491 w 1250026"/>
                  <a:gd name="connsiteY193" fmla="*/ 386812 h 968986"/>
                  <a:gd name="connsiteX194" fmla="*/ 378587 w 1250026"/>
                  <a:gd name="connsiteY194" fmla="*/ 392783 h 968986"/>
                  <a:gd name="connsiteX195" fmla="*/ 391642 w 1250026"/>
                  <a:gd name="connsiteY195" fmla="*/ 394015 h 968986"/>
                  <a:gd name="connsiteX196" fmla="*/ 398170 w 1250026"/>
                  <a:gd name="connsiteY196" fmla="*/ 394617 h 968986"/>
                  <a:gd name="connsiteX197" fmla="*/ 404716 w 1250026"/>
                  <a:gd name="connsiteY197" fmla="*/ 395018 h 968986"/>
                  <a:gd name="connsiteX198" fmla="*/ 430896 w 1250026"/>
                  <a:gd name="connsiteY198" fmla="*/ 396619 h 968986"/>
                  <a:gd name="connsiteX199" fmla="*/ 457106 w 1250026"/>
                  <a:gd name="connsiteY199" fmla="*/ 397627 h 968986"/>
                  <a:gd name="connsiteX200" fmla="*/ 483331 w 1250026"/>
                  <a:gd name="connsiteY200" fmla="*/ 398274 h 968986"/>
                  <a:gd name="connsiteX201" fmla="*/ 509563 w 1250026"/>
                  <a:gd name="connsiteY201" fmla="*/ 398152 h 968986"/>
                  <a:gd name="connsiteX202" fmla="*/ 535793 w 1250026"/>
                  <a:gd name="connsiteY202" fmla="*/ 397779 h 968986"/>
                  <a:gd name="connsiteX203" fmla="*/ 562009 w 1250026"/>
                  <a:gd name="connsiteY203" fmla="*/ 396822 h 968986"/>
                  <a:gd name="connsiteX204" fmla="*/ 575116 w 1250026"/>
                  <a:gd name="connsiteY204" fmla="*/ 396324 h 968986"/>
                  <a:gd name="connsiteX205" fmla="*/ 588204 w 1250026"/>
                  <a:gd name="connsiteY205" fmla="*/ 395470 h 968986"/>
                  <a:gd name="connsiteX206" fmla="*/ 692663 w 1250026"/>
                  <a:gd name="connsiteY206" fmla="*/ 386064 h 968986"/>
                  <a:gd name="connsiteX207" fmla="*/ 718677 w 1250026"/>
                  <a:gd name="connsiteY207" fmla="*/ 382794 h 968986"/>
                  <a:gd name="connsiteX208" fmla="*/ 744660 w 1250026"/>
                  <a:gd name="connsiteY208" fmla="*/ 379335 h 968986"/>
                  <a:gd name="connsiteX209" fmla="*/ 796452 w 1250026"/>
                  <a:gd name="connsiteY209" fmla="*/ 371264 h 968986"/>
                  <a:gd name="connsiteX210" fmla="*/ 796408 w 1250026"/>
                  <a:gd name="connsiteY210" fmla="*/ 370985 h 968986"/>
                  <a:gd name="connsiteX211" fmla="*/ 744472 w 1250026"/>
                  <a:gd name="connsiteY211" fmla="*/ 377955 h 968986"/>
                  <a:gd name="connsiteX212" fmla="*/ 718463 w 1250026"/>
                  <a:gd name="connsiteY212" fmla="*/ 381093 h 968986"/>
                  <a:gd name="connsiteX213" fmla="*/ 692436 w 1250026"/>
                  <a:gd name="connsiteY213" fmla="*/ 384038 h 968986"/>
                  <a:gd name="connsiteX214" fmla="*/ 588036 w 1250026"/>
                  <a:gd name="connsiteY214" fmla="*/ 392569 h 968986"/>
                  <a:gd name="connsiteX215" fmla="*/ 574968 w 1250026"/>
                  <a:gd name="connsiteY215" fmla="*/ 393395 h 968986"/>
                  <a:gd name="connsiteX216" fmla="*/ 561884 w 1250026"/>
                  <a:gd name="connsiteY216" fmla="*/ 393864 h 968986"/>
                  <a:gd name="connsiteX217" fmla="*/ 535717 w 1250026"/>
                  <a:gd name="connsiteY217" fmla="*/ 394845 h 968986"/>
                  <a:gd name="connsiteX218" fmla="*/ 509539 w 1250026"/>
                  <a:gd name="connsiteY218" fmla="*/ 395359 h 968986"/>
                  <a:gd name="connsiteX219" fmla="*/ 483355 w 1250026"/>
                  <a:gd name="connsiteY219" fmla="*/ 395625 h 968986"/>
                  <a:gd name="connsiteX220" fmla="*/ 457175 w 1250026"/>
                  <a:gd name="connsiteY220" fmla="*/ 395156 h 968986"/>
                  <a:gd name="connsiteX221" fmla="*/ 431000 w 1250026"/>
                  <a:gd name="connsiteY221" fmla="*/ 394460 h 968986"/>
                  <a:gd name="connsiteX222" fmla="*/ 404844 w 1250026"/>
                  <a:gd name="connsiteY222" fmla="*/ 393171 h 968986"/>
                  <a:gd name="connsiteX223" fmla="*/ 398304 w 1250026"/>
                  <a:gd name="connsiteY223" fmla="*/ 392848 h 968986"/>
                  <a:gd name="connsiteX224" fmla="*/ 391778 w 1250026"/>
                  <a:gd name="connsiteY224" fmla="*/ 392322 h 968986"/>
                  <a:gd name="connsiteX225" fmla="*/ 378729 w 1250026"/>
                  <a:gd name="connsiteY225" fmla="*/ 391247 h 968986"/>
                  <a:gd name="connsiteX226" fmla="*/ 326647 w 1250026"/>
                  <a:gd name="connsiteY226" fmla="*/ 385718 h 968986"/>
                  <a:gd name="connsiteX227" fmla="*/ 313290 w 1250026"/>
                  <a:gd name="connsiteY227" fmla="*/ 383702 h 968986"/>
                  <a:gd name="connsiteX228" fmla="*/ 327741 w 1250026"/>
                  <a:gd name="connsiteY228" fmla="*/ 371696 h 968986"/>
                  <a:gd name="connsiteX229" fmla="*/ 334240 w 1250026"/>
                  <a:gd name="connsiteY229" fmla="*/ 352789 h 968986"/>
                  <a:gd name="connsiteX230" fmla="*/ 333419 w 1250026"/>
                  <a:gd name="connsiteY230" fmla="*/ 342690 h 968986"/>
                  <a:gd name="connsiteX231" fmla="*/ 331400 w 1250026"/>
                  <a:gd name="connsiteY231" fmla="*/ 333031 h 968986"/>
                  <a:gd name="connsiteX232" fmla="*/ 327200 w 1250026"/>
                  <a:gd name="connsiteY232" fmla="*/ 313750 h 968986"/>
                  <a:gd name="connsiteX233" fmla="*/ 325027 w 1250026"/>
                  <a:gd name="connsiteY233" fmla="*/ 304068 h 968986"/>
                  <a:gd name="connsiteX234" fmla="*/ 321100 w 1250026"/>
                  <a:gd name="connsiteY234" fmla="*/ 294610 h 968986"/>
                  <a:gd name="connsiteX235" fmla="*/ 306442 w 1250026"/>
                  <a:gd name="connsiteY235" fmla="*/ 280522 h 968986"/>
                  <a:gd name="connsiteX236" fmla="*/ 288367 w 1250026"/>
                  <a:gd name="connsiteY236" fmla="*/ 272113 h 968986"/>
                  <a:gd name="connsiteX237" fmla="*/ 270753 w 1250026"/>
                  <a:gd name="connsiteY237" fmla="*/ 263000 h 968986"/>
                  <a:gd name="connsiteX238" fmla="*/ 253564 w 1250026"/>
                  <a:gd name="connsiteY238" fmla="*/ 253079 h 968986"/>
                  <a:gd name="connsiteX239" fmla="*/ 245128 w 1250026"/>
                  <a:gd name="connsiteY239" fmla="*/ 247852 h 968986"/>
                  <a:gd name="connsiteX240" fmla="*/ 236875 w 1250026"/>
                  <a:gd name="connsiteY240" fmla="*/ 242341 h 968986"/>
                  <a:gd name="connsiteX241" fmla="*/ 204880 w 1250026"/>
                  <a:gd name="connsiteY241" fmla="*/ 218903 h 968986"/>
                  <a:gd name="connsiteX242" fmla="*/ 142707 w 1250026"/>
                  <a:gd name="connsiteY242" fmla="*/ 169671 h 968986"/>
                  <a:gd name="connsiteX243" fmla="*/ 430217 w 1250026"/>
                  <a:gd name="connsiteY243" fmla="*/ 48712 h 968986"/>
                  <a:gd name="connsiteX244" fmla="*/ 424147 w 1250026"/>
                  <a:gd name="connsiteY244" fmla="*/ 64631 h 968986"/>
                  <a:gd name="connsiteX245" fmla="*/ 393499 w 1250026"/>
                  <a:gd name="connsiteY245" fmla="*/ 110982 h 968986"/>
                  <a:gd name="connsiteX246" fmla="*/ 373945 w 1250026"/>
                  <a:gd name="connsiteY246" fmla="*/ 130914 h 968986"/>
                  <a:gd name="connsiteX247" fmla="*/ 352120 w 1250026"/>
                  <a:gd name="connsiteY247" fmla="*/ 148444 h 968986"/>
                  <a:gd name="connsiteX248" fmla="*/ 303998 w 1250026"/>
                  <a:gd name="connsiteY248" fmla="*/ 177430 h 968986"/>
                  <a:gd name="connsiteX249" fmla="*/ 316831 w 1250026"/>
                  <a:gd name="connsiteY249" fmla="*/ 171559 h 968986"/>
                  <a:gd name="connsiteX250" fmla="*/ 329382 w 1250026"/>
                  <a:gd name="connsiteY250" fmla="*/ 165084 h 968986"/>
                  <a:gd name="connsiteX251" fmla="*/ 353396 w 1250026"/>
                  <a:gd name="connsiteY251" fmla="*/ 150205 h 968986"/>
                  <a:gd name="connsiteX252" fmla="*/ 375677 w 1250026"/>
                  <a:gd name="connsiteY252" fmla="*/ 132821 h 968986"/>
                  <a:gd name="connsiteX253" fmla="*/ 395649 w 1250026"/>
                  <a:gd name="connsiteY253" fmla="*/ 112824 h 968986"/>
                  <a:gd name="connsiteX254" fmla="*/ 426128 w 1250026"/>
                  <a:gd name="connsiteY254" fmla="*/ 65528 h 968986"/>
                  <a:gd name="connsiteX255" fmla="*/ 462411 w 1250026"/>
                  <a:gd name="connsiteY255" fmla="*/ 20088 h 968986"/>
                  <a:gd name="connsiteX256" fmla="*/ 467900 w 1250026"/>
                  <a:gd name="connsiteY256" fmla="*/ 34306 h 968986"/>
                  <a:gd name="connsiteX257" fmla="*/ 472051 w 1250026"/>
                  <a:gd name="connsiteY257" fmla="*/ 71888 h 968986"/>
                  <a:gd name="connsiteX258" fmla="*/ 463175 w 1250026"/>
                  <a:gd name="connsiteY258" fmla="*/ 108714 h 968986"/>
                  <a:gd name="connsiteX259" fmla="*/ 444265 w 1250026"/>
                  <a:gd name="connsiteY259" fmla="*/ 142061 h 968986"/>
                  <a:gd name="connsiteX260" fmla="*/ 450314 w 1250026"/>
                  <a:gd name="connsiteY260" fmla="*/ 134513 h 968986"/>
                  <a:gd name="connsiteX261" fmla="*/ 455872 w 1250026"/>
                  <a:gd name="connsiteY261" fmla="*/ 126581 h 968986"/>
                  <a:gd name="connsiteX262" fmla="*/ 460819 w 1250026"/>
                  <a:gd name="connsiteY262" fmla="*/ 118242 h 968986"/>
                  <a:gd name="connsiteX263" fmla="*/ 463120 w 1250026"/>
                  <a:gd name="connsiteY263" fmla="*/ 113967 h 968986"/>
                  <a:gd name="connsiteX264" fmla="*/ 465189 w 1250026"/>
                  <a:gd name="connsiteY264" fmla="*/ 109573 h 968986"/>
                  <a:gd name="connsiteX265" fmla="*/ 471696 w 1250026"/>
                  <a:gd name="connsiteY265" fmla="*/ 91266 h 968986"/>
                  <a:gd name="connsiteX266" fmla="*/ 474892 w 1250026"/>
                  <a:gd name="connsiteY266" fmla="*/ 72077 h 968986"/>
                  <a:gd name="connsiteX267" fmla="*/ 469986 w 1250026"/>
                  <a:gd name="connsiteY267" fmla="*/ 33673 h 968986"/>
                  <a:gd name="connsiteX268" fmla="*/ 439322 w 1250026"/>
                  <a:gd name="connsiteY268" fmla="*/ 11268 h 968986"/>
                  <a:gd name="connsiteX269" fmla="*/ 430217 w 1250026"/>
                  <a:gd name="connsiteY269" fmla="*/ 48712 h 968986"/>
                  <a:gd name="connsiteX270" fmla="*/ 434064 w 1250026"/>
                  <a:gd name="connsiteY270" fmla="*/ 38623 h 968986"/>
                  <a:gd name="connsiteX271" fmla="*/ 439322 w 1250026"/>
                  <a:gd name="connsiteY271" fmla="*/ 11268 h 968986"/>
                  <a:gd name="connsiteX272" fmla="*/ 451209 w 1250026"/>
                  <a:gd name="connsiteY272" fmla="*/ 0 h 968986"/>
                  <a:gd name="connsiteX273" fmla="*/ 462411 w 1250026"/>
                  <a:gd name="connsiteY273" fmla="*/ 20088 h 968986"/>
                  <a:gd name="connsiteX274" fmla="*/ 461025 w 1250026"/>
                  <a:gd name="connsiteY274" fmla="*/ 16499 h 968986"/>
                  <a:gd name="connsiteX275" fmla="*/ 451209 w 1250026"/>
                  <a:gd name="connsiteY275" fmla="*/ 0 h 968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</a:cxnLst>
                <a:rect l="l" t="t" r="r" b="b"/>
                <a:pathLst>
                  <a:path w="1250026" h="968986">
                    <a:moveTo>
                      <a:pt x="1215789" y="951097"/>
                    </a:moveTo>
                    <a:lnTo>
                      <a:pt x="1193001" y="958248"/>
                    </a:lnTo>
                    <a:cubicBezTo>
                      <a:pt x="1184021" y="960466"/>
                      <a:pt x="1174950" y="962282"/>
                      <a:pt x="1165803" y="963645"/>
                    </a:cubicBezTo>
                    <a:cubicBezTo>
                      <a:pt x="1156639" y="964882"/>
                      <a:pt x="1147421" y="965704"/>
                      <a:pt x="1138180" y="966055"/>
                    </a:cubicBezTo>
                    <a:cubicBezTo>
                      <a:pt x="1119696" y="966790"/>
                      <a:pt x="1101145" y="965665"/>
                      <a:pt x="1082834" y="962902"/>
                    </a:cubicBezTo>
                    <a:lnTo>
                      <a:pt x="1058530" y="958110"/>
                    </a:lnTo>
                    <a:lnTo>
                      <a:pt x="1082481" y="965032"/>
                    </a:lnTo>
                    <a:cubicBezTo>
                      <a:pt x="1100866" y="968277"/>
                      <a:pt x="1119612" y="969377"/>
                      <a:pt x="1138290" y="968868"/>
                    </a:cubicBezTo>
                    <a:cubicBezTo>
                      <a:pt x="1147629" y="968437"/>
                      <a:pt x="1156935" y="967513"/>
                      <a:pt x="1166183" y="966181"/>
                    </a:cubicBezTo>
                    <a:cubicBezTo>
                      <a:pt x="1175399" y="964674"/>
                      <a:pt x="1184590" y="962913"/>
                      <a:pt x="1193568" y="960342"/>
                    </a:cubicBezTo>
                    <a:close/>
                    <a:moveTo>
                      <a:pt x="1028927" y="949554"/>
                    </a:moveTo>
                    <a:cubicBezTo>
                      <a:pt x="1037639" y="952770"/>
                      <a:pt x="1046557" y="955374"/>
                      <a:pt x="1055576" y="957527"/>
                    </a:cubicBezTo>
                    <a:lnTo>
                      <a:pt x="1058530" y="958110"/>
                    </a:lnTo>
                    <a:close/>
                    <a:moveTo>
                      <a:pt x="1245004" y="938942"/>
                    </a:moveTo>
                    <a:lnTo>
                      <a:pt x="1215789" y="951097"/>
                    </a:lnTo>
                    <a:lnTo>
                      <a:pt x="1219471" y="949942"/>
                    </a:lnTo>
                    <a:cubicBezTo>
                      <a:pt x="1228220" y="946864"/>
                      <a:pt x="1236603" y="942900"/>
                      <a:pt x="1245004" y="938942"/>
                    </a:cubicBezTo>
                    <a:close/>
                    <a:moveTo>
                      <a:pt x="1096648" y="855305"/>
                    </a:moveTo>
                    <a:cubicBezTo>
                      <a:pt x="1109204" y="865714"/>
                      <a:pt x="1122653" y="875061"/>
                      <a:pt x="1136652" y="883535"/>
                    </a:cubicBezTo>
                    <a:cubicBezTo>
                      <a:pt x="1150689" y="891930"/>
                      <a:pt x="1165421" y="899375"/>
                      <a:pt x="1181108" y="904552"/>
                    </a:cubicBezTo>
                    <a:cubicBezTo>
                      <a:pt x="1188972" y="907039"/>
                      <a:pt x="1197128" y="908849"/>
                      <a:pt x="1205464" y="909282"/>
                    </a:cubicBezTo>
                    <a:cubicBezTo>
                      <a:pt x="1213729" y="909675"/>
                      <a:pt x="1222469" y="908570"/>
                      <a:pt x="1229800" y="904246"/>
                    </a:cubicBezTo>
                    <a:cubicBezTo>
                      <a:pt x="1237193" y="900042"/>
                      <a:pt x="1242406" y="892936"/>
                      <a:pt x="1245399" y="885336"/>
                    </a:cubicBezTo>
                    <a:cubicBezTo>
                      <a:pt x="1246934" y="881521"/>
                      <a:pt x="1247957" y="877544"/>
                      <a:pt x="1248677" y="873540"/>
                    </a:cubicBezTo>
                    <a:cubicBezTo>
                      <a:pt x="1249479" y="869545"/>
                      <a:pt x="1249783" y="865483"/>
                      <a:pt x="1250026" y="861444"/>
                    </a:cubicBezTo>
                    <a:cubicBezTo>
                      <a:pt x="1248973" y="869453"/>
                      <a:pt x="1247498" y="877506"/>
                      <a:pt x="1244113" y="884800"/>
                    </a:cubicBezTo>
                    <a:cubicBezTo>
                      <a:pt x="1240931" y="892109"/>
                      <a:pt x="1235749" y="898663"/>
                      <a:pt x="1228721" y="902360"/>
                    </a:cubicBezTo>
                    <a:cubicBezTo>
                      <a:pt x="1221739" y="906093"/>
                      <a:pt x="1213579" y="907223"/>
                      <a:pt x="1205603" y="906720"/>
                    </a:cubicBezTo>
                    <a:cubicBezTo>
                      <a:pt x="1197591" y="906224"/>
                      <a:pt x="1189664" y="904381"/>
                      <a:pt x="1181983" y="901872"/>
                    </a:cubicBezTo>
                    <a:cubicBezTo>
                      <a:pt x="1166521" y="897015"/>
                      <a:pt x="1151934" y="889614"/>
                      <a:pt x="1137763" y="881673"/>
                    </a:cubicBezTo>
                    <a:cubicBezTo>
                      <a:pt x="1130671" y="877685"/>
                      <a:pt x="1123721" y="873443"/>
                      <a:pt x="1116885" y="869016"/>
                    </a:cubicBezTo>
                    <a:cubicBezTo>
                      <a:pt x="1110006" y="864655"/>
                      <a:pt x="1103278" y="860055"/>
                      <a:pt x="1096648" y="855305"/>
                    </a:cubicBezTo>
                    <a:close/>
                    <a:moveTo>
                      <a:pt x="1039284" y="397352"/>
                    </a:moveTo>
                    <a:lnTo>
                      <a:pt x="1032154" y="427739"/>
                    </a:lnTo>
                    <a:cubicBezTo>
                      <a:pt x="1028836" y="450534"/>
                      <a:pt x="1026273" y="473459"/>
                      <a:pt x="1025074" y="496460"/>
                    </a:cubicBezTo>
                    <a:cubicBezTo>
                      <a:pt x="1024190" y="507944"/>
                      <a:pt x="1024065" y="519466"/>
                      <a:pt x="1023630" y="530967"/>
                    </a:cubicBezTo>
                    <a:cubicBezTo>
                      <a:pt x="1023430" y="542476"/>
                      <a:pt x="1023329" y="553984"/>
                      <a:pt x="1023293" y="565490"/>
                    </a:cubicBezTo>
                    <a:cubicBezTo>
                      <a:pt x="1023394" y="576995"/>
                      <a:pt x="1023347" y="588504"/>
                      <a:pt x="1023561" y="600004"/>
                    </a:cubicBezTo>
                    <a:lnTo>
                      <a:pt x="1024218" y="634511"/>
                    </a:lnTo>
                    <a:lnTo>
                      <a:pt x="1026717" y="772492"/>
                    </a:lnTo>
                    <a:lnTo>
                      <a:pt x="1027923" y="841479"/>
                    </a:lnTo>
                    <a:lnTo>
                      <a:pt x="1027939" y="842760"/>
                    </a:lnTo>
                    <a:lnTo>
                      <a:pt x="1017072" y="844076"/>
                    </a:lnTo>
                    <a:cubicBezTo>
                      <a:pt x="1013109" y="844464"/>
                      <a:pt x="1009153" y="844789"/>
                      <a:pt x="1005183" y="844924"/>
                    </a:cubicBezTo>
                    <a:cubicBezTo>
                      <a:pt x="1001215" y="845130"/>
                      <a:pt x="997239" y="845194"/>
                      <a:pt x="993250" y="845205"/>
                    </a:cubicBezTo>
                    <a:cubicBezTo>
                      <a:pt x="989260" y="845185"/>
                      <a:pt x="985257" y="845179"/>
                      <a:pt x="981205" y="845059"/>
                    </a:cubicBezTo>
                    <a:cubicBezTo>
                      <a:pt x="988984" y="847430"/>
                      <a:pt x="997202" y="848056"/>
                      <a:pt x="1005311" y="847739"/>
                    </a:cubicBezTo>
                    <a:cubicBezTo>
                      <a:pt x="1009372" y="847549"/>
                      <a:pt x="1013429" y="847092"/>
                      <a:pt x="1017411" y="846249"/>
                    </a:cubicBezTo>
                    <a:lnTo>
                      <a:pt x="1027941" y="842965"/>
                    </a:lnTo>
                    <a:lnTo>
                      <a:pt x="1028782" y="910478"/>
                    </a:lnTo>
                    <a:lnTo>
                      <a:pt x="1029067" y="910483"/>
                    </a:lnTo>
                    <a:cubicBezTo>
                      <a:pt x="1029860" y="887486"/>
                      <a:pt x="1029986" y="864474"/>
                      <a:pt x="1030085" y="841467"/>
                    </a:cubicBezTo>
                    <a:lnTo>
                      <a:pt x="1030112" y="806955"/>
                    </a:lnTo>
                    <a:lnTo>
                      <a:pt x="1029688" y="772446"/>
                    </a:lnTo>
                    <a:cubicBezTo>
                      <a:pt x="1029384" y="749443"/>
                      <a:pt x="1028689" y="726442"/>
                      <a:pt x="1028027" y="703447"/>
                    </a:cubicBezTo>
                    <a:lnTo>
                      <a:pt x="1025373" y="634476"/>
                    </a:lnTo>
                    <a:cubicBezTo>
                      <a:pt x="1024960" y="622984"/>
                      <a:pt x="1024752" y="611488"/>
                      <a:pt x="1024432" y="599994"/>
                    </a:cubicBezTo>
                    <a:cubicBezTo>
                      <a:pt x="1024257" y="588496"/>
                      <a:pt x="1024445" y="576995"/>
                      <a:pt x="1024437" y="565501"/>
                    </a:cubicBezTo>
                    <a:cubicBezTo>
                      <a:pt x="1024724" y="554008"/>
                      <a:pt x="1025088" y="542515"/>
                      <a:pt x="1025531" y="531032"/>
                    </a:cubicBezTo>
                    <a:lnTo>
                      <a:pt x="1026459" y="513818"/>
                    </a:lnTo>
                    <a:cubicBezTo>
                      <a:pt x="1026724" y="508080"/>
                      <a:pt x="1027074" y="502347"/>
                      <a:pt x="1027507" y="496617"/>
                    </a:cubicBezTo>
                    <a:cubicBezTo>
                      <a:pt x="1029028" y="473692"/>
                      <a:pt x="1031048" y="450794"/>
                      <a:pt x="1034266" y="428045"/>
                    </a:cubicBezTo>
                    <a:close/>
                    <a:moveTo>
                      <a:pt x="1043565" y="379107"/>
                    </a:moveTo>
                    <a:lnTo>
                      <a:pt x="1039825" y="394042"/>
                    </a:lnTo>
                    <a:lnTo>
                      <a:pt x="1039284" y="397352"/>
                    </a:lnTo>
                    <a:close/>
                    <a:moveTo>
                      <a:pt x="1047927" y="360516"/>
                    </a:moveTo>
                    <a:lnTo>
                      <a:pt x="1043565" y="379107"/>
                    </a:lnTo>
                    <a:lnTo>
                      <a:pt x="1048193" y="360625"/>
                    </a:lnTo>
                    <a:close/>
                    <a:moveTo>
                      <a:pt x="1051181" y="357092"/>
                    </a:moveTo>
                    <a:cubicBezTo>
                      <a:pt x="1057723" y="359727"/>
                      <a:pt x="1064455" y="361803"/>
                      <a:pt x="1071282" y="363472"/>
                    </a:cubicBezTo>
                    <a:lnTo>
                      <a:pt x="1074126" y="364091"/>
                    </a:lnTo>
                    <a:close/>
                    <a:moveTo>
                      <a:pt x="1212574" y="339994"/>
                    </a:moveTo>
                    <a:lnTo>
                      <a:pt x="1203344" y="345133"/>
                    </a:lnTo>
                    <a:cubicBezTo>
                      <a:pt x="1200244" y="346786"/>
                      <a:pt x="1197330" y="348766"/>
                      <a:pt x="1194041" y="350054"/>
                    </a:cubicBezTo>
                    <a:cubicBezTo>
                      <a:pt x="1187627" y="352911"/>
                      <a:pt x="1181400" y="356159"/>
                      <a:pt x="1174668" y="358200"/>
                    </a:cubicBezTo>
                    <a:cubicBezTo>
                      <a:pt x="1161578" y="363198"/>
                      <a:pt x="1147765" y="366124"/>
                      <a:pt x="1133884" y="367657"/>
                    </a:cubicBezTo>
                    <a:cubicBezTo>
                      <a:pt x="1130401" y="367952"/>
                      <a:pt x="1126929" y="368462"/>
                      <a:pt x="1123432" y="368584"/>
                    </a:cubicBezTo>
                    <a:lnTo>
                      <a:pt x="1112930" y="368811"/>
                    </a:lnTo>
                    <a:cubicBezTo>
                      <a:pt x="1109431" y="368714"/>
                      <a:pt x="1105934" y="368486"/>
                      <a:pt x="1102434" y="368329"/>
                    </a:cubicBezTo>
                    <a:cubicBezTo>
                      <a:pt x="1098937" y="368128"/>
                      <a:pt x="1095468" y="367608"/>
                      <a:pt x="1091974" y="367305"/>
                    </a:cubicBezTo>
                    <a:cubicBezTo>
                      <a:pt x="1088481" y="366959"/>
                      <a:pt x="1085044" y="366229"/>
                      <a:pt x="1081572" y="365712"/>
                    </a:cubicBezTo>
                    <a:lnTo>
                      <a:pt x="1074126" y="364091"/>
                    </a:lnTo>
                    <a:lnTo>
                      <a:pt x="1091661" y="369440"/>
                    </a:lnTo>
                    <a:cubicBezTo>
                      <a:pt x="1105685" y="371661"/>
                      <a:pt x="1120044" y="372021"/>
                      <a:pt x="1134188" y="370456"/>
                    </a:cubicBezTo>
                    <a:cubicBezTo>
                      <a:pt x="1148269" y="368682"/>
                      <a:pt x="1162333" y="365712"/>
                      <a:pt x="1175440" y="360226"/>
                    </a:cubicBezTo>
                    <a:cubicBezTo>
                      <a:pt x="1182163" y="357910"/>
                      <a:pt x="1188352" y="354410"/>
                      <a:pt x="1194687" y="351277"/>
                    </a:cubicBezTo>
                    <a:cubicBezTo>
                      <a:pt x="1197902" y="349791"/>
                      <a:pt x="1200725" y="347618"/>
                      <a:pt x="1203730" y="345776"/>
                    </a:cubicBezTo>
                    <a:close/>
                    <a:moveTo>
                      <a:pt x="107261" y="321234"/>
                    </a:moveTo>
                    <a:lnTo>
                      <a:pt x="113864" y="324593"/>
                    </a:lnTo>
                    <a:cubicBezTo>
                      <a:pt x="117788" y="326465"/>
                      <a:pt x="121769" y="328226"/>
                      <a:pt x="125717" y="330049"/>
                    </a:cubicBezTo>
                    <a:lnTo>
                      <a:pt x="130714" y="332061"/>
                    </a:lnTo>
                    <a:close/>
                    <a:moveTo>
                      <a:pt x="1166846" y="278352"/>
                    </a:moveTo>
                    <a:cubicBezTo>
                      <a:pt x="1160608" y="283042"/>
                      <a:pt x="1154344" y="287669"/>
                      <a:pt x="1147726" y="291768"/>
                    </a:cubicBezTo>
                    <a:cubicBezTo>
                      <a:pt x="1144486" y="293917"/>
                      <a:pt x="1141098" y="295843"/>
                      <a:pt x="1137790" y="297880"/>
                    </a:cubicBezTo>
                    <a:cubicBezTo>
                      <a:pt x="1134373" y="299739"/>
                      <a:pt x="1131026" y="301719"/>
                      <a:pt x="1127554" y="303472"/>
                    </a:cubicBezTo>
                    <a:cubicBezTo>
                      <a:pt x="1113760" y="310651"/>
                      <a:pt x="1099461" y="316871"/>
                      <a:pt x="1084750" y="321967"/>
                    </a:cubicBezTo>
                    <a:cubicBezTo>
                      <a:pt x="1070112" y="327266"/>
                      <a:pt x="1055092" y="331506"/>
                      <a:pt x="1039922" y="335147"/>
                    </a:cubicBezTo>
                    <a:cubicBezTo>
                      <a:pt x="1032315" y="336870"/>
                      <a:pt x="1024709" y="338647"/>
                      <a:pt x="1017017" y="340018"/>
                    </a:cubicBezTo>
                    <a:cubicBezTo>
                      <a:pt x="1009378" y="341687"/>
                      <a:pt x="1001631" y="342754"/>
                      <a:pt x="993934" y="344204"/>
                    </a:cubicBezTo>
                    <a:cubicBezTo>
                      <a:pt x="1001716" y="343391"/>
                      <a:pt x="1009514" y="342590"/>
                      <a:pt x="1017255" y="341381"/>
                    </a:cubicBezTo>
                    <a:cubicBezTo>
                      <a:pt x="1025015" y="340281"/>
                      <a:pt x="1032702" y="338737"/>
                      <a:pt x="1040404" y="337263"/>
                    </a:cubicBezTo>
                    <a:cubicBezTo>
                      <a:pt x="1055754" y="334042"/>
                      <a:pt x="1070878" y="329750"/>
                      <a:pt x="1085708" y="324617"/>
                    </a:cubicBezTo>
                    <a:cubicBezTo>
                      <a:pt x="1100451" y="319260"/>
                      <a:pt x="1114907" y="313018"/>
                      <a:pt x="1128596" y="305366"/>
                    </a:cubicBezTo>
                    <a:cubicBezTo>
                      <a:pt x="1142313" y="297780"/>
                      <a:pt x="1155195" y="288712"/>
                      <a:pt x="1166846" y="278352"/>
                    </a:cubicBezTo>
                    <a:close/>
                    <a:moveTo>
                      <a:pt x="246" y="239389"/>
                    </a:moveTo>
                    <a:lnTo>
                      <a:pt x="0" y="239535"/>
                    </a:lnTo>
                    <a:cubicBezTo>
                      <a:pt x="4814" y="246791"/>
                      <a:pt x="10559" y="253377"/>
                      <a:pt x="16582" y="259659"/>
                    </a:cubicBezTo>
                    <a:cubicBezTo>
                      <a:pt x="22654" y="265901"/>
                      <a:pt x="28990" y="271907"/>
                      <a:pt x="35714" y="277466"/>
                    </a:cubicBezTo>
                    <a:cubicBezTo>
                      <a:pt x="49108" y="288634"/>
                      <a:pt x="63344" y="298831"/>
                      <a:pt x="78304" y="307866"/>
                    </a:cubicBezTo>
                    <a:lnTo>
                      <a:pt x="107261" y="321234"/>
                    </a:lnTo>
                    <a:lnTo>
                      <a:pt x="102238" y="318679"/>
                    </a:lnTo>
                    <a:cubicBezTo>
                      <a:pt x="100309" y="317682"/>
                      <a:pt x="98346" y="316736"/>
                      <a:pt x="96440" y="315693"/>
                    </a:cubicBezTo>
                    <a:lnTo>
                      <a:pt x="90760" y="312496"/>
                    </a:lnTo>
                    <a:cubicBezTo>
                      <a:pt x="86994" y="310329"/>
                      <a:pt x="83136" y="308311"/>
                      <a:pt x="79445" y="306021"/>
                    </a:cubicBezTo>
                    <a:cubicBezTo>
                      <a:pt x="64521" y="297116"/>
                      <a:pt x="50150" y="287279"/>
                      <a:pt x="36677" y="276334"/>
                    </a:cubicBezTo>
                    <a:cubicBezTo>
                      <a:pt x="29929" y="270875"/>
                      <a:pt x="23458" y="265083"/>
                      <a:pt x="17258" y="259015"/>
                    </a:cubicBezTo>
                    <a:cubicBezTo>
                      <a:pt x="11107" y="252910"/>
                      <a:pt x="5210" y="246481"/>
                      <a:pt x="246" y="239389"/>
                    </a:cubicBezTo>
                    <a:close/>
                    <a:moveTo>
                      <a:pt x="154459" y="203622"/>
                    </a:moveTo>
                    <a:lnTo>
                      <a:pt x="154284" y="203839"/>
                    </a:lnTo>
                    <a:cubicBezTo>
                      <a:pt x="169867" y="217696"/>
                      <a:pt x="186342" y="230576"/>
                      <a:pt x="203556" y="242407"/>
                    </a:cubicBezTo>
                    <a:cubicBezTo>
                      <a:pt x="221016" y="253907"/>
                      <a:pt x="238816" y="264798"/>
                      <a:pt x="256812" y="275440"/>
                    </a:cubicBezTo>
                    <a:cubicBezTo>
                      <a:pt x="265820" y="280690"/>
                      <a:pt x="275271" y="285479"/>
                      <a:pt x="284656" y="289825"/>
                    </a:cubicBezTo>
                    <a:cubicBezTo>
                      <a:pt x="293645" y="294395"/>
                      <a:pt x="300387" y="302854"/>
                      <a:pt x="302943" y="312477"/>
                    </a:cubicBezTo>
                    <a:cubicBezTo>
                      <a:pt x="305232" y="322471"/>
                      <a:pt x="307635" y="332632"/>
                      <a:pt x="310079" y="342681"/>
                    </a:cubicBezTo>
                    <a:lnTo>
                      <a:pt x="311947" y="350229"/>
                    </a:lnTo>
                    <a:cubicBezTo>
                      <a:pt x="312610" y="352719"/>
                      <a:pt x="313058" y="355186"/>
                      <a:pt x="313207" y="357736"/>
                    </a:cubicBezTo>
                    <a:cubicBezTo>
                      <a:pt x="313513" y="362802"/>
                      <a:pt x="312840" y="367984"/>
                      <a:pt x="311031" y="372834"/>
                    </a:cubicBezTo>
                    <a:lnTo>
                      <a:pt x="311294" y="372940"/>
                    </a:lnTo>
                    <a:cubicBezTo>
                      <a:pt x="313464" y="368210"/>
                      <a:pt x="314690" y="362975"/>
                      <a:pt x="314645" y="357687"/>
                    </a:cubicBezTo>
                    <a:cubicBezTo>
                      <a:pt x="314640" y="355054"/>
                      <a:pt x="314298" y="352380"/>
                      <a:pt x="313765" y="349830"/>
                    </a:cubicBezTo>
                    <a:lnTo>
                      <a:pt x="312251" y="342207"/>
                    </a:lnTo>
                    <a:cubicBezTo>
                      <a:pt x="310150" y="332034"/>
                      <a:pt x="308157" y="321942"/>
                      <a:pt x="305780" y="311745"/>
                    </a:cubicBezTo>
                    <a:cubicBezTo>
                      <a:pt x="304409" y="306546"/>
                      <a:pt x="301998" y="301566"/>
                      <a:pt x="298521" y="297413"/>
                    </a:cubicBezTo>
                    <a:cubicBezTo>
                      <a:pt x="295065" y="293252"/>
                      <a:pt x="290717" y="289841"/>
                      <a:pt x="285857" y="287460"/>
                    </a:cubicBezTo>
                    <a:cubicBezTo>
                      <a:pt x="276223" y="283177"/>
                      <a:pt x="266863" y="278877"/>
                      <a:pt x="257561" y="274090"/>
                    </a:cubicBezTo>
                    <a:cubicBezTo>
                      <a:pt x="248332" y="269254"/>
                      <a:pt x="239261" y="264088"/>
                      <a:pt x="230517" y="258415"/>
                    </a:cubicBezTo>
                    <a:cubicBezTo>
                      <a:pt x="221738" y="252788"/>
                      <a:pt x="213346" y="246600"/>
                      <a:pt x="204914" y="240502"/>
                    </a:cubicBezTo>
                    <a:cubicBezTo>
                      <a:pt x="187998" y="228362"/>
                      <a:pt x="171254" y="216006"/>
                      <a:pt x="154459" y="203622"/>
                    </a:cubicBezTo>
                    <a:close/>
                    <a:moveTo>
                      <a:pt x="145487" y="197472"/>
                    </a:moveTo>
                    <a:cubicBezTo>
                      <a:pt x="141963" y="201601"/>
                      <a:pt x="138830" y="205998"/>
                      <a:pt x="135201" y="210013"/>
                    </a:cubicBezTo>
                    <a:lnTo>
                      <a:pt x="129975" y="216192"/>
                    </a:lnTo>
                    <a:lnTo>
                      <a:pt x="124536" y="222188"/>
                    </a:lnTo>
                    <a:cubicBezTo>
                      <a:pt x="120935" y="226203"/>
                      <a:pt x="117158" y="230058"/>
                      <a:pt x="113465" y="233983"/>
                    </a:cubicBezTo>
                    <a:cubicBezTo>
                      <a:pt x="109607" y="237757"/>
                      <a:pt x="105845" y="241621"/>
                      <a:pt x="101850" y="245251"/>
                    </a:cubicBezTo>
                    <a:cubicBezTo>
                      <a:pt x="94108" y="252772"/>
                      <a:pt x="85954" y="259859"/>
                      <a:pt x="77650" y="266773"/>
                    </a:cubicBezTo>
                    <a:cubicBezTo>
                      <a:pt x="73507" y="270243"/>
                      <a:pt x="69285" y="273624"/>
                      <a:pt x="65006" y="276935"/>
                    </a:cubicBezTo>
                    <a:cubicBezTo>
                      <a:pt x="60762" y="280296"/>
                      <a:pt x="56411" y="283518"/>
                      <a:pt x="52011" y="286698"/>
                    </a:cubicBezTo>
                    <a:cubicBezTo>
                      <a:pt x="61462" y="281315"/>
                      <a:pt x="70382" y="275052"/>
                      <a:pt x="79023" y="268452"/>
                    </a:cubicBezTo>
                    <a:cubicBezTo>
                      <a:pt x="87675" y="261861"/>
                      <a:pt x="95860" y="254687"/>
                      <a:pt x="103819" y="247286"/>
                    </a:cubicBezTo>
                    <a:cubicBezTo>
                      <a:pt x="111654" y="239757"/>
                      <a:pt x="119230" y="231944"/>
                      <a:pt x="126191" y="223610"/>
                    </a:cubicBezTo>
                    <a:cubicBezTo>
                      <a:pt x="133278" y="215383"/>
                      <a:pt x="139613" y="206545"/>
                      <a:pt x="145487" y="197472"/>
                    </a:cubicBezTo>
                    <a:close/>
                    <a:moveTo>
                      <a:pt x="110961" y="169776"/>
                    </a:moveTo>
                    <a:cubicBezTo>
                      <a:pt x="107667" y="173759"/>
                      <a:pt x="104769" y="177999"/>
                      <a:pt x="101368" y="181867"/>
                    </a:cubicBezTo>
                    <a:lnTo>
                      <a:pt x="96506" y="187838"/>
                    </a:lnTo>
                    <a:lnTo>
                      <a:pt x="91433" y="193630"/>
                    </a:lnTo>
                    <a:cubicBezTo>
                      <a:pt x="84627" y="201311"/>
                      <a:pt x="77644" y="208834"/>
                      <a:pt x="70311" y="216022"/>
                    </a:cubicBezTo>
                    <a:cubicBezTo>
                      <a:pt x="63055" y="223282"/>
                      <a:pt x="55540" y="230291"/>
                      <a:pt x="47860" y="237129"/>
                    </a:cubicBezTo>
                    <a:cubicBezTo>
                      <a:pt x="44021" y="240548"/>
                      <a:pt x="40119" y="243905"/>
                      <a:pt x="36157" y="247191"/>
                    </a:cubicBezTo>
                    <a:cubicBezTo>
                      <a:pt x="32244" y="250539"/>
                      <a:pt x="28216" y="253755"/>
                      <a:pt x="24167" y="256960"/>
                    </a:cubicBezTo>
                    <a:cubicBezTo>
                      <a:pt x="32961" y="251504"/>
                      <a:pt x="41252" y="245280"/>
                      <a:pt x="49281" y="238768"/>
                    </a:cubicBezTo>
                    <a:cubicBezTo>
                      <a:pt x="57344" y="232283"/>
                      <a:pt x="64967" y="225273"/>
                      <a:pt x="72328" y="218010"/>
                    </a:cubicBezTo>
                    <a:cubicBezTo>
                      <a:pt x="76019" y="214389"/>
                      <a:pt x="79527" y="210590"/>
                      <a:pt x="83062" y="206819"/>
                    </a:cubicBezTo>
                    <a:lnTo>
                      <a:pt x="88166" y="200983"/>
                    </a:lnTo>
                    <a:cubicBezTo>
                      <a:pt x="89889" y="199057"/>
                      <a:pt x="91536" y="197068"/>
                      <a:pt x="93113" y="195020"/>
                    </a:cubicBezTo>
                    <a:cubicBezTo>
                      <a:pt x="99697" y="187058"/>
                      <a:pt x="105554" y="178526"/>
                      <a:pt x="110961" y="169776"/>
                    </a:cubicBezTo>
                    <a:close/>
                    <a:moveTo>
                      <a:pt x="142707" y="169671"/>
                    </a:moveTo>
                    <a:lnTo>
                      <a:pt x="142513" y="169877"/>
                    </a:lnTo>
                    <a:cubicBezTo>
                      <a:pt x="161621" y="188190"/>
                      <a:pt x="182113" y="205061"/>
                      <a:pt x="203461" y="220766"/>
                    </a:cubicBezTo>
                    <a:cubicBezTo>
                      <a:pt x="208829" y="224653"/>
                      <a:pt x="214310" y="228387"/>
                      <a:pt x="219763" y="232150"/>
                    </a:cubicBezTo>
                    <a:lnTo>
                      <a:pt x="228046" y="237649"/>
                    </a:lnTo>
                    <a:cubicBezTo>
                      <a:pt x="230780" y="239519"/>
                      <a:pt x="233526" y="241369"/>
                      <a:pt x="236323" y="243146"/>
                    </a:cubicBezTo>
                    <a:cubicBezTo>
                      <a:pt x="241891" y="246739"/>
                      <a:pt x="247388" y="250434"/>
                      <a:pt x="253030" y="253915"/>
                    </a:cubicBezTo>
                    <a:cubicBezTo>
                      <a:pt x="255851" y="255652"/>
                      <a:pt x="258607" y="257497"/>
                      <a:pt x="261444" y="259212"/>
                    </a:cubicBezTo>
                    <a:lnTo>
                      <a:pt x="269976" y="264335"/>
                    </a:lnTo>
                    <a:cubicBezTo>
                      <a:pt x="272795" y="266091"/>
                      <a:pt x="275676" y="267735"/>
                      <a:pt x="278601" y="269311"/>
                    </a:cubicBezTo>
                    <a:lnTo>
                      <a:pt x="287340" y="274104"/>
                    </a:lnTo>
                    <a:lnTo>
                      <a:pt x="305139" y="282838"/>
                    </a:lnTo>
                    <a:cubicBezTo>
                      <a:pt x="310727" y="285935"/>
                      <a:pt x="315384" y="290592"/>
                      <a:pt x="318531" y="296078"/>
                    </a:cubicBezTo>
                    <a:cubicBezTo>
                      <a:pt x="320107" y="298820"/>
                      <a:pt x="321322" y="301762"/>
                      <a:pt x="322132" y="304812"/>
                    </a:cubicBezTo>
                    <a:cubicBezTo>
                      <a:pt x="322909" y="307893"/>
                      <a:pt x="323596" y="311193"/>
                      <a:pt x="324332" y="314373"/>
                    </a:cubicBezTo>
                    <a:lnTo>
                      <a:pt x="328718" y="333614"/>
                    </a:lnTo>
                    <a:lnTo>
                      <a:pt x="330992" y="343218"/>
                    </a:lnTo>
                    <a:cubicBezTo>
                      <a:pt x="331709" y="346344"/>
                      <a:pt x="332086" y="349503"/>
                      <a:pt x="332015" y="352700"/>
                    </a:cubicBezTo>
                    <a:cubicBezTo>
                      <a:pt x="331827" y="359067"/>
                      <a:pt x="329991" y="365439"/>
                      <a:pt x="326534" y="370916"/>
                    </a:cubicBezTo>
                    <a:lnTo>
                      <a:pt x="312868" y="383639"/>
                    </a:lnTo>
                    <a:lnTo>
                      <a:pt x="300751" y="381810"/>
                    </a:lnTo>
                    <a:cubicBezTo>
                      <a:pt x="292099" y="380613"/>
                      <a:pt x="283554" y="378817"/>
                      <a:pt x="274998" y="377097"/>
                    </a:cubicBezTo>
                    <a:cubicBezTo>
                      <a:pt x="240748" y="370356"/>
                      <a:pt x="206974" y="361221"/>
                      <a:pt x="174147" y="349550"/>
                    </a:cubicBezTo>
                    <a:lnTo>
                      <a:pt x="130714" y="332061"/>
                    </a:lnTo>
                    <a:lnTo>
                      <a:pt x="173362" y="351750"/>
                    </a:lnTo>
                    <a:cubicBezTo>
                      <a:pt x="206448" y="363134"/>
                      <a:pt x="240515" y="371381"/>
                      <a:pt x="274806" y="378051"/>
                    </a:cubicBezTo>
                    <a:lnTo>
                      <a:pt x="287675" y="380540"/>
                    </a:lnTo>
                    <a:cubicBezTo>
                      <a:pt x="291959" y="381388"/>
                      <a:pt x="296299" y="381930"/>
                      <a:pt x="300603" y="382686"/>
                    </a:cubicBezTo>
                    <a:cubicBezTo>
                      <a:pt x="309233" y="384049"/>
                      <a:pt x="317836" y="385601"/>
                      <a:pt x="326491" y="386812"/>
                    </a:cubicBezTo>
                    <a:cubicBezTo>
                      <a:pt x="343831" y="389004"/>
                      <a:pt x="361151" y="391420"/>
                      <a:pt x="378587" y="392783"/>
                    </a:cubicBezTo>
                    <a:lnTo>
                      <a:pt x="391642" y="394015"/>
                    </a:lnTo>
                    <a:lnTo>
                      <a:pt x="398170" y="394617"/>
                    </a:lnTo>
                    <a:lnTo>
                      <a:pt x="404716" y="395018"/>
                    </a:lnTo>
                    <a:lnTo>
                      <a:pt x="430896" y="396619"/>
                    </a:lnTo>
                    <a:cubicBezTo>
                      <a:pt x="439619" y="397285"/>
                      <a:pt x="448370" y="397307"/>
                      <a:pt x="457106" y="397627"/>
                    </a:cubicBezTo>
                    <a:cubicBezTo>
                      <a:pt x="465846" y="397865"/>
                      <a:pt x="474589" y="398147"/>
                      <a:pt x="483331" y="398274"/>
                    </a:cubicBezTo>
                    <a:lnTo>
                      <a:pt x="509563" y="398152"/>
                    </a:lnTo>
                    <a:cubicBezTo>
                      <a:pt x="518308" y="398074"/>
                      <a:pt x="527056" y="398195"/>
                      <a:pt x="535793" y="397779"/>
                    </a:cubicBezTo>
                    <a:lnTo>
                      <a:pt x="562009" y="396822"/>
                    </a:lnTo>
                    <a:lnTo>
                      <a:pt x="575116" y="396324"/>
                    </a:lnTo>
                    <a:lnTo>
                      <a:pt x="588204" y="395470"/>
                    </a:lnTo>
                    <a:cubicBezTo>
                      <a:pt x="623124" y="393479"/>
                      <a:pt x="657949" y="390147"/>
                      <a:pt x="692663" y="386064"/>
                    </a:cubicBezTo>
                    <a:lnTo>
                      <a:pt x="718677" y="382794"/>
                    </a:lnTo>
                    <a:cubicBezTo>
                      <a:pt x="727342" y="381659"/>
                      <a:pt x="736035" y="380744"/>
                      <a:pt x="744660" y="379335"/>
                    </a:cubicBezTo>
                    <a:lnTo>
                      <a:pt x="796452" y="371264"/>
                    </a:lnTo>
                    <a:lnTo>
                      <a:pt x="796408" y="370985"/>
                    </a:lnTo>
                    <a:lnTo>
                      <a:pt x="744472" y="377955"/>
                    </a:lnTo>
                    <a:cubicBezTo>
                      <a:pt x="735836" y="379259"/>
                      <a:pt x="727135" y="380063"/>
                      <a:pt x="718463" y="381093"/>
                    </a:cubicBezTo>
                    <a:lnTo>
                      <a:pt x="692436" y="384038"/>
                    </a:lnTo>
                    <a:cubicBezTo>
                      <a:pt x="657699" y="387662"/>
                      <a:pt x="622891" y="390513"/>
                      <a:pt x="588036" y="392569"/>
                    </a:cubicBezTo>
                    <a:lnTo>
                      <a:pt x="574968" y="393395"/>
                    </a:lnTo>
                    <a:lnTo>
                      <a:pt x="561884" y="393864"/>
                    </a:lnTo>
                    <a:lnTo>
                      <a:pt x="535717" y="394845"/>
                    </a:lnTo>
                    <a:cubicBezTo>
                      <a:pt x="526996" y="395308"/>
                      <a:pt x="518265" y="395235"/>
                      <a:pt x="509539" y="395359"/>
                    </a:cubicBezTo>
                    <a:lnTo>
                      <a:pt x="483355" y="395625"/>
                    </a:lnTo>
                    <a:lnTo>
                      <a:pt x="457175" y="395156"/>
                    </a:lnTo>
                    <a:cubicBezTo>
                      <a:pt x="448451" y="394939"/>
                      <a:pt x="439712" y="395021"/>
                      <a:pt x="431000" y="394460"/>
                    </a:cubicBezTo>
                    <a:lnTo>
                      <a:pt x="404844" y="393171"/>
                    </a:lnTo>
                    <a:lnTo>
                      <a:pt x="398304" y="392848"/>
                    </a:lnTo>
                    <a:lnTo>
                      <a:pt x="391778" y="392322"/>
                    </a:lnTo>
                    <a:lnTo>
                      <a:pt x="378729" y="391247"/>
                    </a:lnTo>
                    <a:cubicBezTo>
                      <a:pt x="361301" y="390033"/>
                      <a:pt x="343989" y="387763"/>
                      <a:pt x="326647" y="385718"/>
                    </a:cubicBezTo>
                    <a:lnTo>
                      <a:pt x="313290" y="383702"/>
                    </a:lnTo>
                    <a:lnTo>
                      <a:pt x="327741" y="371696"/>
                    </a:lnTo>
                    <a:cubicBezTo>
                      <a:pt x="331548" y="366159"/>
                      <a:pt x="333868" y="359560"/>
                      <a:pt x="334240" y="352789"/>
                    </a:cubicBezTo>
                    <a:cubicBezTo>
                      <a:pt x="334410" y="349411"/>
                      <a:pt x="334090" y="345993"/>
                      <a:pt x="333419" y="342690"/>
                    </a:cubicBezTo>
                    <a:lnTo>
                      <a:pt x="331400" y="333031"/>
                    </a:lnTo>
                    <a:lnTo>
                      <a:pt x="327200" y="313750"/>
                    </a:lnTo>
                    <a:cubicBezTo>
                      <a:pt x="326469" y="310515"/>
                      <a:pt x="325840" y="307371"/>
                      <a:pt x="325027" y="304068"/>
                    </a:cubicBezTo>
                    <a:cubicBezTo>
                      <a:pt x="324173" y="300757"/>
                      <a:pt x="322876" y="297544"/>
                      <a:pt x="321100" y="294610"/>
                    </a:cubicBezTo>
                    <a:cubicBezTo>
                      <a:pt x="317604" y="288715"/>
                      <a:pt x="312500" y="283768"/>
                      <a:pt x="306442" y="280522"/>
                    </a:cubicBezTo>
                    <a:cubicBezTo>
                      <a:pt x="300294" y="277469"/>
                      <a:pt x="294381" y="274982"/>
                      <a:pt x="288367" y="272113"/>
                    </a:cubicBezTo>
                    <a:cubicBezTo>
                      <a:pt x="282535" y="269011"/>
                      <a:pt x="276483" y="266307"/>
                      <a:pt x="270753" y="263000"/>
                    </a:cubicBezTo>
                    <a:cubicBezTo>
                      <a:pt x="264972" y="259786"/>
                      <a:pt x="259143" y="256638"/>
                      <a:pt x="253564" y="253079"/>
                    </a:cubicBezTo>
                    <a:cubicBezTo>
                      <a:pt x="250756" y="251333"/>
                      <a:pt x="247900" y="249657"/>
                      <a:pt x="245128" y="247852"/>
                    </a:cubicBezTo>
                    <a:lnTo>
                      <a:pt x="236875" y="242341"/>
                    </a:lnTo>
                    <a:cubicBezTo>
                      <a:pt x="225876" y="234986"/>
                      <a:pt x="215380" y="226924"/>
                      <a:pt x="204880" y="218903"/>
                    </a:cubicBezTo>
                    <a:cubicBezTo>
                      <a:pt x="183845" y="202899"/>
                      <a:pt x="163079" y="186554"/>
                      <a:pt x="142707" y="169671"/>
                    </a:cubicBezTo>
                    <a:close/>
                    <a:moveTo>
                      <a:pt x="430217" y="48712"/>
                    </a:moveTo>
                    <a:lnTo>
                      <a:pt x="424147" y="64631"/>
                    </a:lnTo>
                    <a:cubicBezTo>
                      <a:pt x="416215" y="81432"/>
                      <a:pt x="405776" y="97008"/>
                      <a:pt x="393499" y="110982"/>
                    </a:cubicBezTo>
                    <a:cubicBezTo>
                      <a:pt x="387423" y="118031"/>
                      <a:pt x="380794" y="124590"/>
                      <a:pt x="373945" y="130914"/>
                    </a:cubicBezTo>
                    <a:cubicBezTo>
                      <a:pt x="366926" y="137052"/>
                      <a:pt x="359719" y="142999"/>
                      <a:pt x="352120" y="148444"/>
                    </a:cubicBezTo>
                    <a:cubicBezTo>
                      <a:pt x="337014" y="159459"/>
                      <a:pt x="320793" y="168982"/>
                      <a:pt x="303998" y="177430"/>
                    </a:cubicBezTo>
                    <a:cubicBezTo>
                      <a:pt x="308280" y="175499"/>
                      <a:pt x="312576" y="173571"/>
                      <a:pt x="316831" y="171559"/>
                    </a:cubicBezTo>
                    <a:cubicBezTo>
                      <a:pt x="321007" y="169397"/>
                      <a:pt x="325242" y="167327"/>
                      <a:pt x="329382" y="165084"/>
                    </a:cubicBezTo>
                    <a:cubicBezTo>
                      <a:pt x="337580" y="160457"/>
                      <a:pt x="345677" y="155616"/>
                      <a:pt x="353396" y="150205"/>
                    </a:cubicBezTo>
                    <a:cubicBezTo>
                      <a:pt x="361260" y="144993"/>
                      <a:pt x="368497" y="138921"/>
                      <a:pt x="375677" y="132821"/>
                    </a:cubicBezTo>
                    <a:cubicBezTo>
                      <a:pt x="382660" y="126492"/>
                      <a:pt x="389438" y="119922"/>
                      <a:pt x="395649" y="112824"/>
                    </a:cubicBezTo>
                    <a:cubicBezTo>
                      <a:pt x="407899" y="98527"/>
                      <a:pt x="418527" y="82736"/>
                      <a:pt x="426128" y="65528"/>
                    </a:cubicBezTo>
                    <a:close/>
                    <a:moveTo>
                      <a:pt x="462411" y="20088"/>
                    </a:moveTo>
                    <a:lnTo>
                      <a:pt x="467900" y="34306"/>
                    </a:lnTo>
                    <a:cubicBezTo>
                      <a:pt x="471417" y="46500"/>
                      <a:pt x="473119" y="59258"/>
                      <a:pt x="472051" y="71888"/>
                    </a:cubicBezTo>
                    <a:cubicBezTo>
                      <a:pt x="471305" y="84527"/>
                      <a:pt x="468111" y="96989"/>
                      <a:pt x="463175" y="108714"/>
                    </a:cubicBezTo>
                    <a:cubicBezTo>
                      <a:pt x="458293" y="120483"/>
                      <a:pt x="451735" y="131577"/>
                      <a:pt x="444265" y="142061"/>
                    </a:cubicBezTo>
                    <a:cubicBezTo>
                      <a:pt x="446298" y="139566"/>
                      <a:pt x="448355" y="137077"/>
                      <a:pt x="450314" y="134513"/>
                    </a:cubicBezTo>
                    <a:cubicBezTo>
                      <a:pt x="452156" y="131872"/>
                      <a:pt x="454127" y="129301"/>
                      <a:pt x="455872" y="126581"/>
                    </a:cubicBezTo>
                    <a:cubicBezTo>
                      <a:pt x="457536" y="123815"/>
                      <a:pt x="459358" y="121131"/>
                      <a:pt x="460819" y="118242"/>
                    </a:cubicBezTo>
                    <a:lnTo>
                      <a:pt x="463120" y="113967"/>
                    </a:lnTo>
                    <a:lnTo>
                      <a:pt x="465189" y="109573"/>
                    </a:lnTo>
                    <a:cubicBezTo>
                      <a:pt x="467982" y="103718"/>
                      <a:pt x="470038" y="97536"/>
                      <a:pt x="471696" y="91266"/>
                    </a:cubicBezTo>
                    <a:cubicBezTo>
                      <a:pt x="473417" y="85006"/>
                      <a:pt x="474369" y="78547"/>
                      <a:pt x="474892" y="72077"/>
                    </a:cubicBezTo>
                    <a:cubicBezTo>
                      <a:pt x="475748" y="59106"/>
                      <a:pt x="474029" y="45985"/>
                      <a:pt x="469986" y="33673"/>
                    </a:cubicBezTo>
                    <a:close/>
                    <a:moveTo>
                      <a:pt x="439322" y="11268"/>
                    </a:moveTo>
                    <a:lnTo>
                      <a:pt x="430217" y="48712"/>
                    </a:lnTo>
                    <a:lnTo>
                      <a:pt x="434064" y="38623"/>
                    </a:lnTo>
                    <a:cubicBezTo>
                      <a:pt x="436710" y="29725"/>
                      <a:pt x="438663" y="20571"/>
                      <a:pt x="439322" y="11268"/>
                    </a:cubicBezTo>
                    <a:close/>
                    <a:moveTo>
                      <a:pt x="451209" y="0"/>
                    </a:moveTo>
                    <a:lnTo>
                      <a:pt x="462411" y="20088"/>
                    </a:lnTo>
                    <a:lnTo>
                      <a:pt x="461025" y="16499"/>
                    </a:lnTo>
                    <a:cubicBezTo>
                      <a:pt x="458282" y="10734"/>
                      <a:pt x="455040" y="5175"/>
                      <a:pt x="45120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E9966B04-7061-8B09-AB85-7D93AAF088D5}"/>
                  </a:ext>
                </a:extLst>
              </p:cNvPr>
              <p:cNvSpPr/>
              <p:nvPr/>
            </p:nvSpPr>
            <p:spPr>
              <a:xfrm flipH="1">
                <a:off x="9764133" y="2618708"/>
                <a:ext cx="1543730" cy="1014527"/>
              </a:xfrm>
              <a:custGeom>
                <a:avLst/>
                <a:gdLst>
                  <a:gd name="connsiteX0" fmla="*/ 1256856 w 1543730"/>
                  <a:gd name="connsiteY0" fmla="*/ 646010 h 1014527"/>
                  <a:gd name="connsiteX1" fmla="*/ 862932 w 1543730"/>
                  <a:gd name="connsiteY1" fmla="*/ 798092 h 1014527"/>
                  <a:gd name="connsiteX2" fmla="*/ 837020 w 1543730"/>
                  <a:gd name="connsiteY2" fmla="*/ 904081 h 1014527"/>
                  <a:gd name="connsiteX3" fmla="*/ 1299092 w 1543730"/>
                  <a:gd name="connsiteY3" fmla="*/ 706604 h 1014527"/>
                  <a:gd name="connsiteX4" fmla="*/ 1229445 w 1543730"/>
                  <a:gd name="connsiteY4" fmla="*/ 161365 h 1014527"/>
                  <a:gd name="connsiteX5" fmla="*/ 994850 w 1543730"/>
                  <a:gd name="connsiteY5" fmla="*/ 195539 h 1014527"/>
                  <a:gd name="connsiteX6" fmla="*/ 992201 w 1543730"/>
                  <a:gd name="connsiteY6" fmla="*/ 262290 h 1014527"/>
                  <a:gd name="connsiteX7" fmla="*/ 1313545 w 1543730"/>
                  <a:gd name="connsiteY7" fmla="*/ 203600 h 1014527"/>
                  <a:gd name="connsiteX8" fmla="*/ 1493539 w 1543730"/>
                  <a:gd name="connsiteY8" fmla="*/ 298351 h 1014527"/>
                  <a:gd name="connsiteX9" fmla="*/ 1510684 w 1543730"/>
                  <a:gd name="connsiteY9" fmla="*/ 524088 h 1014527"/>
                  <a:gd name="connsiteX10" fmla="*/ 1525909 w 1543730"/>
                  <a:gd name="connsiteY10" fmla="*/ 555855 h 1014527"/>
                  <a:gd name="connsiteX11" fmla="*/ 1503442 w 1543730"/>
                  <a:gd name="connsiteY11" fmla="*/ 296829 h 1014527"/>
                  <a:gd name="connsiteX12" fmla="*/ 1229445 w 1543730"/>
                  <a:gd name="connsiteY12" fmla="*/ 161365 h 1014527"/>
                  <a:gd name="connsiteX13" fmla="*/ 808938 w 1543730"/>
                  <a:gd name="connsiteY13" fmla="*/ 143491 h 1014527"/>
                  <a:gd name="connsiteX14" fmla="*/ 724046 w 1543730"/>
                  <a:gd name="connsiteY14" fmla="*/ 494135 h 1014527"/>
                  <a:gd name="connsiteX15" fmla="*/ 719360 w 1543730"/>
                  <a:gd name="connsiteY15" fmla="*/ 493012 h 1014527"/>
                  <a:gd name="connsiteX16" fmla="*/ 692976 w 1543730"/>
                  <a:gd name="connsiteY16" fmla="*/ 508954 h 1014527"/>
                  <a:gd name="connsiteX17" fmla="*/ 679658 w 1543730"/>
                  <a:gd name="connsiteY17" fmla="*/ 563421 h 1014527"/>
                  <a:gd name="connsiteX18" fmla="*/ 695759 w 1543730"/>
                  <a:gd name="connsiteY18" fmla="*/ 589546 h 1014527"/>
                  <a:gd name="connsiteX19" fmla="*/ 700662 w 1543730"/>
                  <a:gd name="connsiteY19" fmla="*/ 590721 h 1014527"/>
                  <a:gd name="connsiteX20" fmla="*/ 599679 w 1543730"/>
                  <a:gd name="connsiteY20" fmla="*/ 1007830 h 1014527"/>
                  <a:gd name="connsiteX21" fmla="*/ 627343 w 1543730"/>
                  <a:gd name="connsiteY21" fmla="*/ 1014527 h 1014527"/>
                  <a:gd name="connsiteX22" fmla="*/ 728342 w 1543730"/>
                  <a:gd name="connsiteY22" fmla="*/ 597355 h 1014527"/>
                  <a:gd name="connsiteX23" fmla="*/ 733516 w 1543730"/>
                  <a:gd name="connsiteY23" fmla="*/ 598595 h 1014527"/>
                  <a:gd name="connsiteX24" fmla="*/ 759900 w 1543730"/>
                  <a:gd name="connsiteY24" fmla="*/ 582651 h 1014527"/>
                  <a:gd name="connsiteX25" fmla="*/ 773218 w 1543730"/>
                  <a:gd name="connsiteY25" fmla="*/ 528183 h 1014527"/>
                  <a:gd name="connsiteX26" fmla="*/ 757117 w 1543730"/>
                  <a:gd name="connsiteY26" fmla="*/ 502061 h 1014527"/>
                  <a:gd name="connsiteX27" fmla="*/ 751725 w 1543730"/>
                  <a:gd name="connsiteY27" fmla="*/ 500769 h 1014527"/>
                  <a:gd name="connsiteX28" fmla="*/ 836602 w 1543730"/>
                  <a:gd name="connsiteY28" fmla="*/ 150188 h 1014527"/>
                  <a:gd name="connsiteX29" fmla="*/ 209259 w 1543730"/>
                  <a:gd name="connsiteY29" fmla="*/ 0 h 1014527"/>
                  <a:gd name="connsiteX30" fmla="*/ 124420 w 1543730"/>
                  <a:gd name="connsiteY30" fmla="*/ 350426 h 1014527"/>
                  <a:gd name="connsiteX31" fmla="*/ 119490 w 1543730"/>
                  <a:gd name="connsiteY31" fmla="*/ 349244 h 1014527"/>
                  <a:gd name="connsiteX32" fmla="*/ 93106 w 1543730"/>
                  <a:gd name="connsiteY32" fmla="*/ 365186 h 1014527"/>
                  <a:gd name="connsiteX33" fmla="*/ 79788 w 1543730"/>
                  <a:gd name="connsiteY33" fmla="*/ 419653 h 1014527"/>
                  <a:gd name="connsiteX34" fmla="*/ 95889 w 1543730"/>
                  <a:gd name="connsiteY34" fmla="*/ 445778 h 1014527"/>
                  <a:gd name="connsiteX35" fmla="*/ 101036 w 1543730"/>
                  <a:gd name="connsiteY35" fmla="*/ 447011 h 1014527"/>
                  <a:gd name="connsiteX36" fmla="*/ 0 w 1543730"/>
                  <a:gd name="connsiteY36" fmla="*/ 864336 h 1014527"/>
                  <a:gd name="connsiteX37" fmla="*/ 27663 w 1543730"/>
                  <a:gd name="connsiteY37" fmla="*/ 871034 h 1014527"/>
                  <a:gd name="connsiteX38" fmla="*/ 128714 w 1543730"/>
                  <a:gd name="connsiteY38" fmla="*/ 453645 h 1014527"/>
                  <a:gd name="connsiteX39" fmla="*/ 133647 w 1543730"/>
                  <a:gd name="connsiteY39" fmla="*/ 454827 h 1014527"/>
                  <a:gd name="connsiteX40" fmla="*/ 160030 w 1543730"/>
                  <a:gd name="connsiteY40" fmla="*/ 438886 h 1014527"/>
                  <a:gd name="connsiteX41" fmla="*/ 173348 w 1543730"/>
                  <a:gd name="connsiteY41" fmla="*/ 384418 h 1014527"/>
                  <a:gd name="connsiteX42" fmla="*/ 157247 w 1543730"/>
                  <a:gd name="connsiteY42" fmla="*/ 358293 h 1014527"/>
                  <a:gd name="connsiteX43" fmla="*/ 152098 w 1543730"/>
                  <a:gd name="connsiteY43" fmla="*/ 357059 h 1014527"/>
                  <a:gd name="connsiteX44" fmla="*/ 236922 w 1543730"/>
                  <a:gd name="connsiteY44" fmla="*/ 6697 h 1014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543730" h="1014527">
                    <a:moveTo>
                      <a:pt x="1256856" y="646010"/>
                    </a:moveTo>
                    <a:lnTo>
                      <a:pt x="862932" y="798092"/>
                    </a:lnTo>
                    <a:lnTo>
                      <a:pt x="837020" y="904081"/>
                    </a:lnTo>
                    <a:lnTo>
                      <a:pt x="1299092" y="706604"/>
                    </a:lnTo>
                    <a:close/>
                    <a:moveTo>
                      <a:pt x="1229445" y="161365"/>
                    </a:moveTo>
                    <a:cubicBezTo>
                      <a:pt x="1178956" y="162874"/>
                      <a:pt x="1091883" y="179183"/>
                      <a:pt x="994850" y="195539"/>
                    </a:cubicBezTo>
                    <a:lnTo>
                      <a:pt x="992201" y="262290"/>
                    </a:lnTo>
                    <a:cubicBezTo>
                      <a:pt x="992201" y="262290"/>
                      <a:pt x="1179813" y="178929"/>
                      <a:pt x="1313545" y="203600"/>
                    </a:cubicBezTo>
                    <a:cubicBezTo>
                      <a:pt x="1391950" y="218651"/>
                      <a:pt x="1457034" y="245599"/>
                      <a:pt x="1493539" y="298351"/>
                    </a:cubicBezTo>
                    <a:cubicBezTo>
                      <a:pt x="1525846" y="345039"/>
                      <a:pt x="1545939" y="428384"/>
                      <a:pt x="1510684" y="524088"/>
                    </a:cubicBezTo>
                    <a:lnTo>
                      <a:pt x="1525909" y="555855"/>
                    </a:lnTo>
                    <a:cubicBezTo>
                      <a:pt x="1525909" y="555853"/>
                      <a:pt x="1578292" y="422401"/>
                      <a:pt x="1503442" y="296829"/>
                    </a:cubicBezTo>
                    <a:cubicBezTo>
                      <a:pt x="1447211" y="202493"/>
                      <a:pt x="1363438" y="157360"/>
                      <a:pt x="1229445" y="161365"/>
                    </a:cubicBezTo>
                    <a:close/>
                    <a:moveTo>
                      <a:pt x="808938" y="143491"/>
                    </a:moveTo>
                    <a:lnTo>
                      <a:pt x="724046" y="494135"/>
                    </a:lnTo>
                    <a:lnTo>
                      <a:pt x="719360" y="493012"/>
                    </a:lnTo>
                    <a:cubicBezTo>
                      <a:pt x="707629" y="490200"/>
                      <a:pt x="695817" y="497339"/>
                      <a:pt x="692976" y="508954"/>
                    </a:cubicBezTo>
                    <a:lnTo>
                      <a:pt x="679658" y="563421"/>
                    </a:lnTo>
                    <a:cubicBezTo>
                      <a:pt x="676819" y="575038"/>
                      <a:pt x="684026" y="586733"/>
                      <a:pt x="695759" y="589546"/>
                    </a:cubicBezTo>
                    <a:lnTo>
                      <a:pt x="700662" y="590721"/>
                    </a:lnTo>
                    <a:lnTo>
                      <a:pt x="599679" y="1007830"/>
                    </a:lnTo>
                    <a:lnTo>
                      <a:pt x="627343" y="1014527"/>
                    </a:lnTo>
                    <a:lnTo>
                      <a:pt x="728342" y="597355"/>
                    </a:lnTo>
                    <a:lnTo>
                      <a:pt x="733516" y="598595"/>
                    </a:lnTo>
                    <a:cubicBezTo>
                      <a:pt x="745248" y="601404"/>
                      <a:pt x="757060" y="594267"/>
                      <a:pt x="759900" y="582651"/>
                    </a:cubicBezTo>
                    <a:lnTo>
                      <a:pt x="773218" y="528183"/>
                    </a:lnTo>
                    <a:cubicBezTo>
                      <a:pt x="776057" y="516569"/>
                      <a:pt x="768851" y="504874"/>
                      <a:pt x="757117" y="502061"/>
                    </a:cubicBezTo>
                    <a:lnTo>
                      <a:pt x="751725" y="500769"/>
                    </a:lnTo>
                    <a:lnTo>
                      <a:pt x="836602" y="150188"/>
                    </a:lnTo>
                    <a:close/>
                    <a:moveTo>
                      <a:pt x="209259" y="0"/>
                    </a:moveTo>
                    <a:lnTo>
                      <a:pt x="124420" y="350426"/>
                    </a:lnTo>
                    <a:lnTo>
                      <a:pt x="119490" y="349244"/>
                    </a:lnTo>
                    <a:cubicBezTo>
                      <a:pt x="107759" y="346433"/>
                      <a:pt x="95947" y="353569"/>
                      <a:pt x="93106" y="365186"/>
                    </a:cubicBezTo>
                    <a:lnTo>
                      <a:pt x="79788" y="419653"/>
                    </a:lnTo>
                    <a:cubicBezTo>
                      <a:pt x="76949" y="431271"/>
                      <a:pt x="84156" y="442966"/>
                      <a:pt x="95889" y="445778"/>
                    </a:cubicBezTo>
                    <a:lnTo>
                      <a:pt x="101036" y="447011"/>
                    </a:lnTo>
                    <a:lnTo>
                      <a:pt x="0" y="864336"/>
                    </a:lnTo>
                    <a:lnTo>
                      <a:pt x="27663" y="871034"/>
                    </a:lnTo>
                    <a:lnTo>
                      <a:pt x="128714" y="453645"/>
                    </a:lnTo>
                    <a:lnTo>
                      <a:pt x="133647" y="454827"/>
                    </a:lnTo>
                    <a:cubicBezTo>
                      <a:pt x="145380" y="457639"/>
                      <a:pt x="157190" y="450500"/>
                      <a:pt x="160030" y="438886"/>
                    </a:cubicBezTo>
                    <a:lnTo>
                      <a:pt x="173348" y="384418"/>
                    </a:lnTo>
                    <a:cubicBezTo>
                      <a:pt x="176188" y="372801"/>
                      <a:pt x="168981" y="361106"/>
                      <a:pt x="157247" y="358293"/>
                    </a:cubicBezTo>
                    <a:lnTo>
                      <a:pt x="152098" y="357059"/>
                    </a:lnTo>
                    <a:lnTo>
                      <a:pt x="236922" y="6697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8FD6C713-E285-3495-D5F9-D4FF45DE7711}"/>
                  </a:ext>
                </a:extLst>
              </p:cNvPr>
              <p:cNvSpPr/>
              <p:nvPr/>
            </p:nvSpPr>
            <p:spPr>
              <a:xfrm flipH="1">
                <a:off x="9436634" y="4883229"/>
                <a:ext cx="20871" cy="92298"/>
              </a:xfrm>
              <a:custGeom>
                <a:avLst/>
                <a:gdLst>
                  <a:gd name="connsiteX0" fmla="*/ 24911 w 24910"/>
                  <a:gd name="connsiteY0" fmla="*/ 0 h 111259"/>
                  <a:gd name="connsiteX1" fmla="*/ 22958 w 24910"/>
                  <a:gd name="connsiteY1" fmla="*/ 28621 h 111259"/>
                  <a:gd name="connsiteX2" fmla="*/ 18396 w 24910"/>
                  <a:gd name="connsiteY2" fmla="*/ 56971 h 111259"/>
                  <a:gd name="connsiteX3" fmla="*/ 11051 w 24910"/>
                  <a:gd name="connsiteY3" fmla="*/ 84759 h 111259"/>
                  <a:gd name="connsiteX4" fmla="*/ 0 w 24910"/>
                  <a:gd name="connsiteY4" fmla="*/ 111260 h 111259"/>
                  <a:gd name="connsiteX5" fmla="*/ 4513 w 24910"/>
                  <a:gd name="connsiteY5" fmla="*/ 97684 h 111259"/>
                  <a:gd name="connsiteX6" fmla="*/ 8546 w 24910"/>
                  <a:gd name="connsiteY6" fmla="*/ 84014 h 111259"/>
                  <a:gd name="connsiteX7" fmla="*/ 15074 w 24910"/>
                  <a:gd name="connsiteY7" fmla="*/ 56275 h 111259"/>
                  <a:gd name="connsiteX8" fmla="*/ 20384 w 24910"/>
                  <a:gd name="connsiteY8" fmla="*/ 28245 h 111259"/>
                  <a:gd name="connsiteX9" fmla="*/ 22693 w 24910"/>
                  <a:gd name="connsiteY9" fmla="*/ 14144 h 111259"/>
                  <a:gd name="connsiteX10" fmla="*/ 24911 w 24910"/>
                  <a:gd name="connsiteY10" fmla="*/ 0 h 11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910" h="111259">
                    <a:moveTo>
                      <a:pt x="24911" y="0"/>
                    </a:moveTo>
                    <a:cubicBezTo>
                      <a:pt x="24862" y="9572"/>
                      <a:pt x="24045" y="19114"/>
                      <a:pt x="22958" y="28621"/>
                    </a:cubicBezTo>
                    <a:cubicBezTo>
                      <a:pt x="21893" y="38134"/>
                      <a:pt x="20280" y="47578"/>
                      <a:pt x="18396" y="56971"/>
                    </a:cubicBezTo>
                    <a:cubicBezTo>
                      <a:pt x="16390" y="66337"/>
                      <a:pt x="14016" y="75641"/>
                      <a:pt x="11051" y="84759"/>
                    </a:cubicBezTo>
                    <a:cubicBezTo>
                      <a:pt x="8011" y="93853"/>
                      <a:pt x="4474" y="102798"/>
                      <a:pt x="0" y="111260"/>
                    </a:cubicBezTo>
                    <a:cubicBezTo>
                      <a:pt x="1466" y="106694"/>
                      <a:pt x="3253" y="102289"/>
                      <a:pt x="4513" y="97684"/>
                    </a:cubicBezTo>
                    <a:cubicBezTo>
                      <a:pt x="6055" y="93187"/>
                      <a:pt x="7247" y="88576"/>
                      <a:pt x="8546" y="84014"/>
                    </a:cubicBezTo>
                    <a:cubicBezTo>
                      <a:pt x="10897" y="74804"/>
                      <a:pt x="13157" y="65585"/>
                      <a:pt x="15074" y="56275"/>
                    </a:cubicBezTo>
                    <a:cubicBezTo>
                      <a:pt x="17027" y="46974"/>
                      <a:pt x="18712" y="37618"/>
                      <a:pt x="20384" y="28245"/>
                    </a:cubicBezTo>
                    <a:cubicBezTo>
                      <a:pt x="21220" y="23559"/>
                      <a:pt x="21985" y="18856"/>
                      <a:pt x="22693" y="14144"/>
                    </a:cubicBezTo>
                    <a:cubicBezTo>
                      <a:pt x="23526" y="9448"/>
                      <a:pt x="24163" y="4726"/>
                      <a:pt x="24911" y="0"/>
                    </a:cubicBezTo>
                    <a:close/>
                  </a:path>
                </a:pathLst>
              </a:custGeom>
              <a:solidFill>
                <a:srgbClr val="FF9A6C"/>
              </a:solidFill>
              <a:ln w="32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331AA479-7F43-FBE7-E137-6230E275AA95}"/>
                  </a:ext>
                </a:extLst>
              </p:cNvPr>
              <p:cNvGrpSpPr/>
              <p:nvPr/>
            </p:nvGrpSpPr>
            <p:grpSpPr>
              <a:xfrm>
                <a:off x="8913760" y="3196119"/>
                <a:ext cx="1137249" cy="659378"/>
                <a:chOff x="8913760" y="3196119"/>
                <a:chExt cx="1137249" cy="659378"/>
              </a:xfrm>
            </p:grpSpPr>
            <p:sp>
              <p:nvSpPr>
                <p:cNvPr id="1049" name="Freeform: Shape 1048">
                  <a:extLst>
                    <a:ext uri="{FF2B5EF4-FFF2-40B4-BE49-F238E27FC236}">
                      <a16:creationId xmlns:a16="http://schemas.microsoft.com/office/drawing/2014/main" id="{2E52EC91-E383-58EB-DB19-D5AECFB8F32F}"/>
                    </a:ext>
                  </a:extLst>
                </p:cNvPr>
                <p:cNvSpPr/>
                <p:nvPr/>
              </p:nvSpPr>
              <p:spPr>
                <a:xfrm flipH="1">
                  <a:off x="9127905" y="3525810"/>
                  <a:ext cx="732816" cy="260555"/>
                </a:xfrm>
                <a:custGeom>
                  <a:avLst/>
                  <a:gdLst>
                    <a:gd name="connsiteX0" fmla="*/ 0 w 874612"/>
                    <a:gd name="connsiteY0" fmla="*/ 111674 h 314081"/>
                    <a:gd name="connsiteX1" fmla="*/ 145736 w 874612"/>
                    <a:gd name="connsiteY1" fmla="*/ 189800 h 314081"/>
                    <a:gd name="connsiteX2" fmla="*/ 289803 w 874612"/>
                    <a:gd name="connsiteY2" fmla="*/ 232270 h 314081"/>
                    <a:gd name="connsiteX3" fmla="*/ 643754 w 874612"/>
                    <a:gd name="connsiteY3" fmla="*/ 275799 h 314081"/>
                    <a:gd name="connsiteX4" fmla="*/ 755876 w 874612"/>
                    <a:gd name="connsiteY4" fmla="*/ 299381 h 314081"/>
                    <a:gd name="connsiteX5" fmla="*/ 861829 w 874612"/>
                    <a:gd name="connsiteY5" fmla="*/ 305462 h 314081"/>
                    <a:gd name="connsiteX6" fmla="*/ 853286 w 874612"/>
                    <a:gd name="connsiteY6" fmla="*/ 172727 h 314081"/>
                    <a:gd name="connsiteX7" fmla="*/ 25411 w 874612"/>
                    <a:gd name="connsiteY7" fmla="*/ 0 h 314081"/>
                    <a:gd name="connsiteX8" fmla="*/ 0 w 874612"/>
                    <a:gd name="connsiteY8" fmla="*/ 111674 h 314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4612" h="314081">
                      <a:moveTo>
                        <a:pt x="0" y="111674"/>
                      </a:moveTo>
                      <a:lnTo>
                        <a:pt x="145736" y="189800"/>
                      </a:lnTo>
                      <a:cubicBezTo>
                        <a:pt x="190339" y="213708"/>
                        <a:pt x="239363" y="228169"/>
                        <a:pt x="289803" y="232270"/>
                      </a:cubicBezTo>
                      <a:cubicBezTo>
                        <a:pt x="404149" y="241568"/>
                        <a:pt x="560161" y="232012"/>
                        <a:pt x="643754" y="275799"/>
                      </a:cubicBezTo>
                      <a:cubicBezTo>
                        <a:pt x="727846" y="319847"/>
                        <a:pt x="755876" y="299381"/>
                        <a:pt x="755876" y="299381"/>
                      </a:cubicBezTo>
                      <a:cubicBezTo>
                        <a:pt x="755876" y="299381"/>
                        <a:pt x="828724" y="327926"/>
                        <a:pt x="861829" y="305462"/>
                      </a:cubicBezTo>
                      <a:cubicBezTo>
                        <a:pt x="894933" y="282997"/>
                        <a:pt x="853286" y="172727"/>
                        <a:pt x="853286" y="172727"/>
                      </a:cubicBezTo>
                      <a:lnTo>
                        <a:pt x="25411" y="0"/>
                      </a:lnTo>
                      <a:lnTo>
                        <a:pt x="0" y="111674"/>
                      </a:lnTo>
                      <a:close/>
                    </a:path>
                  </a:pathLst>
                </a:custGeom>
                <a:solidFill>
                  <a:srgbClr val="FF8A33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C70C5A41-FB47-1B99-6342-4F0ACEBFE455}"/>
                    </a:ext>
                  </a:extLst>
                </p:cNvPr>
                <p:cNvSpPr/>
                <p:nvPr/>
              </p:nvSpPr>
              <p:spPr>
                <a:xfrm flipH="1">
                  <a:off x="9078509" y="3706687"/>
                  <a:ext cx="111195" cy="73787"/>
                </a:xfrm>
                <a:custGeom>
                  <a:avLst/>
                  <a:gdLst>
                    <a:gd name="connsiteX0" fmla="*/ 71019 w 132711"/>
                    <a:gd name="connsiteY0" fmla="*/ 0 h 88945"/>
                    <a:gd name="connsiteX1" fmla="*/ 44473 w 132711"/>
                    <a:gd name="connsiteY1" fmla="*/ 0 h 88945"/>
                    <a:gd name="connsiteX2" fmla="*/ 0 w 132711"/>
                    <a:gd name="connsiteY2" fmla="*/ 44473 h 88945"/>
                    <a:gd name="connsiteX3" fmla="*/ 44473 w 132711"/>
                    <a:gd name="connsiteY3" fmla="*/ 88945 h 88945"/>
                    <a:gd name="connsiteX4" fmla="*/ 119793 w 132711"/>
                    <a:gd name="connsiteY4" fmla="*/ 88945 h 88945"/>
                    <a:gd name="connsiteX5" fmla="*/ 132712 w 132711"/>
                    <a:gd name="connsiteY5" fmla="*/ 68009 h 88945"/>
                    <a:gd name="connsiteX6" fmla="*/ 71019 w 132711"/>
                    <a:gd name="connsiteY6" fmla="*/ 0 h 8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1" h="88945">
                      <a:moveTo>
                        <a:pt x="71019" y="0"/>
                      </a:moveTo>
                      <a:lnTo>
                        <a:pt x="44473" y="0"/>
                      </a:lnTo>
                      <a:cubicBezTo>
                        <a:pt x="19911" y="0"/>
                        <a:pt x="0" y="19911"/>
                        <a:pt x="0" y="44473"/>
                      </a:cubicBezTo>
                      <a:cubicBezTo>
                        <a:pt x="0" y="69034"/>
                        <a:pt x="19911" y="88945"/>
                        <a:pt x="44473" y="88945"/>
                      </a:cubicBezTo>
                      <a:lnTo>
                        <a:pt x="119793" y="88945"/>
                      </a:lnTo>
                      <a:lnTo>
                        <a:pt x="132712" y="68009"/>
                      </a:lnTo>
                      <a:cubicBezTo>
                        <a:pt x="115022" y="27445"/>
                        <a:pt x="71019" y="0"/>
                        <a:pt x="71019" y="0"/>
                      </a:cubicBezTo>
                      <a:close/>
                    </a:path>
                  </a:pathLst>
                </a:custGeom>
                <a:solidFill>
                  <a:srgbClr val="1B1A2E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327058A6-6E90-1EA5-EADD-E5AFE49993E0}"/>
                    </a:ext>
                  </a:extLst>
                </p:cNvPr>
                <p:cNvSpPr/>
                <p:nvPr/>
              </p:nvSpPr>
              <p:spPr>
                <a:xfrm flipH="1">
                  <a:off x="9022911" y="3748859"/>
                  <a:ext cx="111196" cy="73786"/>
                </a:xfrm>
                <a:custGeom>
                  <a:avLst/>
                  <a:gdLst>
                    <a:gd name="connsiteX0" fmla="*/ 71020 w 132712"/>
                    <a:gd name="connsiteY0" fmla="*/ 0 h 88944"/>
                    <a:gd name="connsiteX1" fmla="*/ 44473 w 132712"/>
                    <a:gd name="connsiteY1" fmla="*/ 0 h 88944"/>
                    <a:gd name="connsiteX2" fmla="*/ 0 w 132712"/>
                    <a:gd name="connsiteY2" fmla="*/ 44473 h 88944"/>
                    <a:gd name="connsiteX3" fmla="*/ 44473 w 132712"/>
                    <a:gd name="connsiteY3" fmla="*/ 88945 h 88944"/>
                    <a:gd name="connsiteX4" fmla="*/ 119793 w 132712"/>
                    <a:gd name="connsiteY4" fmla="*/ 88945 h 88944"/>
                    <a:gd name="connsiteX5" fmla="*/ 132712 w 132712"/>
                    <a:gd name="connsiteY5" fmla="*/ 68009 h 88944"/>
                    <a:gd name="connsiteX6" fmla="*/ 71020 w 132712"/>
                    <a:gd name="connsiteY6" fmla="*/ 0 h 88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712" h="88944">
                      <a:moveTo>
                        <a:pt x="71020" y="0"/>
                      </a:moveTo>
                      <a:lnTo>
                        <a:pt x="44473" y="0"/>
                      </a:lnTo>
                      <a:cubicBezTo>
                        <a:pt x="19911" y="0"/>
                        <a:pt x="0" y="19911"/>
                        <a:pt x="0" y="44473"/>
                      </a:cubicBezTo>
                      <a:cubicBezTo>
                        <a:pt x="0" y="69034"/>
                        <a:pt x="19911" y="88945"/>
                        <a:pt x="44473" y="88945"/>
                      </a:cubicBezTo>
                      <a:lnTo>
                        <a:pt x="119793" y="88945"/>
                      </a:lnTo>
                      <a:lnTo>
                        <a:pt x="132712" y="68009"/>
                      </a:lnTo>
                      <a:cubicBezTo>
                        <a:pt x="115022" y="27445"/>
                        <a:pt x="71020" y="0"/>
                        <a:pt x="71020" y="0"/>
                      </a:cubicBezTo>
                      <a:close/>
                    </a:path>
                  </a:pathLst>
                </a:custGeom>
                <a:solidFill>
                  <a:srgbClr val="1B1A2E"/>
                </a:solidFill>
                <a:ln w="32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052" name="Group 1051">
                  <a:extLst>
                    <a:ext uri="{FF2B5EF4-FFF2-40B4-BE49-F238E27FC236}">
                      <a16:creationId xmlns:a16="http://schemas.microsoft.com/office/drawing/2014/main" id="{989503BA-23BE-5415-362F-5937C0F9DEAB}"/>
                    </a:ext>
                  </a:extLst>
                </p:cNvPr>
                <p:cNvGrpSpPr/>
                <p:nvPr/>
              </p:nvGrpSpPr>
              <p:grpSpPr>
                <a:xfrm>
                  <a:off x="8913760" y="3196119"/>
                  <a:ext cx="1137249" cy="659378"/>
                  <a:chOff x="8913760" y="3196119"/>
                  <a:chExt cx="1137249" cy="659378"/>
                </a:xfrm>
              </p:grpSpPr>
              <p:sp>
                <p:nvSpPr>
                  <p:cNvPr id="1053" name="Freeform: Shape 1052">
                    <a:extLst>
                      <a:ext uri="{FF2B5EF4-FFF2-40B4-BE49-F238E27FC236}">
                        <a16:creationId xmlns:a16="http://schemas.microsoft.com/office/drawing/2014/main" id="{D116B458-D49F-8FBE-4299-781C8C164AFD}"/>
                      </a:ext>
                    </a:extLst>
                  </p:cNvPr>
                  <p:cNvSpPr/>
                  <p:nvPr/>
                </p:nvSpPr>
                <p:spPr>
                  <a:xfrm flipH="1">
                    <a:off x="8913760" y="3196119"/>
                    <a:ext cx="1137249" cy="659378"/>
                  </a:xfrm>
                  <a:custGeom>
                    <a:avLst/>
                    <a:gdLst>
                      <a:gd name="connsiteX0" fmla="*/ 0 w 1357301"/>
                      <a:gd name="connsiteY0" fmla="*/ 82692 h 794834"/>
                      <a:gd name="connsiteX1" fmla="*/ 331108 w 1357301"/>
                      <a:gd name="connsiteY1" fmla="*/ 14948 h 794834"/>
                      <a:gd name="connsiteX2" fmla="*/ 445284 w 1357301"/>
                      <a:gd name="connsiteY2" fmla="*/ 227614 h 794834"/>
                      <a:gd name="connsiteX3" fmla="*/ 695169 w 1357301"/>
                      <a:gd name="connsiteY3" fmla="*/ 320432 h 794834"/>
                      <a:gd name="connsiteX4" fmla="*/ 1103446 w 1357301"/>
                      <a:gd name="connsiteY4" fmla="*/ 481158 h 794834"/>
                      <a:gd name="connsiteX5" fmla="*/ 1165217 w 1357301"/>
                      <a:gd name="connsiteY5" fmla="*/ 519360 h 794834"/>
                      <a:gd name="connsiteX6" fmla="*/ 1307984 w 1357301"/>
                      <a:gd name="connsiteY6" fmla="*/ 581007 h 794834"/>
                      <a:gd name="connsiteX7" fmla="*/ 1350569 w 1357301"/>
                      <a:gd name="connsiteY7" fmla="*/ 626231 h 794834"/>
                      <a:gd name="connsiteX8" fmla="*/ 1353815 w 1357301"/>
                      <a:gd name="connsiteY8" fmla="*/ 655867 h 794834"/>
                      <a:gd name="connsiteX9" fmla="*/ 1346807 w 1357301"/>
                      <a:gd name="connsiteY9" fmla="*/ 667633 h 794834"/>
                      <a:gd name="connsiteX10" fmla="*/ 1346807 w 1357301"/>
                      <a:gd name="connsiteY10" fmla="*/ 667633 h 794834"/>
                      <a:gd name="connsiteX11" fmla="*/ 1336533 w 1357301"/>
                      <a:gd name="connsiteY11" fmla="*/ 692740 h 794834"/>
                      <a:gd name="connsiteX12" fmla="*/ 1323643 w 1357301"/>
                      <a:gd name="connsiteY12" fmla="*/ 697949 h 794834"/>
                      <a:gd name="connsiteX13" fmla="*/ 1323643 w 1357301"/>
                      <a:gd name="connsiteY13" fmla="*/ 697949 h 794834"/>
                      <a:gd name="connsiteX14" fmla="*/ 1321700 w 1357301"/>
                      <a:gd name="connsiteY14" fmla="*/ 714869 h 794834"/>
                      <a:gd name="connsiteX15" fmla="*/ 1257986 w 1357301"/>
                      <a:gd name="connsiteY15" fmla="*/ 781440 h 794834"/>
                      <a:gd name="connsiteX16" fmla="*/ 1246419 w 1357301"/>
                      <a:gd name="connsiteY16" fmla="*/ 787208 h 794834"/>
                      <a:gd name="connsiteX17" fmla="*/ 1182858 w 1357301"/>
                      <a:gd name="connsiteY17" fmla="*/ 794703 h 794834"/>
                      <a:gd name="connsiteX18" fmla="*/ 1165070 w 1357301"/>
                      <a:gd name="connsiteY18" fmla="*/ 786829 h 794834"/>
                      <a:gd name="connsiteX19" fmla="*/ 1149914 w 1357301"/>
                      <a:gd name="connsiteY19" fmla="*/ 765605 h 794834"/>
                      <a:gd name="connsiteX20" fmla="*/ 1159143 w 1357301"/>
                      <a:gd name="connsiteY20" fmla="*/ 744600 h 794834"/>
                      <a:gd name="connsiteX21" fmla="*/ 1187505 w 1357301"/>
                      <a:gd name="connsiteY21" fmla="*/ 759041 h 794834"/>
                      <a:gd name="connsiteX22" fmla="*/ 1214121 w 1357301"/>
                      <a:gd name="connsiteY22" fmla="*/ 754684 h 794834"/>
                      <a:gd name="connsiteX23" fmla="*/ 1227040 w 1357301"/>
                      <a:gd name="connsiteY23" fmla="*/ 734297 h 794834"/>
                      <a:gd name="connsiteX24" fmla="*/ 1148307 w 1357301"/>
                      <a:gd name="connsiteY24" fmla="*/ 676245 h 794834"/>
                      <a:gd name="connsiteX25" fmla="*/ 1102427 w 1357301"/>
                      <a:gd name="connsiteY25" fmla="*/ 647987 h 794834"/>
                      <a:gd name="connsiteX26" fmla="*/ 1091536 w 1357301"/>
                      <a:gd name="connsiteY26" fmla="*/ 626146 h 794834"/>
                      <a:gd name="connsiteX27" fmla="*/ 726142 w 1357301"/>
                      <a:gd name="connsiteY27" fmla="*/ 567752 h 794834"/>
                      <a:gd name="connsiteX28" fmla="*/ 439536 w 1357301"/>
                      <a:gd name="connsiteY28" fmla="*/ 505821 h 794834"/>
                      <a:gd name="connsiteX29" fmla="*/ 284712 w 1357301"/>
                      <a:gd name="connsiteY29" fmla="*/ 433090 h 794834"/>
                      <a:gd name="connsiteX30" fmla="*/ 0 w 1357301"/>
                      <a:gd name="connsiteY30" fmla="*/ 82692 h 794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357301" h="794834">
                        <a:moveTo>
                          <a:pt x="0" y="82692"/>
                        </a:moveTo>
                        <a:cubicBezTo>
                          <a:pt x="0" y="82692"/>
                          <a:pt x="100473" y="-42140"/>
                          <a:pt x="331108" y="14948"/>
                        </a:cubicBezTo>
                        <a:lnTo>
                          <a:pt x="445284" y="227614"/>
                        </a:lnTo>
                        <a:cubicBezTo>
                          <a:pt x="445284" y="227614"/>
                          <a:pt x="586235" y="260334"/>
                          <a:pt x="695169" y="320432"/>
                        </a:cubicBezTo>
                        <a:cubicBezTo>
                          <a:pt x="876795" y="420638"/>
                          <a:pt x="1103446" y="481158"/>
                          <a:pt x="1103446" y="481158"/>
                        </a:cubicBezTo>
                        <a:lnTo>
                          <a:pt x="1165217" y="519360"/>
                        </a:lnTo>
                        <a:lnTo>
                          <a:pt x="1307984" y="581007"/>
                        </a:lnTo>
                        <a:lnTo>
                          <a:pt x="1350569" y="626231"/>
                        </a:lnTo>
                        <a:cubicBezTo>
                          <a:pt x="1358145" y="634277"/>
                          <a:pt x="1359471" y="646370"/>
                          <a:pt x="1353815" y="655867"/>
                        </a:cubicBezTo>
                        <a:lnTo>
                          <a:pt x="1346807" y="667633"/>
                        </a:lnTo>
                        <a:lnTo>
                          <a:pt x="1346807" y="667633"/>
                        </a:lnTo>
                        <a:cubicBezTo>
                          <a:pt x="1351052" y="677402"/>
                          <a:pt x="1346408" y="688753"/>
                          <a:pt x="1336533" y="692740"/>
                        </a:cubicBezTo>
                        <a:lnTo>
                          <a:pt x="1323643" y="697949"/>
                        </a:lnTo>
                        <a:lnTo>
                          <a:pt x="1323643" y="697949"/>
                        </a:lnTo>
                        <a:cubicBezTo>
                          <a:pt x="1326866" y="703387"/>
                          <a:pt x="1326073" y="710303"/>
                          <a:pt x="1321700" y="714869"/>
                        </a:cubicBezTo>
                        <a:lnTo>
                          <a:pt x="1257986" y="781440"/>
                        </a:lnTo>
                        <a:cubicBezTo>
                          <a:pt x="1254916" y="784647"/>
                          <a:pt x="1250828" y="786685"/>
                          <a:pt x="1246419" y="787208"/>
                        </a:cubicBezTo>
                        <a:lnTo>
                          <a:pt x="1182858" y="794703"/>
                        </a:lnTo>
                        <a:cubicBezTo>
                          <a:pt x="1175935" y="795519"/>
                          <a:pt x="1169119" y="792502"/>
                          <a:pt x="1165070" y="786829"/>
                        </a:cubicBezTo>
                        <a:lnTo>
                          <a:pt x="1149914" y="765605"/>
                        </a:lnTo>
                        <a:cubicBezTo>
                          <a:pt x="1144032" y="757369"/>
                          <a:pt x="1149091" y="745759"/>
                          <a:pt x="1159143" y="744600"/>
                        </a:cubicBezTo>
                        <a:cubicBezTo>
                          <a:pt x="1170566" y="743284"/>
                          <a:pt x="1183342" y="745270"/>
                          <a:pt x="1187505" y="759041"/>
                        </a:cubicBezTo>
                        <a:lnTo>
                          <a:pt x="1214121" y="754684"/>
                        </a:lnTo>
                        <a:lnTo>
                          <a:pt x="1227040" y="734297"/>
                        </a:lnTo>
                        <a:cubicBezTo>
                          <a:pt x="1227040" y="734297"/>
                          <a:pt x="1196404" y="682473"/>
                          <a:pt x="1148307" y="676245"/>
                        </a:cubicBezTo>
                        <a:cubicBezTo>
                          <a:pt x="1129689" y="673835"/>
                          <a:pt x="1112779" y="663646"/>
                          <a:pt x="1102427" y="647987"/>
                        </a:cubicBezTo>
                        <a:cubicBezTo>
                          <a:pt x="1098263" y="641688"/>
                          <a:pt x="1094400" y="634389"/>
                          <a:pt x="1091536" y="626146"/>
                        </a:cubicBezTo>
                        <a:cubicBezTo>
                          <a:pt x="1091536" y="626146"/>
                          <a:pt x="923453" y="579995"/>
                          <a:pt x="726142" y="567752"/>
                        </a:cubicBezTo>
                        <a:cubicBezTo>
                          <a:pt x="528830" y="555508"/>
                          <a:pt x="439536" y="505821"/>
                          <a:pt x="439536" y="505821"/>
                        </a:cubicBezTo>
                        <a:cubicBezTo>
                          <a:pt x="439536" y="505821"/>
                          <a:pt x="337280" y="527423"/>
                          <a:pt x="284712" y="433090"/>
                        </a:cubicBezTo>
                        <a:cubicBezTo>
                          <a:pt x="284702" y="433093"/>
                          <a:pt x="68881" y="197485"/>
                          <a:pt x="0" y="82692"/>
                        </a:cubicBezTo>
                        <a:close/>
                      </a:path>
                    </a:pathLst>
                  </a:custGeom>
                  <a:solidFill>
                    <a:srgbClr val="FFA561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54" name="Freeform: Shape 1053">
                    <a:extLst>
                      <a:ext uri="{FF2B5EF4-FFF2-40B4-BE49-F238E27FC236}">
                        <a16:creationId xmlns:a16="http://schemas.microsoft.com/office/drawing/2014/main" id="{A44AA68F-A987-C625-4303-47DC6E550117}"/>
                      </a:ext>
                    </a:extLst>
                  </p:cNvPr>
                  <p:cNvSpPr/>
                  <p:nvPr/>
                </p:nvSpPr>
                <p:spPr>
                  <a:xfrm flipH="1">
                    <a:off x="9682741" y="3525807"/>
                    <a:ext cx="156689" cy="92351"/>
                  </a:xfrm>
                  <a:custGeom>
                    <a:avLst/>
                    <a:gdLst>
                      <a:gd name="connsiteX0" fmla="*/ 187008 w 187007"/>
                      <a:gd name="connsiteY0" fmla="*/ 108409 h 111323"/>
                      <a:gd name="connsiteX1" fmla="*/ 129391 w 187007"/>
                      <a:gd name="connsiteY1" fmla="*/ 108748 h 111323"/>
                      <a:gd name="connsiteX2" fmla="*/ 75761 w 187007"/>
                      <a:gd name="connsiteY2" fmla="*/ 86953 h 111323"/>
                      <a:gd name="connsiteX3" fmla="*/ 35946 w 187007"/>
                      <a:gd name="connsiteY3" fmla="*/ 44992 h 111323"/>
                      <a:gd name="connsiteX4" fmla="*/ 0 w 187007"/>
                      <a:gd name="connsiteY4" fmla="*/ 0 h 111323"/>
                      <a:gd name="connsiteX5" fmla="*/ 19728 w 187007"/>
                      <a:gd name="connsiteY5" fmla="*/ 21080 h 111323"/>
                      <a:gd name="connsiteX6" fmla="*/ 38055 w 187007"/>
                      <a:gd name="connsiteY6" fmla="*/ 43451 h 111323"/>
                      <a:gd name="connsiteX7" fmla="*/ 46654 w 187007"/>
                      <a:gd name="connsiteY7" fmla="*/ 54979 h 111323"/>
                      <a:gd name="connsiteX8" fmla="*/ 56000 w 187007"/>
                      <a:gd name="connsiteY8" fmla="*/ 65755 h 111323"/>
                      <a:gd name="connsiteX9" fmla="*/ 77685 w 187007"/>
                      <a:gd name="connsiteY9" fmla="*/ 84158 h 111323"/>
                      <a:gd name="connsiteX10" fmla="*/ 129893 w 187007"/>
                      <a:gd name="connsiteY10" fmla="*/ 106198 h 111323"/>
                      <a:gd name="connsiteX11" fmla="*/ 158302 w 187007"/>
                      <a:gd name="connsiteY11" fmla="*/ 109673 h 111323"/>
                      <a:gd name="connsiteX12" fmla="*/ 187008 w 187007"/>
                      <a:gd name="connsiteY12" fmla="*/ 108409 h 111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7007" h="111323">
                        <a:moveTo>
                          <a:pt x="187008" y="108409"/>
                        </a:moveTo>
                        <a:cubicBezTo>
                          <a:pt x="168145" y="112354"/>
                          <a:pt x="148459" y="112122"/>
                          <a:pt x="129391" y="108748"/>
                        </a:cubicBezTo>
                        <a:cubicBezTo>
                          <a:pt x="110316" y="105290"/>
                          <a:pt x="91881" y="97880"/>
                          <a:pt x="75761" y="86953"/>
                        </a:cubicBezTo>
                        <a:cubicBezTo>
                          <a:pt x="59707" y="75921"/>
                          <a:pt x="46412" y="61079"/>
                          <a:pt x="35946" y="44992"/>
                        </a:cubicBezTo>
                        <a:cubicBezTo>
                          <a:pt x="24891" y="29333"/>
                          <a:pt x="12364" y="14745"/>
                          <a:pt x="0" y="0"/>
                        </a:cubicBezTo>
                        <a:cubicBezTo>
                          <a:pt x="6688" y="6914"/>
                          <a:pt x="13291" y="13909"/>
                          <a:pt x="19728" y="21080"/>
                        </a:cubicBezTo>
                        <a:cubicBezTo>
                          <a:pt x="26086" y="28314"/>
                          <a:pt x="32229" y="35753"/>
                          <a:pt x="38055" y="43451"/>
                        </a:cubicBezTo>
                        <a:lnTo>
                          <a:pt x="46654" y="54979"/>
                        </a:lnTo>
                        <a:cubicBezTo>
                          <a:pt x="49636" y="58685"/>
                          <a:pt x="52663" y="62365"/>
                          <a:pt x="56000" y="65755"/>
                        </a:cubicBezTo>
                        <a:cubicBezTo>
                          <a:pt x="62564" y="72629"/>
                          <a:pt x="69834" y="78822"/>
                          <a:pt x="77685" y="84158"/>
                        </a:cubicBezTo>
                        <a:cubicBezTo>
                          <a:pt x="93265" y="95052"/>
                          <a:pt x="111260" y="102256"/>
                          <a:pt x="129893" y="106198"/>
                        </a:cubicBezTo>
                        <a:cubicBezTo>
                          <a:pt x="139224" y="108164"/>
                          <a:pt x="148740" y="109340"/>
                          <a:pt x="158302" y="109673"/>
                        </a:cubicBezTo>
                        <a:cubicBezTo>
                          <a:pt x="167864" y="110100"/>
                          <a:pt x="177485" y="109754"/>
                          <a:pt x="187008" y="108409"/>
                        </a:cubicBezTo>
                        <a:close/>
                      </a:path>
                    </a:pathLst>
                  </a:custGeom>
                  <a:solidFill>
                    <a:srgbClr val="FF9A6C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55" name="Freeform: Shape 1054">
                    <a:extLst>
                      <a:ext uri="{FF2B5EF4-FFF2-40B4-BE49-F238E27FC236}">
                        <a16:creationId xmlns:a16="http://schemas.microsoft.com/office/drawing/2014/main" id="{8B232029-57EB-0BC9-204F-625D049E7AC3}"/>
                      </a:ext>
                    </a:extLst>
                  </p:cNvPr>
                  <p:cNvSpPr/>
                  <p:nvPr/>
                </p:nvSpPr>
                <p:spPr>
                  <a:xfrm flipH="1">
                    <a:off x="9164343" y="3615618"/>
                    <a:ext cx="518470" cy="93149"/>
                  </a:xfrm>
                  <a:custGeom>
                    <a:avLst/>
                    <a:gdLst>
                      <a:gd name="connsiteX0" fmla="*/ 618719 w 618791"/>
                      <a:gd name="connsiteY0" fmla="*/ 112285 h 112285"/>
                      <a:gd name="connsiteX1" fmla="*/ 463735 w 618791"/>
                      <a:gd name="connsiteY1" fmla="*/ 83237 h 112285"/>
                      <a:gd name="connsiteX2" fmla="*/ 385740 w 618791"/>
                      <a:gd name="connsiteY2" fmla="*/ 71683 h 112285"/>
                      <a:gd name="connsiteX3" fmla="*/ 307226 w 618791"/>
                      <a:gd name="connsiteY3" fmla="*/ 64452 h 112285"/>
                      <a:gd name="connsiteX4" fmla="*/ 150318 w 618791"/>
                      <a:gd name="connsiteY4" fmla="*/ 47425 h 112285"/>
                      <a:gd name="connsiteX5" fmla="*/ 73508 w 618791"/>
                      <a:gd name="connsiteY5" fmla="*/ 28957 h 112285"/>
                      <a:gd name="connsiteX6" fmla="*/ 0 w 618791"/>
                      <a:gd name="connsiteY6" fmla="*/ 297 h 112285"/>
                      <a:gd name="connsiteX7" fmla="*/ 167 w 618791"/>
                      <a:gd name="connsiteY7" fmla="*/ 0 h 112285"/>
                      <a:gd name="connsiteX8" fmla="*/ 36625 w 618791"/>
                      <a:gd name="connsiteY8" fmla="*/ 14826 h 112285"/>
                      <a:gd name="connsiteX9" fmla="*/ 74191 w 618791"/>
                      <a:gd name="connsiteY9" fmla="*/ 26593 h 112285"/>
                      <a:gd name="connsiteX10" fmla="*/ 150954 w 618791"/>
                      <a:gd name="connsiteY10" fmla="*/ 43980 h 112285"/>
                      <a:gd name="connsiteX11" fmla="*/ 170353 w 618791"/>
                      <a:gd name="connsiteY11" fmla="*/ 47320 h 112285"/>
                      <a:gd name="connsiteX12" fmla="*/ 189797 w 618791"/>
                      <a:gd name="connsiteY12" fmla="*/ 50406 h 112285"/>
                      <a:gd name="connsiteX13" fmla="*/ 228852 w 618791"/>
                      <a:gd name="connsiteY13" fmla="*/ 55455 h 112285"/>
                      <a:gd name="connsiteX14" fmla="*/ 248430 w 618791"/>
                      <a:gd name="connsiteY14" fmla="*/ 57601 h 112285"/>
                      <a:gd name="connsiteX15" fmla="*/ 268050 w 618791"/>
                      <a:gd name="connsiteY15" fmla="*/ 59355 h 112285"/>
                      <a:gd name="connsiteX16" fmla="*/ 307356 w 618791"/>
                      <a:gd name="connsiteY16" fmla="*/ 62594 h 112285"/>
                      <a:gd name="connsiteX17" fmla="*/ 385871 w 618791"/>
                      <a:gd name="connsiteY17" fmla="*/ 70510 h 112285"/>
                      <a:gd name="connsiteX18" fmla="*/ 464166 w 618791"/>
                      <a:gd name="connsiteY18" fmla="*/ 80451 h 112285"/>
                      <a:gd name="connsiteX19" fmla="*/ 618791 w 618791"/>
                      <a:gd name="connsiteY19" fmla="*/ 111952 h 112285"/>
                      <a:gd name="connsiteX20" fmla="*/ 618719 w 618791"/>
                      <a:gd name="connsiteY20" fmla="*/ 112285 h 112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618791" h="112285">
                        <a:moveTo>
                          <a:pt x="618719" y="112285"/>
                        </a:moveTo>
                        <a:cubicBezTo>
                          <a:pt x="567278" y="101322"/>
                          <a:pt x="515607" y="91702"/>
                          <a:pt x="463735" y="83237"/>
                        </a:cubicBezTo>
                        <a:cubicBezTo>
                          <a:pt x="437808" y="78962"/>
                          <a:pt x="411839" y="74834"/>
                          <a:pt x="385740" y="71683"/>
                        </a:cubicBezTo>
                        <a:cubicBezTo>
                          <a:pt x="359660" y="68352"/>
                          <a:pt x="333446" y="66196"/>
                          <a:pt x="307226" y="64452"/>
                        </a:cubicBezTo>
                        <a:cubicBezTo>
                          <a:pt x="254768" y="61516"/>
                          <a:pt x="202073" y="57503"/>
                          <a:pt x="150318" y="47425"/>
                        </a:cubicBezTo>
                        <a:cubicBezTo>
                          <a:pt x="124381" y="42794"/>
                          <a:pt x="98749" y="36485"/>
                          <a:pt x="73508" y="28957"/>
                        </a:cubicBezTo>
                        <a:cubicBezTo>
                          <a:pt x="48330" y="21322"/>
                          <a:pt x="23278" y="12697"/>
                          <a:pt x="0" y="297"/>
                        </a:cubicBezTo>
                        <a:lnTo>
                          <a:pt x="167" y="0"/>
                        </a:lnTo>
                        <a:cubicBezTo>
                          <a:pt x="11926" y="5843"/>
                          <a:pt x="24264" y="10441"/>
                          <a:pt x="36625" y="14826"/>
                        </a:cubicBezTo>
                        <a:cubicBezTo>
                          <a:pt x="49009" y="19173"/>
                          <a:pt x="61542" y="23095"/>
                          <a:pt x="74191" y="26593"/>
                        </a:cubicBezTo>
                        <a:cubicBezTo>
                          <a:pt x="99497" y="33565"/>
                          <a:pt x="125136" y="39283"/>
                          <a:pt x="150954" y="43980"/>
                        </a:cubicBezTo>
                        <a:cubicBezTo>
                          <a:pt x="157388" y="45273"/>
                          <a:pt x="163871" y="46302"/>
                          <a:pt x="170353" y="47320"/>
                        </a:cubicBezTo>
                        <a:cubicBezTo>
                          <a:pt x="176839" y="48323"/>
                          <a:pt x="183301" y="49459"/>
                          <a:pt x="189797" y="50406"/>
                        </a:cubicBezTo>
                        <a:cubicBezTo>
                          <a:pt x="202814" y="52098"/>
                          <a:pt x="215779" y="54214"/>
                          <a:pt x="228852" y="55455"/>
                        </a:cubicBezTo>
                        <a:lnTo>
                          <a:pt x="248430" y="57601"/>
                        </a:lnTo>
                        <a:cubicBezTo>
                          <a:pt x="254958" y="58310"/>
                          <a:pt x="261509" y="58760"/>
                          <a:pt x="268050" y="59355"/>
                        </a:cubicBezTo>
                        <a:lnTo>
                          <a:pt x="307356" y="62594"/>
                        </a:lnTo>
                        <a:cubicBezTo>
                          <a:pt x="333567" y="64890"/>
                          <a:pt x="359738" y="67525"/>
                          <a:pt x="385871" y="70510"/>
                        </a:cubicBezTo>
                        <a:cubicBezTo>
                          <a:pt x="411993" y="73567"/>
                          <a:pt x="438135" y="76594"/>
                          <a:pt x="464166" y="80451"/>
                        </a:cubicBezTo>
                        <a:cubicBezTo>
                          <a:pt x="516182" y="88423"/>
                          <a:pt x="567859" y="98752"/>
                          <a:pt x="618791" y="111952"/>
                        </a:cubicBezTo>
                        <a:lnTo>
                          <a:pt x="618719" y="112285"/>
                        </a:lnTo>
                        <a:close/>
                      </a:path>
                    </a:pathLst>
                  </a:custGeom>
                  <a:solidFill>
                    <a:srgbClr val="FF9A6C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59" name="Freeform: Shape 1058">
                    <a:extLst>
                      <a:ext uri="{FF2B5EF4-FFF2-40B4-BE49-F238E27FC236}">
                        <a16:creationId xmlns:a16="http://schemas.microsoft.com/office/drawing/2014/main" id="{2E440A07-0687-EF92-2BF8-4813545C3BFB}"/>
                      </a:ext>
                    </a:extLst>
                  </p:cNvPr>
                  <p:cNvSpPr/>
                  <p:nvPr/>
                </p:nvSpPr>
                <p:spPr>
                  <a:xfrm flipH="1">
                    <a:off x="9136447" y="3680452"/>
                    <a:ext cx="3764" cy="35108"/>
                  </a:xfrm>
                  <a:custGeom>
                    <a:avLst/>
                    <a:gdLst>
                      <a:gd name="connsiteX0" fmla="*/ 4493 w 4492"/>
                      <a:gd name="connsiteY0" fmla="*/ 0 h 42320"/>
                      <a:gd name="connsiteX1" fmla="*/ 3409 w 4492"/>
                      <a:gd name="connsiteY1" fmla="*/ 21044 h 42320"/>
                      <a:gd name="connsiteX2" fmla="*/ 3941 w 4492"/>
                      <a:gd name="connsiteY2" fmla="*/ 31599 h 42320"/>
                      <a:gd name="connsiteX3" fmla="*/ 4493 w 4492"/>
                      <a:gd name="connsiteY3" fmla="*/ 42320 h 42320"/>
                      <a:gd name="connsiteX4" fmla="*/ 1312 w 4492"/>
                      <a:gd name="connsiteY4" fmla="*/ 31948 h 42320"/>
                      <a:gd name="connsiteX5" fmla="*/ 16 w 4492"/>
                      <a:gd name="connsiteY5" fmla="*/ 21162 h 42320"/>
                      <a:gd name="connsiteX6" fmla="*/ 747 w 4492"/>
                      <a:gd name="connsiteY6" fmla="*/ 10258 h 42320"/>
                      <a:gd name="connsiteX7" fmla="*/ 4493 w 4492"/>
                      <a:gd name="connsiteY7" fmla="*/ 0 h 42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92" h="42320">
                        <a:moveTo>
                          <a:pt x="4493" y="0"/>
                        </a:moveTo>
                        <a:cubicBezTo>
                          <a:pt x="3229" y="7129"/>
                          <a:pt x="3157" y="14007"/>
                          <a:pt x="3409" y="21044"/>
                        </a:cubicBezTo>
                        <a:cubicBezTo>
                          <a:pt x="3481" y="24552"/>
                          <a:pt x="3758" y="28062"/>
                          <a:pt x="3941" y="31599"/>
                        </a:cubicBezTo>
                        <a:cubicBezTo>
                          <a:pt x="4166" y="35136"/>
                          <a:pt x="4382" y="38686"/>
                          <a:pt x="4493" y="42320"/>
                        </a:cubicBezTo>
                        <a:cubicBezTo>
                          <a:pt x="3004" y="38993"/>
                          <a:pt x="2040" y="35489"/>
                          <a:pt x="1312" y="31948"/>
                        </a:cubicBezTo>
                        <a:cubicBezTo>
                          <a:pt x="584" y="28402"/>
                          <a:pt x="150" y="24797"/>
                          <a:pt x="16" y="21162"/>
                        </a:cubicBezTo>
                        <a:cubicBezTo>
                          <a:pt x="-46" y="17527"/>
                          <a:pt x="52" y="13863"/>
                          <a:pt x="747" y="10258"/>
                        </a:cubicBezTo>
                        <a:cubicBezTo>
                          <a:pt x="1430" y="6665"/>
                          <a:pt x="2547" y="3086"/>
                          <a:pt x="4493" y="0"/>
                        </a:cubicBezTo>
                        <a:close/>
                      </a:path>
                    </a:pathLst>
                  </a:custGeom>
                  <a:solidFill>
                    <a:srgbClr val="FF9A6C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060" name="Freeform: Shape 1059">
                    <a:extLst>
                      <a:ext uri="{FF2B5EF4-FFF2-40B4-BE49-F238E27FC236}">
                        <a16:creationId xmlns:a16="http://schemas.microsoft.com/office/drawing/2014/main" id="{B3433C3E-6CF6-826A-4DDB-FFC975A3375D}"/>
                      </a:ext>
                    </a:extLst>
                  </p:cNvPr>
                  <p:cNvSpPr/>
                  <p:nvPr/>
                </p:nvSpPr>
                <p:spPr>
                  <a:xfrm flipH="1">
                    <a:off x="9696901" y="3391467"/>
                    <a:ext cx="35601" cy="40532"/>
                  </a:xfrm>
                  <a:custGeom>
                    <a:avLst/>
                    <a:gdLst>
                      <a:gd name="connsiteX0" fmla="*/ 42490 w 42490"/>
                      <a:gd name="connsiteY0" fmla="*/ 0 h 48858"/>
                      <a:gd name="connsiteX1" fmla="*/ 35724 w 42490"/>
                      <a:gd name="connsiteY1" fmla="*/ 4905 h 48858"/>
                      <a:gd name="connsiteX2" fmla="*/ 29195 w 42490"/>
                      <a:gd name="connsiteY2" fmla="*/ 9993 h 48858"/>
                      <a:gd name="connsiteX3" fmla="*/ 23004 w 42490"/>
                      <a:gd name="connsiteY3" fmla="*/ 15401 h 48858"/>
                      <a:gd name="connsiteX4" fmla="*/ 17190 w 42490"/>
                      <a:gd name="connsiteY4" fmla="*/ 21162 h 48858"/>
                      <a:gd name="connsiteX5" fmla="*/ 7165 w 42490"/>
                      <a:gd name="connsiteY5" fmla="*/ 34035 h 48858"/>
                      <a:gd name="connsiteX6" fmla="*/ 0 w 42490"/>
                      <a:gd name="connsiteY6" fmla="*/ 48858 h 48858"/>
                      <a:gd name="connsiteX7" fmla="*/ 4866 w 42490"/>
                      <a:gd name="connsiteY7" fmla="*/ 32716 h 48858"/>
                      <a:gd name="connsiteX8" fmla="*/ 14702 w 42490"/>
                      <a:gd name="connsiteY8" fmla="*/ 18850 h 48858"/>
                      <a:gd name="connsiteX9" fmla="*/ 27618 w 42490"/>
                      <a:gd name="connsiteY9" fmla="*/ 7874 h 48858"/>
                      <a:gd name="connsiteX10" fmla="*/ 34839 w 42490"/>
                      <a:gd name="connsiteY10" fmla="*/ 3501 h 48858"/>
                      <a:gd name="connsiteX11" fmla="*/ 42490 w 42490"/>
                      <a:gd name="connsiteY11" fmla="*/ 0 h 48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2490" h="48858">
                        <a:moveTo>
                          <a:pt x="42490" y="0"/>
                        </a:moveTo>
                        <a:cubicBezTo>
                          <a:pt x="40272" y="1740"/>
                          <a:pt x="37938" y="3239"/>
                          <a:pt x="35724" y="4905"/>
                        </a:cubicBezTo>
                        <a:cubicBezTo>
                          <a:pt x="33562" y="6645"/>
                          <a:pt x="31302" y="8223"/>
                          <a:pt x="29195" y="9993"/>
                        </a:cubicBezTo>
                        <a:cubicBezTo>
                          <a:pt x="27132" y="11812"/>
                          <a:pt x="24930" y="13448"/>
                          <a:pt x="23004" y="15401"/>
                        </a:cubicBezTo>
                        <a:cubicBezTo>
                          <a:pt x="20946" y="17207"/>
                          <a:pt x="19062" y="19176"/>
                          <a:pt x="17190" y="21162"/>
                        </a:cubicBezTo>
                        <a:cubicBezTo>
                          <a:pt x="13491" y="25159"/>
                          <a:pt x="10110" y="29440"/>
                          <a:pt x="7165" y="34035"/>
                        </a:cubicBezTo>
                        <a:cubicBezTo>
                          <a:pt x="4301" y="38663"/>
                          <a:pt x="1646" y="43509"/>
                          <a:pt x="0" y="48858"/>
                        </a:cubicBezTo>
                        <a:cubicBezTo>
                          <a:pt x="346" y="43235"/>
                          <a:pt x="2269" y="37748"/>
                          <a:pt x="4866" y="32716"/>
                        </a:cubicBezTo>
                        <a:cubicBezTo>
                          <a:pt x="7459" y="27647"/>
                          <a:pt x="10891" y="23056"/>
                          <a:pt x="14702" y="18850"/>
                        </a:cubicBezTo>
                        <a:cubicBezTo>
                          <a:pt x="18598" y="14715"/>
                          <a:pt x="22945" y="11038"/>
                          <a:pt x="27618" y="7874"/>
                        </a:cubicBezTo>
                        <a:cubicBezTo>
                          <a:pt x="29917" y="6241"/>
                          <a:pt x="32428" y="4931"/>
                          <a:pt x="34839" y="3501"/>
                        </a:cubicBezTo>
                        <a:cubicBezTo>
                          <a:pt x="37386" y="2296"/>
                          <a:pt x="39907" y="1068"/>
                          <a:pt x="42490" y="0"/>
                        </a:cubicBezTo>
                        <a:close/>
                      </a:path>
                    </a:pathLst>
                  </a:custGeom>
                  <a:solidFill>
                    <a:srgbClr val="FF9A6C"/>
                  </a:solidFill>
                  <a:ln w="326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B9BCFB98-50A1-4F74-7DE3-066DA32856CA}"/>
                  </a:ext>
                </a:extLst>
              </p:cNvPr>
              <p:cNvGrpSpPr/>
              <p:nvPr/>
            </p:nvGrpSpPr>
            <p:grpSpPr>
              <a:xfrm>
                <a:off x="10725638" y="3023816"/>
                <a:ext cx="335423" cy="132515"/>
                <a:chOff x="10725638" y="3023816"/>
                <a:chExt cx="335423" cy="132515"/>
              </a:xfrm>
            </p:grpSpPr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AB6DEF48-D4EE-88F1-90FD-52B187056D5B}"/>
                    </a:ext>
                  </a:extLst>
                </p:cNvPr>
                <p:cNvSpPr/>
                <p:nvPr/>
              </p:nvSpPr>
              <p:spPr>
                <a:xfrm rot="20723658">
                  <a:off x="10725638" y="3067214"/>
                  <a:ext cx="266731" cy="89117"/>
                </a:xfrm>
                <a:custGeom>
                  <a:avLst/>
                  <a:gdLst>
                    <a:gd name="connsiteX0" fmla="*/ 44608 w 266731"/>
                    <a:gd name="connsiteY0" fmla="*/ 41042 h 89117"/>
                    <a:gd name="connsiteX1" fmla="*/ 36452 w 266731"/>
                    <a:gd name="connsiteY1" fmla="*/ 38962 h 89117"/>
                    <a:gd name="connsiteX2" fmla="*/ 28729 w 266731"/>
                    <a:gd name="connsiteY2" fmla="*/ 41042 h 89117"/>
                    <a:gd name="connsiteX3" fmla="*/ 23416 w 266731"/>
                    <a:gd name="connsiteY3" fmla="*/ 46729 h 89117"/>
                    <a:gd name="connsiteX4" fmla="*/ 21501 w 266731"/>
                    <a:gd name="connsiteY4" fmla="*/ 55171 h 89117"/>
                    <a:gd name="connsiteX5" fmla="*/ 23416 w 266731"/>
                    <a:gd name="connsiteY5" fmla="*/ 63611 h 89117"/>
                    <a:gd name="connsiteX6" fmla="*/ 28729 w 266731"/>
                    <a:gd name="connsiteY6" fmla="*/ 69361 h 89117"/>
                    <a:gd name="connsiteX7" fmla="*/ 36452 w 266731"/>
                    <a:gd name="connsiteY7" fmla="*/ 71441 h 89117"/>
                    <a:gd name="connsiteX8" fmla="*/ 44608 w 266731"/>
                    <a:gd name="connsiteY8" fmla="*/ 69361 h 89117"/>
                    <a:gd name="connsiteX9" fmla="*/ 50230 w 266731"/>
                    <a:gd name="connsiteY9" fmla="*/ 63551 h 89117"/>
                    <a:gd name="connsiteX10" fmla="*/ 52269 w 266731"/>
                    <a:gd name="connsiteY10" fmla="*/ 55171 h 89117"/>
                    <a:gd name="connsiteX11" fmla="*/ 50230 w 266731"/>
                    <a:gd name="connsiteY11" fmla="*/ 46852 h 89117"/>
                    <a:gd name="connsiteX12" fmla="*/ 44608 w 266731"/>
                    <a:gd name="connsiteY12" fmla="*/ 41042 h 89117"/>
                    <a:gd name="connsiteX13" fmla="*/ 21501 w 266731"/>
                    <a:gd name="connsiteY13" fmla="*/ 0 h 89117"/>
                    <a:gd name="connsiteX14" fmla="*/ 21501 w 266731"/>
                    <a:gd name="connsiteY14" fmla="*/ 31072 h 89117"/>
                    <a:gd name="connsiteX15" fmla="*/ 31016 w 266731"/>
                    <a:gd name="connsiteY15" fmla="*/ 23916 h 89117"/>
                    <a:gd name="connsiteX16" fmla="*/ 42878 w 266731"/>
                    <a:gd name="connsiteY16" fmla="*/ 21346 h 89117"/>
                    <a:gd name="connsiteX17" fmla="*/ 58324 w 266731"/>
                    <a:gd name="connsiteY17" fmla="*/ 25628 h 89117"/>
                    <a:gd name="connsiteX18" fmla="*/ 69074 w 266731"/>
                    <a:gd name="connsiteY18" fmla="*/ 37616 h 89117"/>
                    <a:gd name="connsiteX19" fmla="*/ 72843 w 266731"/>
                    <a:gd name="connsiteY19" fmla="*/ 55171 h 89117"/>
                    <a:gd name="connsiteX20" fmla="*/ 69074 w 266731"/>
                    <a:gd name="connsiteY20" fmla="*/ 72664 h 89117"/>
                    <a:gd name="connsiteX21" fmla="*/ 58447 w 266731"/>
                    <a:gd name="connsiteY21" fmla="*/ 84714 h 89117"/>
                    <a:gd name="connsiteX22" fmla="*/ 42877 w 266731"/>
                    <a:gd name="connsiteY22" fmla="*/ 89117 h 89117"/>
                    <a:gd name="connsiteX23" fmla="*/ 31016 w 266731"/>
                    <a:gd name="connsiteY23" fmla="*/ 86549 h 89117"/>
                    <a:gd name="connsiteX24" fmla="*/ 21501 w 266731"/>
                    <a:gd name="connsiteY24" fmla="*/ 79330 h 89117"/>
                    <a:gd name="connsiteX25" fmla="*/ 21501 w 266731"/>
                    <a:gd name="connsiteY25" fmla="*/ 87562 h 89117"/>
                    <a:gd name="connsiteX26" fmla="*/ 0 w 266731"/>
                    <a:gd name="connsiteY26" fmla="*/ 87562 h 89117"/>
                    <a:gd name="connsiteX27" fmla="*/ 0 w 266731"/>
                    <a:gd name="connsiteY27" fmla="*/ 0 h 89117"/>
                    <a:gd name="connsiteX28" fmla="*/ 124760 w 266731"/>
                    <a:gd name="connsiteY28" fmla="*/ 22798 h 89117"/>
                    <a:gd name="connsiteX29" fmla="*/ 124760 w 266731"/>
                    <a:gd name="connsiteY29" fmla="*/ 87563 h 89117"/>
                    <a:gd name="connsiteX30" fmla="*/ 103382 w 266731"/>
                    <a:gd name="connsiteY30" fmla="*/ 87563 h 89117"/>
                    <a:gd name="connsiteX31" fmla="*/ 103382 w 266731"/>
                    <a:gd name="connsiteY31" fmla="*/ 22798 h 89117"/>
                    <a:gd name="connsiteX32" fmla="*/ 183555 w 266731"/>
                    <a:gd name="connsiteY32" fmla="*/ 24527 h 89117"/>
                    <a:gd name="connsiteX33" fmla="*/ 192204 w 266731"/>
                    <a:gd name="connsiteY33" fmla="*/ 33335 h 89117"/>
                    <a:gd name="connsiteX34" fmla="*/ 195233 w 266731"/>
                    <a:gd name="connsiteY34" fmla="*/ 46363 h 89117"/>
                    <a:gd name="connsiteX35" fmla="*/ 195233 w 266731"/>
                    <a:gd name="connsiteY35" fmla="*/ 87563 h 89117"/>
                    <a:gd name="connsiteX36" fmla="*/ 174721 w 266731"/>
                    <a:gd name="connsiteY36" fmla="*/ 87562 h 89117"/>
                    <a:gd name="connsiteX37" fmla="*/ 174721 w 266731"/>
                    <a:gd name="connsiteY37" fmla="*/ 51134 h 89117"/>
                    <a:gd name="connsiteX38" fmla="*/ 173299 w 266731"/>
                    <a:gd name="connsiteY38" fmla="*/ 44834 h 89117"/>
                    <a:gd name="connsiteX39" fmla="*/ 169407 w 266731"/>
                    <a:gd name="connsiteY39" fmla="*/ 40491 h 89117"/>
                    <a:gd name="connsiteX40" fmla="*/ 163600 w 266731"/>
                    <a:gd name="connsiteY40" fmla="*/ 38962 h 89117"/>
                    <a:gd name="connsiteX41" fmla="*/ 157792 w 266731"/>
                    <a:gd name="connsiteY41" fmla="*/ 40491 h 89117"/>
                    <a:gd name="connsiteX42" fmla="*/ 153652 w 266731"/>
                    <a:gd name="connsiteY42" fmla="*/ 44528 h 89117"/>
                    <a:gd name="connsiteX43" fmla="*/ 152107 w 266731"/>
                    <a:gd name="connsiteY43" fmla="*/ 50278 h 89117"/>
                    <a:gd name="connsiteX44" fmla="*/ 151984 w 266731"/>
                    <a:gd name="connsiteY44" fmla="*/ 87562 h 89117"/>
                    <a:gd name="connsiteX45" fmla="*/ 130607 w 266731"/>
                    <a:gd name="connsiteY45" fmla="*/ 87562 h 89117"/>
                    <a:gd name="connsiteX46" fmla="*/ 130607 w 266731"/>
                    <a:gd name="connsiteY46" fmla="*/ 22815 h 89117"/>
                    <a:gd name="connsiteX47" fmla="*/ 151984 w 266731"/>
                    <a:gd name="connsiteY47" fmla="*/ 22815 h 89117"/>
                    <a:gd name="connsiteX48" fmla="*/ 151984 w 266731"/>
                    <a:gd name="connsiteY48" fmla="*/ 30216 h 89117"/>
                    <a:gd name="connsiteX49" fmla="*/ 160078 w 266731"/>
                    <a:gd name="connsiteY49" fmla="*/ 23732 h 89117"/>
                    <a:gd name="connsiteX50" fmla="*/ 171199 w 266731"/>
                    <a:gd name="connsiteY50" fmla="*/ 21346 h 89117"/>
                    <a:gd name="connsiteX51" fmla="*/ 183555 w 266731"/>
                    <a:gd name="connsiteY51" fmla="*/ 24527 h 89117"/>
                    <a:gd name="connsiteX52" fmla="*/ 97288 w 266731"/>
                    <a:gd name="connsiteY52" fmla="*/ 0 h 89117"/>
                    <a:gd name="connsiteX53" fmla="*/ 97288 w 266731"/>
                    <a:gd name="connsiteY53" fmla="*/ 87562 h 89117"/>
                    <a:gd name="connsiteX54" fmla="*/ 75786 w 266731"/>
                    <a:gd name="connsiteY54" fmla="*/ 87562 h 89117"/>
                    <a:gd name="connsiteX55" fmla="*/ 75786 w 266731"/>
                    <a:gd name="connsiteY55" fmla="*/ 0 h 89117"/>
                    <a:gd name="connsiteX56" fmla="*/ 124818 w 266731"/>
                    <a:gd name="connsiteY56" fmla="*/ 7 h 89117"/>
                    <a:gd name="connsiteX57" fmla="*/ 124818 w 266731"/>
                    <a:gd name="connsiteY57" fmla="*/ 16580 h 89117"/>
                    <a:gd name="connsiteX58" fmla="*/ 103370 w 266731"/>
                    <a:gd name="connsiteY58" fmla="*/ 16580 h 89117"/>
                    <a:gd name="connsiteX59" fmla="*/ 103370 w 266731"/>
                    <a:gd name="connsiteY59" fmla="*/ 7 h 89117"/>
                    <a:gd name="connsiteX60" fmla="*/ 221716 w 266731"/>
                    <a:gd name="connsiteY60" fmla="*/ 0 h 89117"/>
                    <a:gd name="connsiteX61" fmla="*/ 221716 w 266731"/>
                    <a:gd name="connsiteY61" fmla="*/ 48381 h 89117"/>
                    <a:gd name="connsiteX62" fmla="*/ 242386 w 266731"/>
                    <a:gd name="connsiteY62" fmla="*/ 22781 h 89117"/>
                    <a:gd name="connsiteX63" fmla="*/ 266650 w 266731"/>
                    <a:gd name="connsiteY63" fmla="*/ 22798 h 89117"/>
                    <a:gd name="connsiteX64" fmla="*/ 242476 w 266731"/>
                    <a:gd name="connsiteY64" fmla="*/ 51134 h 89117"/>
                    <a:gd name="connsiteX65" fmla="*/ 266731 w 266731"/>
                    <a:gd name="connsiteY65" fmla="*/ 87562 h 89117"/>
                    <a:gd name="connsiteX66" fmla="*/ 242451 w 266731"/>
                    <a:gd name="connsiteY66" fmla="*/ 87562 h 89117"/>
                    <a:gd name="connsiteX67" fmla="*/ 228265 w 266731"/>
                    <a:gd name="connsiteY67" fmla="*/ 64651 h 89117"/>
                    <a:gd name="connsiteX68" fmla="*/ 221716 w 266731"/>
                    <a:gd name="connsiteY68" fmla="*/ 72175 h 89117"/>
                    <a:gd name="connsiteX69" fmla="*/ 221716 w 266731"/>
                    <a:gd name="connsiteY69" fmla="*/ 87562 h 89117"/>
                    <a:gd name="connsiteX70" fmla="*/ 200215 w 266731"/>
                    <a:gd name="connsiteY70" fmla="*/ 87563 h 89117"/>
                    <a:gd name="connsiteX71" fmla="*/ 200215 w 266731"/>
                    <a:gd name="connsiteY71" fmla="*/ 0 h 89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266731" h="89117">
                      <a:moveTo>
                        <a:pt x="44608" y="41042"/>
                      </a:moveTo>
                      <a:cubicBezTo>
                        <a:pt x="42219" y="39655"/>
                        <a:pt x="39501" y="38962"/>
                        <a:pt x="36452" y="38962"/>
                      </a:cubicBezTo>
                      <a:cubicBezTo>
                        <a:pt x="33569" y="38962"/>
                        <a:pt x="30995" y="39655"/>
                        <a:pt x="28729" y="41042"/>
                      </a:cubicBezTo>
                      <a:cubicBezTo>
                        <a:pt x="26465" y="42388"/>
                        <a:pt x="24692" y="44283"/>
                        <a:pt x="23416" y="46729"/>
                      </a:cubicBezTo>
                      <a:cubicBezTo>
                        <a:pt x="22140" y="49218"/>
                        <a:pt x="21501" y="52031"/>
                        <a:pt x="21501" y="55171"/>
                      </a:cubicBezTo>
                      <a:cubicBezTo>
                        <a:pt x="21501" y="58310"/>
                        <a:pt x="22139" y="61125"/>
                        <a:pt x="23416" y="63611"/>
                      </a:cubicBezTo>
                      <a:cubicBezTo>
                        <a:pt x="24693" y="66057"/>
                        <a:pt x="26465" y="67974"/>
                        <a:pt x="28729" y="69361"/>
                      </a:cubicBezTo>
                      <a:cubicBezTo>
                        <a:pt x="30995" y="70748"/>
                        <a:pt x="33569" y="71441"/>
                        <a:pt x="36452" y="71441"/>
                      </a:cubicBezTo>
                      <a:cubicBezTo>
                        <a:pt x="39501" y="71441"/>
                        <a:pt x="42219" y="70748"/>
                        <a:pt x="44608" y="69361"/>
                      </a:cubicBezTo>
                      <a:cubicBezTo>
                        <a:pt x="46997" y="67974"/>
                        <a:pt x="48871" y="66038"/>
                        <a:pt x="50230" y="63551"/>
                      </a:cubicBezTo>
                      <a:cubicBezTo>
                        <a:pt x="51589" y="61104"/>
                        <a:pt x="52269" y="58310"/>
                        <a:pt x="52269" y="55171"/>
                      </a:cubicBezTo>
                      <a:cubicBezTo>
                        <a:pt x="52269" y="52113"/>
                        <a:pt x="51589" y="49340"/>
                        <a:pt x="50230" y="46852"/>
                      </a:cubicBezTo>
                      <a:cubicBezTo>
                        <a:pt x="48871" y="44365"/>
                        <a:pt x="46997" y="42427"/>
                        <a:pt x="44608" y="41042"/>
                      </a:cubicBezTo>
                      <a:close/>
                      <a:moveTo>
                        <a:pt x="21501" y="0"/>
                      </a:moveTo>
                      <a:lnTo>
                        <a:pt x="21501" y="31072"/>
                      </a:lnTo>
                      <a:cubicBezTo>
                        <a:pt x="24136" y="27973"/>
                        <a:pt x="27308" y="25587"/>
                        <a:pt x="31016" y="23916"/>
                      </a:cubicBezTo>
                      <a:cubicBezTo>
                        <a:pt x="34723" y="22202"/>
                        <a:pt x="38676" y="21346"/>
                        <a:pt x="42878" y="21346"/>
                      </a:cubicBezTo>
                      <a:cubicBezTo>
                        <a:pt x="48644" y="21346"/>
                        <a:pt x="53793" y="22774"/>
                        <a:pt x="58324" y="25628"/>
                      </a:cubicBezTo>
                      <a:cubicBezTo>
                        <a:pt x="62896" y="28442"/>
                        <a:pt x="66480" y="32438"/>
                        <a:pt x="69074" y="37616"/>
                      </a:cubicBezTo>
                      <a:cubicBezTo>
                        <a:pt x="71587" y="42591"/>
                        <a:pt x="72843" y="48443"/>
                        <a:pt x="72843" y="55171"/>
                      </a:cubicBezTo>
                      <a:cubicBezTo>
                        <a:pt x="72843" y="61695"/>
                        <a:pt x="71587" y="67526"/>
                        <a:pt x="69074" y="72664"/>
                      </a:cubicBezTo>
                      <a:cubicBezTo>
                        <a:pt x="66562" y="77801"/>
                        <a:pt x="63020" y="81819"/>
                        <a:pt x="58447" y="84714"/>
                      </a:cubicBezTo>
                      <a:cubicBezTo>
                        <a:pt x="53835" y="87650"/>
                        <a:pt x="48645" y="89117"/>
                        <a:pt x="42877" y="89117"/>
                      </a:cubicBezTo>
                      <a:cubicBezTo>
                        <a:pt x="38677" y="89117"/>
                        <a:pt x="34723" y="88261"/>
                        <a:pt x="31016" y="86549"/>
                      </a:cubicBezTo>
                      <a:cubicBezTo>
                        <a:pt x="27308" y="84835"/>
                        <a:pt x="24137" y="82430"/>
                        <a:pt x="21501" y="79330"/>
                      </a:cubicBezTo>
                      <a:lnTo>
                        <a:pt x="21501" y="87562"/>
                      </a:lnTo>
                      <a:lnTo>
                        <a:pt x="0" y="87562"/>
                      </a:lnTo>
                      <a:lnTo>
                        <a:pt x="0" y="0"/>
                      </a:lnTo>
                      <a:close/>
                      <a:moveTo>
                        <a:pt x="124760" y="22798"/>
                      </a:moveTo>
                      <a:lnTo>
                        <a:pt x="124760" y="87563"/>
                      </a:lnTo>
                      <a:lnTo>
                        <a:pt x="103382" y="87563"/>
                      </a:lnTo>
                      <a:lnTo>
                        <a:pt x="103382" y="22798"/>
                      </a:lnTo>
                      <a:close/>
                      <a:moveTo>
                        <a:pt x="183555" y="24527"/>
                      </a:moveTo>
                      <a:cubicBezTo>
                        <a:pt x="187222" y="26607"/>
                        <a:pt x="190105" y="29543"/>
                        <a:pt x="192204" y="33335"/>
                      </a:cubicBezTo>
                      <a:cubicBezTo>
                        <a:pt x="194224" y="37168"/>
                        <a:pt x="195233" y="41511"/>
                        <a:pt x="195233" y="46363"/>
                      </a:cubicBezTo>
                      <a:lnTo>
                        <a:pt x="195233" y="87563"/>
                      </a:lnTo>
                      <a:lnTo>
                        <a:pt x="174721" y="87562"/>
                      </a:lnTo>
                      <a:lnTo>
                        <a:pt x="174721" y="51134"/>
                      </a:lnTo>
                      <a:cubicBezTo>
                        <a:pt x="174721" y="48768"/>
                        <a:pt x="174248" y="46669"/>
                        <a:pt x="173299" y="44834"/>
                      </a:cubicBezTo>
                      <a:cubicBezTo>
                        <a:pt x="172394" y="42959"/>
                        <a:pt x="171096" y="41511"/>
                        <a:pt x="169407" y="40491"/>
                      </a:cubicBezTo>
                      <a:cubicBezTo>
                        <a:pt x="167760" y="39472"/>
                        <a:pt x="165824" y="38962"/>
                        <a:pt x="163600" y="38962"/>
                      </a:cubicBezTo>
                      <a:cubicBezTo>
                        <a:pt x="161499" y="38962"/>
                        <a:pt x="159563" y="39472"/>
                        <a:pt x="157792" y="40491"/>
                      </a:cubicBezTo>
                      <a:cubicBezTo>
                        <a:pt x="156020" y="41470"/>
                        <a:pt x="154641" y="42816"/>
                        <a:pt x="153652" y="44528"/>
                      </a:cubicBezTo>
                      <a:cubicBezTo>
                        <a:pt x="152623" y="46159"/>
                        <a:pt x="152108" y="48075"/>
                        <a:pt x="152107" y="50278"/>
                      </a:cubicBezTo>
                      <a:lnTo>
                        <a:pt x="151984" y="87562"/>
                      </a:lnTo>
                      <a:lnTo>
                        <a:pt x="130607" y="87562"/>
                      </a:lnTo>
                      <a:lnTo>
                        <a:pt x="130607" y="22815"/>
                      </a:lnTo>
                      <a:lnTo>
                        <a:pt x="151984" y="22815"/>
                      </a:lnTo>
                      <a:lnTo>
                        <a:pt x="151984" y="30216"/>
                      </a:lnTo>
                      <a:cubicBezTo>
                        <a:pt x="154003" y="27443"/>
                        <a:pt x="156700" y="25282"/>
                        <a:pt x="160078" y="23732"/>
                      </a:cubicBezTo>
                      <a:cubicBezTo>
                        <a:pt x="163455" y="22142"/>
                        <a:pt x="167162" y="21346"/>
                        <a:pt x="171199" y="21346"/>
                      </a:cubicBezTo>
                      <a:cubicBezTo>
                        <a:pt x="175771" y="21346"/>
                        <a:pt x="179890" y="22407"/>
                        <a:pt x="183555" y="24527"/>
                      </a:cubicBezTo>
                      <a:close/>
                      <a:moveTo>
                        <a:pt x="97288" y="0"/>
                      </a:moveTo>
                      <a:lnTo>
                        <a:pt x="97288" y="87562"/>
                      </a:lnTo>
                      <a:lnTo>
                        <a:pt x="75786" y="87562"/>
                      </a:lnTo>
                      <a:lnTo>
                        <a:pt x="75786" y="0"/>
                      </a:lnTo>
                      <a:close/>
                      <a:moveTo>
                        <a:pt x="124818" y="7"/>
                      </a:moveTo>
                      <a:lnTo>
                        <a:pt x="124818" y="16580"/>
                      </a:lnTo>
                      <a:lnTo>
                        <a:pt x="103370" y="16580"/>
                      </a:lnTo>
                      <a:lnTo>
                        <a:pt x="103370" y="7"/>
                      </a:lnTo>
                      <a:close/>
                      <a:moveTo>
                        <a:pt x="221716" y="0"/>
                      </a:moveTo>
                      <a:lnTo>
                        <a:pt x="221716" y="48381"/>
                      </a:lnTo>
                      <a:lnTo>
                        <a:pt x="242386" y="22781"/>
                      </a:lnTo>
                      <a:lnTo>
                        <a:pt x="266650" y="22798"/>
                      </a:lnTo>
                      <a:lnTo>
                        <a:pt x="242476" y="51134"/>
                      </a:lnTo>
                      <a:lnTo>
                        <a:pt x="266731" y="87562"/>
                      </a:lnTo>
                      <a:lnTo>
                        <a:pt x="242451" y="87562"/>
                      </a:lnTo>
                      <a:lnTo>
                        <a:pt x="228265" y="64651"/>
                      </a:lnTo>
                      <a:lnTo>
                        <a:pt x="221716" y="72175"/>
                      </a:lnTo>
                      <a:lnTo>
                        <a:pt x="221716" y="87562"/>
                      </a:lnTo>
                      <a:lnTo>
                        <a:pt x="200215" y="87563"/>
                      </a:lnTo>
                      <a:lnTo>
                        <a:pt x="200215" y="0"/>
                      </a:lnTo>
                      <a:close/>
                    </a:path>
                  </a:pathLst>
                </a:custGeom>
                <a:solidFill>
                  <a:srgbClr val="1C1C1C"/>
                </a:solidFill>
                <a:ln w="49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BC319C53-73F6-F3A7-9B7B-9ACB42A1887C}"/>
                    </a:ext>
                  </a:extLst>
                </p:cNvPr>
                <p:cNvSpPr/>
                <p:nvPr/>
              </p:nvSpPr>
              <p:spPr>
                <a:xfrm rot="20723658">
                  <a:off x="10990050" y="3023816"/>
                  <a:ext cx="71011" cy="88916"/>
                </a:xfrm>
                <a:custGeom>
                  <a:avLst/>
                  <a:gdLst>
                    <a:gd name="connsiteX0" fmla="*/ 21448 w 71011"/>
                    <a:gd name="connsiteY0" fmla="*/ 22790 h 88916"/>
                    <a:gd name="connsiteX1" fmla="*/ 21448 w 71011"/>
                    <a:gd name="connsiteY1" fmla="*/ 87561 h 88916"/>
                    <a:gd name="connsiteX2" fmla="*/ 0 w 71011"/>
                    <a:gd name="connsiteY2" fmla="*/ 87561 h 88916"/>
                    <a:gd name="connsiteX3" fmla="*/ 0 w 71011"/>
                    <a:gd name="connsiteY3" fmla="*/ 22790 h 88916"/>
                    <a:gd name="connsiteX4" fmla="*/ 21448 w 71011"/>
                    <a:gd name="connsiteY4" fmla="*/ 0 h 88916"/>
                    <a:gd name="connsiteX5" fmla="*/ 21448 w 71011"/>
                    <a:gd name="connsiteY5" fmla="*/ 16573 h 88916"/>
                    <a:gd name="connsiteX6" fmla="*/ 0 w 71011"/>
                    <a:gd name="connsiteY6" fmla="*/ 16573 h 88916"/>
                    <a:gd name="connsiteX7" fmla="*/ 0 w 71011"/>
                    <a:gd name="connsiteY7" fmla="*/ 0 h 88916"/>
                    <a:gd name="connsiteX8" fmla="*/ 54701 w 71011"/>
                    <a:gd name="connsiteY8" fmla="*/ 0 h 88916"/>
                    <a:gd name="connsiteX9" fmla="*/ 54701 w 71011"/>
                    <a:gd name="connsiteY9" fmla="*/ 22790 h 88916"/>
                    <a:gd name="connsiteX10" fmla="*/ 68231 w 71011"/>
                    <a:gd name="connsiteY10" fmla="*/ 22790 h 88916"/>
                    <a:gd name="connsiteX11" fmla="*/ 68231 w 71011"/>
                    <a:gd name="connsiteY11" fmla="*/ 39543 h 88916"/>
                    <a:gd name="connsiteX12" fmla="*/ 54701 w 71011"/>
                    <a:gd name="connsiteY12" fmla="*/ 39543 h 88916"/>
                    <a:gd name="connsiteX13" fmla="*/ 54700 w 71011"/>
                    <a:gd name="connsiteY13" fmla="*/ 64205 h 88916"/>
                    <a:gd name="connsiteX14" fmla="*/ 56369 w 71011"/>
                    <a:gd name="connsiteY14" fmla="*/ 69281 h 88916"/>
                    <a:gd name="connsiteX15" fmla="*/ 60632 w 71011"/>
                    <a:gd name="connsiteY15" fmla="*/ 71239 h 88916"/>
                    <a:gd name="connsiteX16" fmla="*/ 64091 w 71011"/>
                    <a:gd name="connsiteY16" fmla="*/ 70688 h 88916"/>
                    <a:gd name="connsiteX17" fmla="*/ 66749 w 71011"/>
                    <a:gd name="connsiteY17" fmla="*/ 69098 h 88916"/>
                    <a:gd name="connsiteX18" fmla="*/ 71011 w 71011"/>
                    <a:gd name="connsiteY18" fmla="*/ 82737 h 88916"/>
                    <a:gd name="connsiteX19" fmla="*/ 63659 w 71011"/>
                    <a:gd name="connsiteY19" fmla="*/ 87203 h 88916"/>
                    <a:gd name="connsiteX20" fmla="*/ 55072 w 71011"/>
                    <a:gd name="connsiteY20" fmla="*/ 88916 h 88916"/>
                    <a:gd name="connsiteX21" fmla="*/ 44260 w 71011"/>
                    <a:gd name="connsiteY21" fmla="*/ 86286 h 88916"/>
                    <a:gd name="connsiteX22" fmla="*/ 36845 w 71011"/>
                    <a:gd name="connsiteY22" fmla="*/ 78823 h 88916"/>
                    <a:gd name="connsiteX23" fmla="*/ 34188 w 71011"/>
                    <a:gd name="connsiteY23" fmla="*/ 68119 h 88916"/>
                    <a:gd name="connsiteX24" fmla="*/ 34189 w 71011"/>
                    <a:gd name="connsiteY24" fmla="*/ 39543 h 88916"/>
                    <a:gd name="connsiteX25" fmla="*/ 25601 w 71011"/>
                    <a:gd name="connsiteY25" fmla="*/ 39543 h 88916"/>
                    <a:gd name="connsiteX26" fmla="*/ 25601 w 71011"/>
                    <a:gd name="connsiteY26" fmla="*/ 22790 h 88916"/>
                    <a:gd name="connsiteX27" fmla="*/ 34188 w 71011"/>
                    <a:gd name="connsiteY27" fmla="*/ 22790 h 88916"/>
                    <a:gd name="connsiteX28" fmla="*/ 34188 w 71011"/>
                    <a:gd name="connsiteY28" fmla="*/ 0 h 88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1011" h="88916">
                      <a:moveTo>
                        <a:pt x="21448" y="22790"/>
                      </a:moveTo>
                      <a:lnTo>
                        <a:pt x="21448" y="87561"/>
                      </a:lnTo>
                      <a:lnTo>
                        <a:pt x="0" y="87561"/>
                      </a:lnTo>
                      <a:lnTo>
                        <a:pt x="0" y="22790"/>
                      </a:lnTo>
                      <a:close/>
                      <a:moveTo>
                        <a:pt x="21448" y="0"/>
                      </a:moveTo>
                      <a:lnTo>
                        <a:pt x="21448" y="16573"/>
                      </a:lnTo>
                      <a:lnTo>
                        <a:pt x="0" y="16573"/>
                      </a:lnTo>
                      <a:lnTo>
                        <a:pt x="0" y="0"/>
                      </a:lnTo>
                      <a:close/>
                      <a:moveTo>
                        <a:pt x="54701" y="0"/>
                      </a:moveTo>
                      <a:lnTo>
                        <a:pt x="54701" y="22790"/>
                      </a:lnTo>
                      <a:lnTo>
                        <a:pt x="68231" y="22790"/>
                      </a:lnTo>
                      <a:lnTo>
                        <a:pt x="68231" y="39543"/>
                      </a:lnTo>
                      <a:lnTo>
                        <a:pt x="54701" y="39543"/>
                      </a:lnTo>
                      <a:lnTo>
                        <a:pt x="54700" y="64205"/>
                      </a:lnTo>
                      <a:cubicBezTo>
                        <a:pt x="54701" y="66285"/>
                        <a:pt x="55257" y="67977"/>
                        <a:pt x="56369" y="69281"/>
                      </a:cubicBezTo>
                      <a:cubicBezTo>
                        <a:pt x="57481" y="70586"/>
                        <a:pt x="58902" y="71238"/>
                        <a:pt x="60632" y="71239"/>
                      </a:cubicBezTo>
                      <a:cubicBezTo>
                        <a:pt x="61867" y="71238"/>
                        <a:pt x="63021" y="71056"/>
                        <a:pt x="64091" y="70688"/>
                      </a:cubicBezTo>
                      <a:cubicBezTo>
                        <a:pt x="65162" y="70322"/>
                        <a:pt x="66048" y="69791"/>
                        <a:pt x="66749" y="69098"/>
                      </a:cubicBezTo>
                      <a:lnTo>
                        <a:pt x="71011" y="82737"/>
                      </a:lnTo>
                      <a:cubicBezTo>
                        <a:pt x="69076" y="84573"/>
                        <a:pt x="66626" y="86061"/>
                        <a:pt x="63659" y="87203"/>
                      </a:cubicBezTo>
                      <a:cubicBezTo>
                        <a:pt x="60735" y="88345"/>
                        <a:pt x="57873" y="88916"/>
                        <a:pt x="55072" y="88916"/>
                      </a:cubicBezTo>
                      <a:cubicBezTo>
                        <a:pt x="51035" y="88916"/>
                        <a:pt x="47431" y="88039"/>
                        <a:pt x="44260" y="86286"/>
                      </a:cubicBezTo>
                      <a:cubicBezTo>
                        <a:pt x="41088" y="84492"/>
                        <a:pt x="38616" y="82004"/>
                        <a:pt x="36845" y="78823"/>
                      </a:cubicBezTo>
                      <a:cubicBezTo>
                        <a:pt x="35074" y="75725"/>
                        <a:pt x="34188" y="72156"/>
                        <a:pt x="34188" y="68119"/>
                      </a:cubicBezTo>
                      <a:lnTo>
                        <a:pt x="34189" y="39543"/>
                      </a:lnTo>
                      <a:lnTo>
                        <a:pt x="25601" y="39543"/>
                      </a:lnTo>
                      <a:lnTo>
                        <a:pt x="25601" y="22790"/>
                      </a:lnTo>
                      <a:lnTo>
                        <a:pt x="34188" y="22790"/>
                      </a:lnTo>
                      <a:lnTo>
                        <a:pt x="34188" y="0"/>
                      </a:lnTo>
                      <a:close/>
                    </a:path>
                  </a:pathLst>
                </a:custGeom>
                <a:solidFill>
                  <a:srgbClr val="0C831F"/>
                </a:solidFill>
                <a:ln w="493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E5AC99-E856-B736-74BB-4B226416F7D7}"/>
              </a:ext>
            </a:extLst>
          </p:cNvPr>
          <p:cNvGrpSpPr/>
          <p:nvPr/>
        </p:nvGrpSpPr>
        <p:grpSpPr>
          <a:xfrm>
            <a:off x="10741249" y="129249"/>
            <a:ext cx="1384687" cy="361854"/>
            <a:chOff x="8036979" y="3239794"/>
            <a:chExt cx="1433699" cy="3784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25E5BE6-506B-7D9F-0F04-691026F00485}"/>
                </a:ext>
              </a:extLst>
            </p:cNvPr>
            <p:cNvSpPr/>
            <p:nvPr/>
          </p:nvSpPr>
          <p:spPr>
            <a:xfrm>
              <a:off x="8036979" y="3239794"/>
              <a:ext cx="306253" cy="378408"/>
            </a:xfrm>
            <a:custGeom>
              <a:avLst/>
              <a:gdLst>
                <a:gd name="connsiteX0" fmla="*/ 180271 w 306253"/>
                <a:gd name="connsiteY0" fmla="*/ 90640 h 378408"/>
                <a:gd name="connsiteX1" fmla="*/ 245211 w 306253"/>
                <a:gd name="connsiteY1" fmla="*/ 108822 h 378408"/>
                <a:gd name="connsiteX2" fmla="*/ 290408 w 306253"/>
                <a:gd name="connsiteY2" fmla="*/ 159724 h 378408"/>
                <a:gd name="connsiteX3" fmla="*/ 306254 w 306253"/>
                <a:gd name="connsiteY3" fmla="*/ 234267 h 378408"/>
                <a:gd name="connsiteX4" fmla="*/ 290408 w 306253"/>
                <a:gd name="connsiteY4" fmla="*/ 308547 h 378408"/>
                <a:gd name="connsiteX5" fmla="*/ 245730 w 306253"/>
                <a:gd name="connsiteY5" fmla="*/ 359711 h 378408"/>
                <a:gd name="connsiteX6" fmla="*/ 180271 w 306253"/>
                <a:gd name="connsiteY6" fmla="*/ 378409 h 378408"/>
                <a:gd name="connsiteX7" fmla="*/ 130398 w 306253"/>
                <a:gd name="connsiteY7" fmla="*/ 367502 h 378408"/>
                <a:gd name="connsiteX8" fmla="*/ 90396 w 306253"/>
                <a:gd name="connsiteY8" fmla="*/ 336853 h 378408"/>
                <a:gd name="connsiteX9" fmla="*/ 90396 w 306253"/>
                <a:gd name="connsiteY9" fmla="*/ 371806 h 378408"/>
                <a:gd name="connsiteX10" fmla="*/ 0 w 306253"/>
                <a:gd name="connsiteY10" fmla="*/ 371806 h 378408"/>
                <a:gd name="connsiteX11" fmla="*/ 0 w 306253"/>
                <a:gd name="connsiteY11" fmla="*/ 0 h 378408"/>
                <a:gd name="connsiteX12" fmla="*/ 90396 w 306253"/>
                <a:gd name="connsiteY12" fmla="*/ 0 h 378408"/>
                <a:gd name="connsiteX13" fmla="*/ 90396 w 306253"/>
                <a:gd name="connsiteY13" fmla="*/ 131938 h 378408"/>
                <a:gd name="connsiteX14" fmla="*/ 130398 w 306253"/>
                <a:gd name="connsiteY14" fmla="*/ 101551 h 378408"/>
                <a:gd name="connsiteX15" fmla="*/ 180271 w 306253"/>
                <a:gd name="connsiteY15" fmla="*/ 90640 h 378408"/>
                <a:gd name="connsiteX16" fmla="*/ 153257 w 306253"/>
                <a:gd name="connsiteY16" fmla="*/ 303351 h 378408"/>
                <a:gd name="connsiteX17" fmla="*/ 187545 w 306253"/>
                <a:gd name="connsiteY17" fmla="*/ 294520 h 378408"/>
                <a:gd name="connsiteX18" fmla="*/ 211182 w 306253"/>
                <a:gd name="connsiteY18" fmla="*/ 269849 h 378408"/>
                <a:gd name="connsiteX19" fmla="*/ 219754 w 306253"/>
                <a:gd name="connsiteY19" fmla="*/ 234267 h 378408"/>
                <a:gd name="connsiteX20" fmla="*/ 211182 w 306253"/>
                <a:gd name="connsiteY20" fmla="*/ 198942 h 378408"/>
                <a:gd name="connsiteX21" fmla="*/ 187545 w 306253"/>
                <a:gd name="connsiteY21" fmla="*/ 174271 h 378408"/>
                <a:gd name="connsiteX22" fmla="*/ 153257 w 306253"/>
                <a:gd name="connsiteY22" fmla="*/ 165440 h 378408"/>
                <a:gd name="connsiteX23" fmla="*/ 120787 w 306253"/>
                <a:gd name="connsiteY23" fmla="*/ 174271 h 378408"/>
                <a:gd name="connsiteX24" fmla="*/ 98448 w 306253"/>
                <a:gd name="connsiteY24" fmla="*/ 198422 h 378408"/>
                <a:gd name="connsiteX25" fmla="*/ 90396 w 306253"/>
                <a:gd name="connsiteY25" fmla="*/ 234267 h 378408"/>
                <a:gd name="connsiteX26" fmla="*/ 98448 w 306253"/>
                <a:gd name="connsiteY26" fmla="*/ 270107 h 378408"/>
                <a:gd name="connsiteX27" fmla="*/ 120787 w 306253"/>
                <a:gd name="connsiteY27" fmla="*/ 294520 h 378408"/>
                <a:gd name="connsiteX28" fmla="*/ 153257 w 306253"/>
                <a:gd name="connsiteY28" fmla="*/ 303351 h 3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253" h="378408">
                  <a:moveTo>
                    <a:pt x="180271" y="90640"/>
                  </a:moveTo>
                  <a:cubicBezTo>
                    <a:pt x="204516" y="90640"/>
                    <a:pt x="226162" y="96702"/>
                    <a:pt x="245211" y="108822"/>
                  </a:cubicBezTo>
                  <a:cubicBezTo>
                    <a:pt x="264432" y="120769"/>
                    <a:pt x="279498" y="137738"/>
                    <a:pt x="290408" y="159724"/>
                  </a:cubicBezTo>
                  <a:cubicBezTo>
                    <a:pt x="300972" y="180849"/>
                    <a:pt x="306254" y="205698"/>
                    <a:pt x="306254" y="234267"/>
                  </a:cubicBezTo>
                  <a:cubicBezTo>
                    <a:pt x="306254" y="261969"/>
                    <a:pt x="300972" y="286729"/>
                    <a:pt x="290408" y="308547"/>
                  </a:cubicBezTo>
                  <a:cubicBezTo>
                    <a:pt x="279845" y="330360"/>
                    <a:pt x="264952" y="347418"/>
                    <a:pt x="245730" y="359711"/>
                  </a:cubicBezTo>
                  <a:cubicBezTo>
                    <a:pt x="226335" y="372178"/>
                    <a:pt x="204516" y="378409"/>
                    <a:pt x="180271" y="378409"/>
                  </a:cubicBezTo>
                  <a:cubicBezTo>
                    <a:pt x="162608" y="378409"/>
                    <a:pt x="145984" y="374773"/>
                    <a:pt x="130398" y="367502"/>
                  </a:cubicBezTo>
                  <a:cubicBezTo>
                    <a:pt x="114812" y="360226"/>
                    <a:pt x="101478" y="350013"/>
                    <a:pt x="90396" y="336853"/>
                  </a:cubicBezTo>
                  <a:lnTo>
                    <a:pt x="90396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6" y="0"/>
                  </a:lnTo>
                  <a:lnTo>
                    <a:pt x="90396" y="131938"/>
                  </a:lnTo>
                  <a:cubicBezTo>
                    <a:pt x="101478" y="118778"/>
                    <a:pt x="114812" y="108649"/>
                    <a:pt x="130398" y="101551"/>
                  </a:cubicBezTo>
                  <a:cubicBezTo>
                    <a:pt x="145984" y="94275"/>
                    <a:pt x="162608" y="90640"/>
                    <a:pt x="180271" y="90640"/>
                  </a:cubicBezTo>
                  <a:close/>
                  <a:moveTo>
                    <a:pt x="153257" y="303351"/>
                  </a:moveTo>
                  <a:cubicBezTo>
                    <a:pt x="166071" y="303351"/>
                    <a:pt x="177500" y="300409"/>
                    <a:pt x="187545" y="294520"/>
                  </a:cubicBezTo>
                  <a:cubicBezTo>
                    <a:pt x="197588" y="288631"/>
                    <a:pt x="205468" y="280409"/>
                    <a:pt x="211182" y="269849"/>
                  </a:cubicBezTo>
                  <a:cubicBezTo>
                    <a:pt x="216897" y="259458"/>
                    <a:pt x="219754" y="247595"/>
                    <a:pt x="219754" y="234267"/>
                  </a:cubicBezTo>
                  <a:cubicBezTo>
                    <a:pt x="219754" y="221280"/>
                    <a:pt x="216897" y="209507"/>
                    <a:pt x="211182" y="198942"/>
                  </a:cubicBezTo>
                  <a:cubicBezTo>
                    <a:pt x="205468" y="188382"/>
                    <a:pt x="197588" y="180155"/>
                    <a:pt x="187545" y="174271"/>
                  </a:cubicBezTo>
                  <a:cubicBezTo>
                    <a:pt x="177500" y="168382"/>
                    <a:pt x="166071" y="165440"/>
                    <a:pt x="153257" y="165440"/>
                  </a:cubicBezTo>
                  <a:cubicBezTo>
                    <a:pt x="141135" y="165440"/>
                    <a:pt x="130311" y="168382"/>
                    <a:pt x="120787" y="174271"/>
                  </a:cubicBezTo>
                  <a:cubicBezTo>
                    <a:pt x="111263" y="179987"/>
                    <a:pt x="103816" y="188035"/>
                    <a:pt x="98448" y="198422"/>
                  </a:cubicBezTo>
                  <a:cubicBezTo>
                    <a:pt x="93080" y="208987"/>
                    <a:pt x="90396" y="220933"/>
                    <a:pt x="90396" y="234267"/>
                  </a:cubicBezTo>
                  <a:cubicBezTo>
                    <a:pt x="90396" y="247595"/>
                    <a:pt x="93080" y="259547"/>
                    <a:pt x="98448" y="270107"/>
                  </a:cubicBezTo>
                  <a:cubicBezTo>
                    <a:pt x="103816" y="280493"/>
                    <a:pt x="111263" y="288631"/>
                    <a:pt x="120787" y="294520"/>
                  </a:cubicBezTo>
                  <a:cubicBezTo>
                    <a:pt x="130311" y="300409"/>
                    <a:pt x="141135" y="303351"/>
                    <a:pt x="153257" y="303351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64A42A-990D-74D5-5BDB-71CD10A4AF10}"/>
                </a:ext>
              </a:extLst>
            </p:cNvPr>
            <p:cNvSpPr/>
            <p:nvPr/>
          </p:nvSpPr>
          <p:spPr>
            <a:xfrm>
              <a:off x="8355608" y="3239794"/>
              <a:ext cx="90394" cy="371806"/>
            </a:xfrm>
            <a:custGeom>
              <a:avLst/>
              <a:gdLst>
                <a:gd name="connsiteX0" fmla="*/ 0 w 90394"/>
                <a:gd name="connsiteY0" fmla="*/ 371806 h 371806"/>
                <a:gd name="connsiteX1" fmla="*/ 0 w 90394"/>
                <a:gd name="connsiteY1" fmla="*/ 0 h 371806"/>
                <a:gd name="connsiteX2" fmla="*/ 90395 w 90394"/>
                <a:gd name="connsiteY2" fmla="*/ 0 h 371806"/>
                <a:gd name="connsiteX3" fmla="*/ 90395 w 90394"/>
                <a:gd name="connsiteY3" fmla="*/ 371806 h 371806"/>
                <a:gd name="connsiteX4" fmla="*/ 0 w 90394"/>
                <a:gd name="connsiteY4" fmla="*/ 371806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4" h="371806">
                  <a:moveTo>
                    <a:pt x="0" y="371806"/>
                  </a:moveTo>
                  <a:lnTo>
                    <a:pt x="0" y="0"/>
                  </a:lnTo>
                  <a:lnTo>
                    <a:pt x="90395" y="0"/>
                  </a:lnTo>
                  <a:lnTo>
                    <a:pt x="90395" y="371806"/>
                  </a:lnTo>
                  <a:lnTo>
                    <a:pt x="0" y="371806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9D8A38B-1CDE-3689-7481-7E43BE0DB5B5}"/>
                </a:ext>
              </a:extLst>
            </p:cNvPr>
            <p:cNvSpPr/>
            <p:nvPr/>
          </p:nvSpPr>
          <p:spPr>
            <a:xfrm>
              <a:off x="8471624" y="3336595"/>
              <a:ext cx="89877" cy="275005"/>
            </a:xfrm>
            <a:custGeom>
              <a:avLst/>
              <a:gdLst>
                <a:gd name="connsiteX0" fmla="*/ 0 w 89877"/>
                <a:gd name="connsiteY0" fmla="*/ 275005 h 275005"/>
                <a:gd name="connsiteX1" fmla="*/ 0 w 89877"/>
                <a:gd name="connsiteY1" fmla="*/ 0 h 275005"/>
                <a:gd name="connsiteX2" fmla="*/ 89877 w 89877"/>
                <a:gd name="connsiteY2" fmla="*/ 0 h 275005"/>
                <a:gd name="connsiteX3" fmla="*/ 89877 w 89877"/>
                <a:gd name="connsiteY3" fmla="*/ 275005 h 275005"/>
                <a:gd name="connsiteX4" fmla="*/ 0 w 89877"/>
                <a:gd name="connsiteY4" fmla="*/ 275005 h 2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7" h="275005">
                  <a:moveTo>
                    <a:pt x="0" y="275005"/>
                  </a:moveTo>
                  <a:lnTo>
                    <a:pt x="0" y="0"/>
                  </a:lnTo>
                  <a:lnTo>
                    <a:pt x="89877" y="0"/>
                  </a:lnTo>
                  <a:lnTo>
                    <a:pt x="89877" y="275005"/>
                  </a:lnTo>
                  <a:lnTo>
                    <a:pt x="0" y="275005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AD9F85-9264-563C-85D6-F0B8354D19D0}"/>
                </a:ext>
              </a:extLst>
            </p:cNvPr>
            <p:cNvSpPr/>
            <p:nvPr/>
          </p:nvSpPr>
          <p:spPr>
            <a:xfrm>
              <a:off x="8586083" y="3330434"/>
              <a:ext cx="271706" cy="281166"/>
            </a:xfrm>
            <a:custGeom>
              <a:avLst/>
              <a:gdLst>
                <a:gd name="connsiteX0" fmla="*/ 170660 w 271706"/>
                <a:gd name="connsiteY0" fmla="*/ 0 h 281166"/>
                <a:gd name="connsiteX1" fmla="*/ 222612 w 271706"/>
                <a:gd name="connsiteY1" fmla="*/ 13507 h 281166"/>
                <a:gd name="connsiteX2" fmla="*/ 258977 w 271706"/>
                <a:gd name="connsiteY2" fmla="*/ 50907 h 281166"/>
                <a:gd name="connsiteX3" fmla="*/ 271706 w 271706"/>
                <a:gd name="connsiteY3" fmla="*/ 106227 h 281166"/>
                <a:gd name="connsiteX4" fmla="*/ 271706 w 271706"/>
                <a:gd name="connsiteY4" fmla="*/ 281167 h 281166"/>
                <a:gd name="connsiteX5" fmla="*/ 185470 w 271706"/>
                <a:gd name="connsiteY5" fmla="*/ 281167 h 281166"/>
                <a:gd name="connsiteX6" fmla="*/ 185470 w 271706"/>
                <a:gd name="connsiteY6" fmla="*/ 126485 h 281166"/>
                <a:gd name="connsiteX7" fmla="*/ 179492 w 271706"/>
                <a:gd name="connsiteY7" fmla="*/ 99733 h 281166"/>
                <a:gd name="connsiteX8" fmla="*/ 163127 w 271706"/>
                <a:gd name="connsiteY8" fmla="*/ 81294 h 281166"/>
                <a:gd name="connsiteX9" fmla="*/ 138714 w 271706"/>
                <a:gd name="connsiteY9" fmla="*/ 74800 h 281166"/>
                <a:gd name="connsiteX10" fmla="*/ 114295 w 271706"/>
                <a:gd name="connsiteY10" fmla="*/ 81294 h 281166"/>
                <a:gd name="connsiteX11" fmla="*/ 96890 w 271706"/>
                <a:gd name="connsiteY11" fmla="*/ 98436 h 281166"/>
                <a:gd name="connsiteX12" fmla="*/ 90397 w 271706"/>
                <a:gd name="connsiteY12" fmla="*/ 122849 h 281166"/>
                <a:gd name="connsiteX13" fmla="*/ 89877 w 271706"/>
                <a:gd name="connsiteY13" fmla="*/ 281167 h 281166"/>
                <a:gd name="connsiteX14" fmla="*/ 0 w 271706"/>
                <a:gd name="connsiteY14" fmla="*/ 281167 h 281166"/>
                <a:gd name="connsiteX15" fmla="*/ 0 w 271706"/>
                <a:gd name="connsiteY15" fmla="*/ 6236 h 281166"/>
                <a:gd name="connsiteX16" fmla="*/ 89877 w 271706"/>
                <a:gd name="connsiteY16" fmla="*/ 6236 h 281166"/>
                <a:gd name="connsiteX17" fmla="*/ 89877 w 271706"/>
                <a:gd name="connsiteY17" fmla="*/ 37663 h 281166"/>
                <a:gd name="connsiteX18" fmla="*/ 123904 w 271706"/>
                <a:gd name="connsiteY18" fmla="*/ 10129 h 281166"/>
                <a:gd name="connsiteX19" fmla="*/ 170660 w 271706"/>
                <a:gd name="connsiteY19" fmla="*/ 0 h 28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06" h="281166">
                  <a:moveTo>
                    <a:pt x="170660" y="0"/>
                  </a:moveTo>
                  <a:cubicBezTo>
                    <a:pt x="189883" y="0"/>
                    <a:pt x="207204" y="4502"/>
                    <a:pt x="222612" y="13507"/>
                  </a:cubicBezTo>
                  <a:cubicBezTo>
                    <a:pt x="238026" y="22338"/>
                    <a:pt x="250146" y="34805"/>
                    <a:pt x="258977" y="50907"/>
                  </a:cubicBezTo>
                  <a:cubicBezTo>
                    <a:pt x="267467" y="67182"/>
                    <a:pt x="271706" y="85622"/>
                    <a:pt x="271706" y="106227"/>
                  </a:cubicBezTo>
                  <a:lnTo>
                    <a:pt x="271706" y="281167"/>
                  </a:lnTo>
                  <a:lnTo>
                    <a:pt x="185470" y="281167"/>
                  </a:lnTo>
                  <a:lnTo>
                    <a:pt x="185470" y="126485"/>
                  </a:lnTo>
                  <a:cubicBezTo>
                    <a:pt x="185470" y="116440"/>
                    <a:pt x="183479" y="107525"/>
                    <a:pt x="179492" y="99733"/>
                  </a:cubicBezTo>
                  <a:cubicBezTo>
                    <a:pt x="175683" y="91769"/>
                    <a:pt x="170229" y="85622"/>
                    <a:pt x="163127" y="81294"/>
                  </a:cubicBezTo>
                  <a:cubicBezTo>
                    <a:pt x="156203" y="76965"/>
                    <a:pt x="148065" y="74800"/>
                    <a:pt x="138714" y="74800"/>
                  </a:cubicBezTo>
                  <a:cubicBezTo>
                    <a:pt x="129882" y="74800"/>
                    <a:pt x="121740" y="76965"/>
                    <a:pt x="114295" y="81294"/>
                  </a:cubicBezTo>
                  <a:cubicBezTo>
                    <a:pt x="106846" y="85449"/>
                    <a:pt x="101046" y="91165"/>
                    <a:pt x="96890" y="98436"/>
                  </a:cubicBezTo>
                  <a:cubicBezTo>
                    <a:pt x="92562" y="105360"/>
                    <a:pt x="90397" y="113498"/>
                    <a:pt x="90397" y="122849"/>
                  </a:cubicBezTo>
                  <a:lnTo>
                    <a:pt x="89877" y="281167"/>
                  </a:lnTo>
                  <a:lnTo>
                    <a:pt x="0" y="281167"/>
                  </a:lnTo>
                  <a:lnTo>
                    <a:pt x="0" y="6236"/>
                  </a:lnTo>
                  <a:lnTo>
                    <a:pt x="89877" y="6236"/>
                  </a:lnTo>
                  <a:lnTo>
                    <a:pt x="89877" y="37663"/>
                  </a:lnTo>
                  <a:cubicBezTo>
                    <a:pt x="98362" y="25889"/>
                    <a:pt x="109704" y="16711"/>
                    <a:pt x="123904" y="10129"/>
                  </a:cubicBezTo>
                  <a:cubicBezTo>
                    <a:pt x="138104" y="3378"/>
                    <a:pt x="153691" y="0"/>
                    <a:pt x="170660" y="0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B729155-DE0F-0CB0-3417-0D494A9F56F7}"/>
                </a:ext>
              </a:extLst>
            </p:cNvPr>
            <p:cNvSpPr/>
            <p:nvPr/>
          </p:nvSpPr>
          <p:spPr>
            <a:xfrm>
              <a:off x="8878736" y="3239794"/>
              <a:ext cx="279651" cy="371806"/>
            </a:xfrm>
            <a:custGeom>
              <a:avLst/>
              <a:gdLst>
                <a:gd name="connsiteX0" fmla="*/ 177674 w 279651"/>
                <a:gd name="connsiteY0" fmla="*/ 217124 h 371806"/>
                <a:gd name="connsiteX1" fmla="*/ 279651 w 279651"/>
                <a:gd name="connsiteY1" fmla="*/ 371806 h 371806"/>
                <a:gd name="connsiteX2" fmla="*/ 177570 w 279651"/>
                <a:gd name="connsiteY2" fmla="*/ 371806 h 371806"/>
                <a:gd name="connsiteX3" fmla="*/ 117931 w 279651"/>
                <a:gd name="connsiteY3" fmla="*/ 274520 h 371806"/>
                <a:gd name="connsiteX4" fmla="*/ 90397 w 279651"/>
                <a:gd name="connsiteY4" fmla="*/ 306467 h 371806"/>
                <a:gd name="connsiteX5" fmla="*/ 90397 w 279651"/>
                <a:gd name="connsiteY5" fmla="*/ 371806 h 371806"/>
                <a:gd name="connsiteX6" fmla="*/ 0 w 279651"/>
                <a:gd name="connsiteY6" fmla="*/ 371806 h 371806"/>
                <a:gd name="connsiteX7" fmla="*/ 0 w 279651"/>
                <a:gd name="connsiteY7" fmla="*/ 0 h 371806"/>
                <a:gd name="connsiteX8" fmla="*/ 90397 w 279651"/>
                <a:gd name="connsiteY8" fmla="*/ 0 h 371806"/>
                <a:gd name="connsiteX9" fmla="*/ 90397 w 279651"/>
                <a:gd name="connsiteY9" fmla="*/ 205435 h 371806"/>
                <a:gd name="connsiteX10" fmla="*/ 177302 w 279651"/>
                <a:gd name="connsiteY10" fmla="*/ 96732 h 371806"/>
                <a:gd name="connsiteX11" fmla="*/ 279314 w 279651"/>
                <a:gd name="connsiteY11" fmla="*/ 96801 h 371806"/>
                <a:gd name="connsiteX12" fmla="*/ 177674 w 279651"/>
                <a:gd name="connsiteY12" fmla="*/ 217124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651" h="371806">
                  <a:moveTo>
                    <a:pt x="177674" y="217124"/>
                  </a:moveTo>
                  <a:lnTo>
                    <a:pt x="279651" y="371806"/>
                  </a:lnTo>
                  <a:lnTo>
                    <a:pt x="177570" y="371806"/>
                  </a:lnTo>
                  <a:lnTo>
                    <a:pt x="117931" y="274520"/>
                  </a:lnTo>
                  <a:lnTo>
                    <a:pt x="90397" y="306467"/>
                  </a:lnTo>
                  <a:lnTo>
                    <a:pt x="90397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7" y="0"/>
                  </a:lnTo>
                  <a:lnTo>
                    <a:pt x="90397" y="205435"/>
                  </a:lnTo>
                  <a:lnTo>
                    <a:pt x="177302" y="96732"/>
                  </a:lnTo>
                  <a:lnTo>
                    <a:pt x="279314" y="96801"/>
                  </a:lnTo>
                  <a:lnTo>
                    <a:pt x="177674" y="217124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80AB85-AA4E-CA5A-B702-0ED00014B23B}"/>
                </a:ext>
              </a:extLst>
            </p:cNvPr>
            <p:cNvSpPr/>
            <p:nvPr/>
          </p:nvSpPr>
          <p:spPr>
            <a:xfrm>
              <a:off x="8471575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493A60-86D1-D259-6D83-CF393D653198}"/>
                </a:ext>
              </a:extLst>
            </p:cNvPr>
            <p:cNvSpPr/>
            <p:nvPr/>
          </p:nvSpPr>
          <p:spPr>
            <a:xfrm>
              <a:off x="9172126" y="3336595"/>
              <a:ext cx="90174" cy="275024"/>
            </a:xfrm>
            <a:custGeom>
              <a:avLst/>
              <a:gdLst>
                <a:gd name="connsiteX0" fmla="*/ 0 w 90174"/>
                <a:gd name="connsiteY0" fmla="*/ 275025 h 275024"/>
                <a:gd name="connsiteX1" fmla="*/ 0 w 90174"/>
                <a:gd name="connsiteY1" fmla="*/ 0 h 275024"/>
                <a:gd name="connsiteX2" fmla="*/ 90174 w 90174"/>
                <a:gd name="connsiteY2" fmla="*/ 0 h 275024"/>
                <a:gd name="connsiteX3" fmla="*/ 90174 w 90174"/>
                <a:gd name="connsiteY3" fmla="*/ 275025 h 275024"/>
                <a:gd name="connsiteX4" fmla="*/ 0 w 90174"/>
                <a:gd name="connsiteY4" fmla="*/ 275025 h 2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275024">
                  <a:moveTo>
                    <a:pt x="0" y="275025"/>
                  </a:moveTo>
                  <a:lnTo>
                    <a:pt x="0" y="0"/>
                  </a:lnTo>
                  <a:lnTo>
                    <a:pt x="90174" y="0"/>
                  </a:lnTo>
                  <a:lnTo>
                    <a:pt x="90174" y="275025"/>
                  </a:lnTo>
                  <a:lnTo>
                    <a:pt x="0" y="275025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BEAFC99-35D1-83DC-2614-995A7F9E1381}"/>
                </a:ext>
              </a:extLst>
            </p:cNvPr>
            <p:cNvSpPr/>
            <p:nvPr/>
          </p:nvSpPr>
          <p:spPr>
            <a:xfrm>
              <a:off x="9279760" y="3239824"/>
              <a:ext cx="190918" cy="377556"/>
            </a:xfrm>
            <a:custGeom>
              <a:avLst/>
              <a:gdLst>
                <a:gd name="connsiteX0" fmla="*/ 172998 w 190918"/>
                <a:gd name="connsiteY0" fmla="*/ 293405 h 377556"/>
                <a:gd name="connsiteX1" fmla="*/ 190918 w 190918"/>
                <a:gd name="connsiteY1" fmla="*/ 351321 h 377556"/>
                <a:gd name="connsiteX2" fmla="*/ 160007 w 190918"/>
                <a:gd name="connsiteY2" fmla="*/ 370281 h 377556"/>
                <a:gd name="connsiteX3" fmla="*/ 123904 w 190918"/>
                <a:gd name="connsiteY3" fmla="*/ 377557 h 377556"/>
                <a:gd name="connsiteX4" fmla="*/ 78446 w 190918"/>
                <a:gd name="connsiteY4" fmla="*/ 366388 h 377556"/>
                <a:gd name="connsiteX5" fmla="*/ 47271 w 190918"/>
                <a:gd name="connsiteY5" fmla="*/ 334699 h 377556"/>
                <a:gd name="connsiteX6" fmla="*/ 36102 w 190918"/>
                <a:gd name="connsiteY6" fmla="*/ 289250 h 377556"/>
                <a:gd name="connsiteX7" fmla="*/ 36102 w 190918"/>
                <a:gd name="connsiteY7" fmla="*/ 167907 h 377556"/>
                <a:gd name="connsiteX8" fmla="*/ 0 w 190918"/>
                <a:gd name="connsiteY8" fmla="*/ 167907 h 377556"/>
                <a:gd name="connsiteX9" fmla="*/ 0 w 190918"/>
                <a:gd name="connsiteY9" fmla="*/ 96772 h 377556"/>
                <a:gd name="connsiteX10" fmla="*/ 36102 w 190918"/>
                <a:gd name="connsiteY10" fmla="*/ 96772 h 377556"/>
                <a:gd name="connsiteX11" fmla="*/ 36102 w 190918"/>
                <a:gd name="connsiteY11" fmla="*/ 0 h 377556"/>
                <a:gd name="connsiteX12" fmla="*/ 122344 w 190918"/>
                <a:gd name="connsiteY12" fmla="*/ 0 h 377556"/>
                <a:gd name="connsiteX13" fmla="*/ 122344 w 190918"/>
                <a:gd name="connsiteY13" fmla="*/ 96772 h 377556"/>
                <a:gd name="connsiteX14" fmla="*/ 179229 w 190918"/>
                <a:gd name="connsiteY14" fmla="*/ 96772 h 377556"/>
                <a:gd name="connsiteX15" fmla="*/ 179229 w 190918"/>
                <a:gd name="connsiteY15" fmla="*/ 167907 h 377556"/>
                <a:gd name="connsiteX16" fmla="*/ 122344 w 190918"/>
                <a:gd name="connsiteY16" fmla="*/ 167907 h 377556"/>
                <a:gd name="connsiteX17" fmla="*/ 122344 w 190918"/>
                <a:gd name="connsiteY17" fmla="*/ 272628 h 377556"/>
                <a:gd name="connsiteX18" fmla="*/ 129357 w 190918"/>
                <a:gd name="connsiteY18" fmla="*/ 294183 h 377556"/>
                <a:gd name="connsiteX19" fmla="*/ 147282 w 190918"/>
                <a:gd name="connsiteY19" fmla="*/ 302494 h 377556"/>
                <a:gd name="connsiteX20" fmla="*/ 161824 w 190918"/>
                <a:gd name="connsiteY20" fmla="*/ 300156 h 377556"/>
                <a:gd name="connsiteX21" fmla="*/ 172998 w 190918"/>
                <a:gd name="connsiteY21" fmla="*/ 293405 h 3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918" h="377556">
                  <a:moveTo>
                    <a:pt x="172998" y="293405"/>
                  </a:moveTo>
                  <a:lnTo>
                    <a:pt x="190918" y="351321"/>
                  </a:lnTo>
                  <a:cubicBezTo>
                    <a:pt x="182780" y="359117"/>
                    <a:pt x="172478" y="365432"/>
                    <a:pt x="160007" y="370281"/>
                  </a:cubicBezTo>
                  <a:cubicBezTo>
                    <a:pt x="147713" y="375130"/>
                    <a:pt x="135677" y="377557"/>
                    <a:pt x="123904" y="377557"/>
                  </a:cubicBezTo>
                  <a:cubicBezTo>
                    <a:pt x="106930" y="377557"/>
                    <a:pt x="91779" y="373832"/>
                    <a:pt x="78446" y="366388"/>
                  </a:cubicBezTo>
                  <a:cubicBezTo>
                    <a:pt x="65112" y="358770"/>
                    <a:pt x="54721" y="348205"/>
                    <a:pt x="47271" y="334699"/>
                  </a:cubicBezTo>
                  <a:cubicBezTo>
                    <a:pt x="39827" y="321543"/>
                    <a:pt x="36102" y="306392"/>
                    <a:pt x="36102" y="289250"/>
                  </a:cubicBezTo>
                  <a:lnTo>
                    <a:pt x="36102" y="167907"/>
                  </a:lnTo>
                  <a:lnTo>
                    <a:pt x="0" y="167907"/>
                  </a:lnTo>
                  <a:lnTo>
                    <a:pt x="0" y="96772"/>
                  </a:lnTo>
                  <a:lnTo>
                    <a:pt x="36102" y="96772"/>
                  </a:lnTo>
                  <a:lnTo>
                    <a:pt x="36102" y="0"/>
                  </a:lnTo>
                  <a:lnTo>
                    <a:pt x="122344" y="0"/>
                  </a:lnTo>
                  <a:lnTo>
                    <a:pt x="122344" y="96772"/>
                  </a:lnTo>
                  <a:lnTo>
                    <a:pt x="179229" y="96772"/>
                  </a:lnTo>
                  <a:lnTo>
                    <a:pt x="179229" y="167907"/>
                  </a:lnTo>
                  <a:lnTo>
                    <a:pt x="122344" y="167907"/>
                  </a:lnTo>
                  <a:lnTo>
                    <a:pt x="122344" y="272628"/>
                  </a:lnTo>
                  <a:cubicBezTo>
                    <a:pt x="122344" y="281459"/>
                    <a:pt x="124682" y="288646"/>
                    <a:pt x="129357" y="294183"/>
                  </a:cubicBezTo>
                  <a:cubicBezTo>
                    <a:pt x="134033" y="299725"/>
                    <a:pt x="140006" y="302494"/>
                    <a:pt x="147282" y="302494"/>
                  </a:cubicBezTo>
                  <a:cubicBezTo>
                    <a:pt x="152473" y="302494"/>
                    <a:pt x="157322" y="301717"/>
                    <a:pt x="161824" y="300156"/>
                  </a:cubicBezTo>
                  <a:cubicBezTo>
                    <a:pt x="166327" y="298601"/>
                    <a:pt x="170051" y="296348"/>
                    <a:pt x="172998" y="293405"/>
                  </a:cubicBez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A6DDC6A-4BDA-0878-BFA8-FAB0604C46C7}"/>
                </a:ext>
              </a:extLst>
            </p:cNvPr>
            <p:cNvSpPr/>
            <p:nvPr/>
          </p:nvSpPr>
          <p:spPr>
            <a:xfrm>
              <a:off x="9172126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039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D7EFE-5585-57E8-18A5-C6404398B3E1}"/>
              </a:ext>
            </a:extLst>
          </p:cNvPr>
          <p:cNvSpPr txBox="1"/>
          <p:nvPr/>
        </p:nvSpPr>
        <p:spPr>
          <a:xfrm>
            <a:off x="1467852" y="0"/>
            <a:ext cx="93204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Conclu</a:t>
            </a:r>
            <a:r>
              <a:rPr lang="en-US" sz="9600" b="1" dirty="0">
                <a:solidFill>
                  <a:schemeClr val="accent2"/>
                </a:solidFill>
                <a:latin typeface="Questrial" pitchFamily="2" charset="0"/>
              </a:rPr>
              <a:t>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684AB-CCCA-BD75-8F0F-91009E585E0D}"/>
              </a:ext>
            </a:extLst>
          </p:cNvPr>
          <p:cNvSpPr txBox="1"/>
          <p:nvPr/>
        </p:nvSpPr>
        <p:spPr>
          <a:xfrm>
            <a:off x="1588168" y="1842103"/>
            <a:ext cx="9537031" cy="4183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ts val="2875"/>
              </a:lnSpc>
            </a:pPr>
            <a:r>
              <a:rPr lang="en-US" altLang="en-US" sz="2800" dirty="0">
                <a:solidFill>
                  <a:srgbClr val="303031"/>
                </a:solidFill>
                <a:latin typeface="Times New Roman" panose="02020603050405020304" pitchFamily="18" charset="0"/>
              </a:rPr>
              <a:t>Through this analysis, I learned how to use Power BI to clean data, build interactive dashboards, and extract meaningful business insights. It helped me understand customer behavior, sales trends, and campaign performance using real-world datasets. This project also strengthened my skills in data visualization, DAX, and report storytelling. The insights generated can guide decision-makers in optimizing product offerings, improving delivery efficiency, and allocating marketing budgets more effectively. Overall, this analysis supports data-driven strategies to enhance customer satisfaction and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4231924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DC8C69-3F33-C6AA-2A98-DC201C129597}"/>
              </a:ext>
            </a:extLst>
          </p:cNvPr>
          <p:cNvSpPr txBox="1"/>
          <p:nvPr/>
        </p:nvSpPr>
        <p:spPr>
          <a:xfrm>
            <a:off x="1483894" y="0"/>
            <a:ext cx="93204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Referen</a:t>
            </a:r>
            <a:r>
              <a:rPr lang="en-US" sz="9600" b="1" dirty="0">
                <a:solidFill>
                  <a:schemeClr val="accent2"/>
                </a:solidFill>
                <a:latin typeface="Questrial" pitchFamily="2" charset="0"/>
              </a:rPr>
              <a:t>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872DF-555C-AD4B-F49C-EF49A0C5EAA3}"/>
              </a:ext>
            </a:extLst>
          </p:cNvPr>
          <p:cNvSpPr txBox="1"/>
          <p:nvPr/>
        </p:nvSpPr>
        <p:spPr>
          <a:xfrm>
            <a:off x="2390272" y="1260649"/>
            <a:ext cx="8414085" cy="5635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ts val="6888"/>
              </a:lnSpc>
              <a:spcBef>
                <a:spcPts val="5463"/>
              </a:spcBef>
            </a:pPr>
            <a:r>
              <a:rPr lang="en-US" altLang="en-US" sz="32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Dataset Source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</a:rPr>
              <a:t>: [Kaggle - Blinkit Sales Dataset]</a:t>
            </a:r>
          </a:p>
          <a:p>
            <a:pPr algn="ctr" eaLnBrk="1" hangingPunct="1">
              <a:lnSpc>
                <a:spcPts val="6888"/>
              </a:lnSpc>
            </a:pPr>
            <a:r>
              <a:rPr lang="en-US" altLang="en-US" sz="32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Visualization Tool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</a:rPr>
              <a:t>: Microsoft Power BI</a:t>
            </a:r>
          </a:p>
          <a:p>
            <a:pPr algn="ctr" eaLnBrk="1" hangingPunct="1">
              <a:lnSpc>
                <a:spcPts val="6888"/>
              </a:lnSpc>
            </a:pPr>
            <a:r>
              <a:rPr lang="en-US" altLang="en-US" sz="32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Report Hosting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</a:rPr>
              <a:t>: GitHub (Your project repository link)</a:t>
            </a:r>
          </a:p>
          <a:p>
            <a:pPr algn="ctr" eaLnBrk="1" hangingPunct="1">
              <a:lnSpc>
                <a:spcPts val="6888"/>
              </a:lnSpc>
            </a:pPr>
            <a:r>
              <a:rPr lang="en-US" altLang="en-US" sz="32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Internship Platform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</a:rPr>
              <a:t>: Classroom Tech</a:t>
            </a:r>
          </a:p>
          <a:p>
            <a:pPr algn="ctr" eaLnBrk="1" hangingPunct="1">
              <a:lnSpc>
                <a:spcPts val="2900"/>
              </a:lnSpc>
            </a:pPr>
            <a:r>
              <a:rPr lang="en-US" altLang="en-US" sz="32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Official LinkedIn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</a:rPr>
              <a:t>: Classroom Tech -</a:t>
            </a:r>
            <a:r>
              <a:rPr lang="en-US" altLang="en-US" sz="3200" dirty="0">
                <a:solidFill>
                  <a:srgbClr val="303031"/>
                </a:solidFill>
                <a:latin typeface="Times New Roman" panose="02020603050405020304" pitchFamily="18" charset="0"/>
                <a:hlinkClick r:id="rId2"/>
              </a:rPr>
              <a:t>https://www.linkedin.com/company/classroom-tech/</a:t>
            </a:r>
          </a:p>
        </p:txBody>
      </p:sp>
    </p:spTree>
    <p:extLst>
      <p:ext uri="{BB962C8B-B14F-4D97-AF65-F5344CB8AC3E}">
        <p14:creationId xmlns:p14="http://schemas.microsoft.com/office/powerpoint/2010/main" val="2651944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0E6E4-8B30-83A3-7F2C-9277303E333A}"/>
              </a:ext>
            </a:extLst>
          </p:cNvPr>
          <p:cNvSpPr txBox="1"/>
          <p:nvPr/>
        </p:nvSpPr>
        <p:spPr>
          <a:xfrm>
            <a:off x="-324853" y="-176463"/>
            <a:ext cx="12841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2"/>
                </a:solidFill>
                <a:latin typeface="Questrial" pitchFamily="2" charset="0"/>
              </a:rPr>
              <a:t>GitHub Repository Link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A5A91-AE58-8B88-1C61-69512B81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" y="1673225"/>
            <a:ext cx="11461499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ts val="3838"/>
              </a:lnSpc>
            </a:pPr>
            <a:r>
              <a:rPr lang="en-US" altLang="en-US" sz="4000" b="1" dirty="0">
                <a:solidFill>
                  <a:srgbClr val="303031"/>
                </a:solidFill>
                <a:latin typeface="Times New Roman" panose="02020603050405020304" pitchFamily="18" charset="0"/>
              </a:rPr>
              <a:t>Link: </a:t>
            </a:r>
            <a:r>
              <a:rPr lang="en-US" altLang="en-US" sz="4000" dirty="0">
                <a:solidFill>
                  <a:srgbClr val="303031"/>
                </a:solidFill>
                <a:latin typeface="Arial" panose="020B0604020202020204" pitchFamily="34" charset="0"/>
                <a:hlinkClick r:id="rId2"/>
              </a:rPr>
              <a:t>https://github.com/arpan-10-4/Blinkit-Sales-Data-Analysis</a:t>
            </a:r>
          </a:p>
        </p:txBody>
      </p:sp>
    </p:spTree>
    <p:extLst>
      <p:ext uri="{BB962C8B-B14F-4D97-AF65-F5344CB8AC3E}">
        <p14:creationId xmlns:p14="http://schemas.microsoft.com/office/powerpoint/2010/main" val="56920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0DC365-32EE-0AD6-D4D3-581E52969C61}"/>
              </a:ext>
            </a:extLst>
          </p:cNvPr>
          <p:cNvSpPr/>
          <p:nvPr/>
        </p:nvSpPr>
        <p:spPr bwMode="auto">
          <a:xfrm>
            <a:off x="1147010" y="176463"/>
            <a:ext cx="9897979" cy="481263"/>
          </a:xfrm>
          <a:prstGeom prst="roundRect">
            <a:avLst/>
          </a:prstGeom>
          <a:solidFill>
            <a:srgbClr val="F8CB46"/>
          </a:solidFill>
          <a:ln>
            <a:solidFill>
              <a:srgbClr val="F8CB46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449F7-8CA7-3E37-0630-5D82F634931A}"/>
              </a:ext>
            </a:extLst>
          </p:cNvPr>
          <p:cNvSpPr txBox="1"/>
          <p:nvPr/>
        </p:nvSpPr>
        <p:spPr>
          <a:xfrm>
            <a:off x="1084151" y="-201206"/>
            <a:ext cx="1071831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Questrial" pitchFamily="2" charset="0"/>
              </a:rPr>
              <a:t>Thank </a:t>
            </a:r>
            <a:r>
              <a:rPr lang="en-US" sz="13800" b="1" dirty="0">
                <a:solidFill>
                  <a:schemeClr val="accent2"/>
                </a:solidFill>
                <a:latin typeface="Questrial" pitchFamily="2" charset="0"/>
              </a:rPr>
              <a:t>You!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B93D75D2-5528-B964-842E-EECEBC71949A}"/>
              </a:ext>
            </a:extLst>
          </p:cNvPr>
          <p:cNvSpPr/>
          <p:nvPr/>
        </p:nvSpPr>
        <p:spPr bwMode="auto">
          <a:xfrm>
            <a:off x="0" y="6193408"/>
            <a:ext cx="6494200" cy="664591"/>
          </a:xfrm>
          <a:prstGeom prst="trapezoid">
            <a:avLst>
              <a:gd name="adj" fmla="val 12739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grpSp>
        <p:nvGrpSpPr>
          <p:cNvPr id="5" name="Graphic 1028">
            <a:extLst>
              <a:ext uri="{FF2B5EF4-FFF2-40B4-BE49-F238E27FC236}">
                <a16:creationId xmlns:a16="http://schemas.microsoft.com/office/drawing/2014/main" id="{7478351E-754E-8904-98C2-C44FBD4ED18C}"/>
              </a:ext>
            </a:extLst>
          </p:cNvPr>
          <p:cNvGrpSpPr/>
          <p:nvPr/>
        </p:nvGrpSpPr>
        <p:grpSpPr>
          <a:xfrm>
            <a:off x="678472" y="2411518"/>
            <a:ext cx="1801037" cy="3980542"/>
            <a:chOff x="2335717" y="478702"/>
            <a:chExt cx="2500101" cy="552557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DD9628-1CE4-362B-EF02-EBAF34B5C261}"/>
                </a:ext>
              </a:extLst>
            </p:cNvPr>
            <p:cNvSpPr/>
            <p:nvPr/>
          </p:nvSpPr>
          <p:spPr>
            <a:xfrm>
              <a:off x="2335717" y="478702"/>
              <a:ext cx="2500101" cy="5525571"/>
            </a:xfrm>
            <a:custGeom>
              <a:avLst/>
              <a:gdLst>
                <a:gd name="connsiteX0" fmla="*/ 3772 w 2500101"/>
                <a:gd name="connsiteY0" fmla="*/ 5525571 h 5525571"/>
                <a:gd name="connsiteX1" fmla="*/ 0 w 2500101"/>
                <a:gd name="connsiteY1" fmla="*/ 5521801 h 5525571"/>
                <a:gd name="connsiteX2" fmla="*/ 0 w 2500101"/>
                <a:gd name="connsiteY2" fmla="*/ 64330 h 5525571"/>
                <a:gd name="connsiteX3" fmla="*/ 69377 w 2500101"/>
                <a:gd name="connsiteY3" fmla="*/ 0 h 5525571"/>
                <a:gd name="connsiteX4" fmla="*/ 2430724 w 2500101"/>
                <a:gd name="connsiteY4" fmla="*/ 0 h 5525571"/>
                <a:gd name="connsiteX5" fmla="*/ 2500101 w 2500101"/>
                <a:gd name="connsiteY5" fmla="*/ 64330 h 5525571"/>
                <a:gd name="connsiteX6" fmla="*/ 2500101 w 2500101"/>
                <a:gd name="connsiteY6" fmla="*/ 5509985 h 5525571"/>
                <a:gd name="connsiteX7" fmla="*/ 2496329 w 2500101"/>
                <a:gd name="connsiteY7" fmla="*/ 5513755 h 5525571"/>
                <a:gd name="connsiteX8" fmla="*/ 2492557 w 2500101"/>
                <a:gd name="connsiteY8" fmla="*/ 5509985 h 5525571"/>
                <a:gd name="connsiteX9" fmla="*/ 2492557 w 2500101"/>
                <a:gd name="connsiteY9" fmla="*/ 64330 h 5525571"/>
                <a:gd name="connsiteX10" fmla="*/ 2430724 w 2500101"/>
                <a:gd name="connsiteY10" fmla="*/ 7544 h 5525571"/>
                <a:gd name="connsiteX11" fmla="*/ 69377 w 2500101"/>
                <a:gd name="connsiteY11" fmla="*/ 7544 h 5525571"/>
                <a:gd name="connsiteX12" fmla="*/ 7544 w 2500101"/>
                <a:gd name="connsiteY12" fmla="*/ 64330 h 5525571"/>
                <a:gd name="connsiteX13" fmla="*/ 7544 w 2500101"/>
                <a:gd name="connsiteY13" fmla="*/ 5521799 h 5525571"/>
                <a:gd name="connsiteX14" fmla="*/ 3772 w 2500101"/>
                <a:gd name="connsiteY14" fmla="*/ 5525571 h 5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00101" h="5525571">
                  <a:moveTo>
                    <a:pt x="3772" y="5525571"/>
                  </a:moveTo>
                  <a:cubicBezTo>
                    <a:pt x="1689" y="5525571"/>
                    <a:pt x="0" y="5523884"/>
                    <a:pt x="0" y="5521801"/>
                  </a:cubicBezTo>
                  <a:lnTo>
                    <a:pt x="0" y="64330"/>
                  </a:lnTo>
                  <a:cubicBezTo>
                    <a:pt x="0" y="28858"/>
                    <a:pt x="31122" y="0"/>
                    <a:pt x="69377" y="0"/>
                  </a:cubicBezTo>
                  <a:lnTo>
                    <a:pt x="2430724" y="0"/>
                  </a:lnTo>
                  <a:cubicBezTo>
                    <a:pt x="2468980" y="0"/>
                    <a:pt x="2500101" y="28858"/>
                    <a:pt x="2500101" y="64330"/>
                  </a:cubicBezTo>
                  <a:lnTo>
                    <a:pt x="2500101" y="5509985"/>
                  </a:lnTo>
                  <a:cubicBezTo>
                    <a:pt x="2500101" y="5512068"/>
                    <a:pt x="2498412" y="5513755"/>
                    <a:pt x="2496329" y="5513755"/>
                  </a:cubicBezTo>
                  <a:cubicBezTo>
                    <a:pt x="2494246" y="5513755"/>
                    <a:pt x="2492557" y="5512068"/>
                    <a:pt x="2492557" y="5509985"/>
                  </a:cubicBezTo>
                  <a:lnTo>
                    <a:pt x="2492557" y="64330"/>
                  </a:lnTo>
                  <a:cubicBezTo>
                    <a:pt x="2492557" y="33018"/>
                    <a:pt x="2464818" y="7544"/>
                    <a:pt x="2430724" y="7544"/>
                  </a:cubicBezTo>
                  <a:lnTo>
                    <a:pt x="69377" y="7544"/>
                  </a:lnTo>
                  <a:cubicBezTo>
                    <a:pt x="35283" y="7544"/>
                    <a:pt x="7544" y="33018"/>
                    <a:pt x="7544" y="64330"/>
                  </a:cubicBezTo>
                  <a:lnTo>
                    <a:pt x="7544" y="5521799"/>
                  </a:lnTo>
                  <a:cubicBezTo>
                    <a:pt x="7544" y="5523884"/>
                    <a:pt x="5855" y="5525571"/>
                    <a:pt x="3772" y="55255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3E2F6E3-3F4B-E0C5-34A0-0FC6169CC8C1}"/>
                </a:ext>
              </a:extLst>
            </p:cNvPr>
            <p:cNvSpPr/>
            <p:nvPr/>
          </p:nvSpPr>
          <p:spPr>
            <a:xfrm>
              <a:off x="2405092" y="543031"/>
              <a:ext cx="2361348" cy="5445652"/>
            </a:xfrm>
            <a:custGeom>
              <a:avLst/>
              <a:gdLst>
                <a:gd name="connsiteX0" fmla="*/ 2361348 w 2361348"/>
                <a:gd name="connsiteY0" fmla="*/ 5445653 h 5445652"/>
                <a:gd name="connsiteX1" fmla="*/ 266831 w 2361348"/>
                <a:gd name="connsiteY1" fmla="*/ 5407904 h 5445652"/>
                <a:gd name="connsiteX2" fmla="*/ 0 w 2361348"/>
                <a:gd name="connsiteY2" fmla="*/ 0 h 5445652"/>
                <a:gd name="connsiteX3" fmla="*/ 2361348 w 2361348"/>
                <a:gd name="connsiteY3" fmla="*/ 0 h 544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348" h="5445652">
                  <a:moveTo>
                    <a:pt x="2361348" y="5445653"/>
                  </a:moveTo>
                  <a:lnTo>
                    <a:pt x="266831" y="5407904"/>
                  </a:lnTo>
                  <a:lnTo>
                    <a:pt x="0" y="0"/>
                  </a:lnTo>
                  <a:lnTo>
                    <a:pt x="2361348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" name="Graphic 1028">
            <a:extLst>
              <a:ext uri="{FF2B5EF4-FFF2-40B4-BE49-F238E27FC236}">
                <a16:creationId xmlns:a16="http://schemas.microsoft.com/office/drawing/2014/main" id="{E8EC0C0C-7FAD-FE9C-C177-5081C308A750}"/>
              </a:ext>
            </a:extLst>
          </p:cNvPr>
          <p:cNvGrpSpPr/>
          <p:nvPr/>
        </p:nvGrpSpPr>
        <p:grpSpPr>
          <a:xfrm>
            <a:off x="2026790" y="2882996"/>
            <a:ext cx="2039246" cy="3532141"/>
            <a:chOff x="4207377" y="1133182"/>
            <a:chExt cx="2830769" cy="490312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911C88-4BB3-150D-04FE-EAB1072C3A40}"/>
                </a:ext>
              </a:extLst>
            </p:cNvPr>
            <p:cNvSpPr/>
            <p:nvPr/>
          </p:nvSpPr>
          <p:spPr>
            <a:xfrm>
              <a:off x="5388662" y="2496329"/>
              <a:ext cx="689877" cy="545355"/>
            </a:xfrm>
            <a:custGeom>
              <a:avLst/>
              <a:gdLst>
                <a:gd name="connsiteX0" fmla="*/ 18407 w 689877"/>
                <a:gd name="connsiteY0" fmla="*/ 148639 h 545355"/>
                <a:gd name="connsiteX1" fmla="*/ 27188 w 689877"/>
                <a:gd name="connsiteY1" fmla="*/ 161113 h 545355"/>
                <a:gd name="connsiteX2" fmla="*/ 69619 w 689877"/>
                <a:gd name="connsiteY2" fmla="*/ 203564 h 545355"/>
                <a:gd name="connsiteX3" fmla="*/ 220729 w 689877"/>
                <a:gd name="connsiteY3" fmla="*/ 330715 h 545355"/>
                <a:gd name="connsiteX4" fmla="*/ 497275 w 689877"/>
                <a:gd name="connsiteY4" fmla="*/ 519574 h 545355"/>
                <a:gd name="connsiteX5" fmla="*/ 506662 w 689877"/>
                <a:gd name="connsiteY5" fmla="*/ 525630 h 545355"/>
                <a:gd name="connsiteX6" fmla="*/ 669058 w 689877"/>
                <a:gd name="connsiteY6" fmla="*/ 502901 h 545355"/>
                <a:gd name="connsiteX7" fmla="*/ 669704 w 689877"/>
                <a:gd name="connsiteY7" fmla="*/ 502013 h 545355"/>
                <a:gd name="connsiteX8" fmla="*/ 689325 w 689877"/>
                <a:gd name="connsiteY8" fmla="*/ 453345 h 545355"/>
                <a:gd name="connsiteX9" fmla="*/ 655191 w 689877"/>
                <a:gd name="connsiteY9" fmla="*/ 411964 h 545355"/>
                <a:gd name="connsiteX10" fmla="*/ 535147 w 689877"/>
                <a:gd name="connsiteY10" fmla="*/ 309097 h 545355"/>
                <a:gd name="connsiteX11" fmla="*/ 462335 w 689877"/>
                <a:gd name="connsiteY11" fmla="*/ 250154 h 545355"/>
                <a:gd name="connsiteX12" fmla="*/ 303333 w 689877"/>
                <a:gd name="connsiteY12" fmla="*/ 121975 h 545355"/>
                <a:gd name="connsiteX13" fmla="*/ 271438 w 689877"/>
                <a:gd name="connsiteY13" fmla="*/ 93634 h 545355"/>
                <a:gd name="connsiteX14" fmla="*/ 231349 w 689877"/>
                <a:gd name="connsiteY14" fmla="*/ 55685 h 545355"/>
                <a:gd name="connsiteX15" fmla="*/ 110820 w 689877"/>
                <a:gd name="connsiteY15" fmla="*/ 14 h 545355"/>
                <a:gd name="connsiteX16" fmla="*/ 7771 w 689877"/>
                <a:gd name="connsiteY16" fmla="*/ 54192 h 545355"/>
                <a:gd name="connsiteX17" fmla="*/ 18407 w 689877"/>
                <a:gd name="connsiteY17" fmla="*/ 148639 h 54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9877" h="545355">
                  <a:moveTo>
                    <a:pt x="18407" y="148639"/>
                  </a:moveTo>
                  <a:cubicBezTo>
                    <a:pt x="21071" y="152877"/>
                    <a:pt x="23998" y="157057"/>
                    <a:pt x="27188" y="161113"/>
                  </a:cubicBezTo>
                  <a:cubicBezTo>
                    <a:pt x="39159" y="176395"/>
                    <a:pt x="54399" y="190140"/>
                    <a:pt x="69619" y="203564"/>
                  </a:cubicBezTo>
                  <a:cubicBezTo>
                    <a:pt x="131205" y="257864"/>
                    <a:pt x="178603" y="297670"/>
                    <a:pt x="220729" y="330715"/>
                  </a:cubicBezTo>
                  <a:cubicBezTo>
                    <a:pt x="308699" y="399731"/>
                    <a:pt x="373759" y="439295"/>
                    <a:pt x="497275" y="519574"/>
                  </a:cubicBezTo>
                  <a:cubicBezTo>
                    <a:pt x="500344" y="521573"/>
                    <a:pt x="503473" y="523591"/>
                    <a:pt x="506662" y="525630"/>
                  </a:cubicBezTo>
                  <a:cubicBezTo>
                    <a:pt x="559167" y="559179"/>
                    <a:pt x="634096" y="548844"/>
                    <a:pt x="669058" y="502901"/>
                  </a:cubicBezTo>
                  <a:cubicBezTo>
                    <a:pt x="669260" y="502597"/>
                    <a:pt x="669481" y="502314"/>
                    <a:pt x="669704" y="502013"/>
                  </a:cubicBezTo>
                  <a:cubicBezTo>
                    <a:pt x="680907" y="487237"/>
                    <a:pt x="692574" y="470766"/>
                    <a:pt x="689325" y="453345"/>
                  </a:cubicBezTo>
                  <a:cubicBezTo>
                    <a:pt x="686235" y="436692"/>
                    <a:pt x="670330" y="423693"/>
                    <a:pt x="655191" y="411964"/>
                  </a:cubicBezTo>
                  <a:cubicBezTo>
                    <a:pt x="579474" y="353262"/>
                    <a:pt x="574609" y="343291"/>
                    <a:pt x="535147" y="309097"/>
                  </a:cubicBezTo>
                  <a:cubicBezTo>
                    <a:pt x="519039" y="295129"/>
                    <a:pt x="497157" y="277142"/>
                    <a:pt x="462335" y="250154"/>
                  </a:cubicBezTo>
                  <a:cubicBezTo>
                    <a:pt x="409733" y="209378"/>
                    <a:pt x="355633" y="167433"/>
                    <a:pt x="303333" y="121975"/>
                  </a:cubicBezTo>
                  <a:cubicBezTo>
                    <a:pt x="292613" y="112710"/>
                    <a:pt x="281975" y="103242"/>
                    <a:pt x="271438" y="93634"/>
                  </a:cubicBezTo>
                  <a:cubicBezTo>
                    <a:pt x="257873" y="81240"/>
                    <a:pt x="244510" y="68604"/>
                    <a:pt x="231349" y="55685"/>
                  </a:cubicBezTo>
                  <a:cubicBezTo>
                    <a:pt x="200202" y="25124"/>
                    <a:pt x="157125" y="659"/>
                    <a:pt x="110820" y="14"/>
                  </a:cubicBezTo>
                  <a:cubicBezTo>
                    <a:pt x="63827" y="-633"/>
                    <a:pt x="23415" y="21613"/>
                    <a:pt x="7771" y="54192"/>
                  </a:cubicBezTo>
                  <a:cubicBezTo>
                    <a:pt x="-5958" y="82752"/>
                    <a:pt x="-933" y="117733"/>
                    <a:pt x="18407" y="148639"/>
                  </a:cubicBezTo>
                  <a:close/>
                </a:path>
              </a:pathLst>
            </a:custGeom>
            <a:solidFill>
              <a:schemeClr val="accent1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0E3C5E3-0C55-971C-F787-2E9D4F704CF4}"/>
                </a:ext>
              </a:extLst>
            </p:cNvPr>
            <p:cNvSpPr/>
            <p:nvPr/>
          </p:nvSpPr>
          <p:spPr>
            <a:xfrm>
              <a:off x="5407069" y="2605921"/>
              <a:ext cx="516736" cy="221122"/>
            </a:xfrm>
            <a:custGeom>
              <a:avLst/>
              <a:gdLst>
                <a:gd name="connsiteX0" fmla="*/ 0 w 516736"/>
                <a:gd name="connsiteY0" fmla="*/ 39046 h 221122"/>
                <a:gd name="connsiteX1" fmla="*/ 8781 w 516736"/>
                <a:gd name="connsiteY1" fmla="*/ 51521 h 221122"/>
                <a:gd name="connsiteX2" fmla="*/ 51212 w 516736"/>
                <a:gd name="connsiteY2" fmla="*/ 93972 h 221122"/>
                <a:gd name="connsiteX3" fmla="*/ 202323 w 516736"/>
                <a:gd name="connsiteY3" fmla="*/ 221123 h 221122"/>
                <a:gd name="connsiteX4" fmla="*/ 353756 w 516736"/>
                <a:gd name="connsiteY4" fmla="*/ 211372 h 221122"/>
                <a:gd name="connsiteX5" fmla="*/ 413486 w 516736"/>
                <a:gd name="connsiteY5" fmla="*/ 219346 h 221122"/>
                <a:gd name="connsiteX6" fmla="*/ 516736 w 516736"/>
                <a:gd name="connsiteY6" fmla="*/ 199505 h 221122"/>
                <a:gd name="connsiteX7" fmla="*/ 443925 w 516736"/>
                <a:gd name="connsiteY7" fmla="*/ 140562 h 221122"/>
                <a:gd name="connsiteX8" fmla="*/ 284922 w 516736"/>
                <a:gd name="connsiteY8" fmla="*/ 12382 h 221122"/>
                <a:gd name="connsiteX9" fmla="*/ 231207 w 516736"/>
                <a:gd name="connsiteY9" fmla="*/ 3764 h 221122"/>
                <a:gd name="connsiteX10" fmla="*/ 41844 w 516736"/>
                <a:gd name="connsiteY10" fmla="*/ 14099 h 221122"/>
                <a:gd name="connsiteX11" fmla="*/ 14433 w 516736"/>
                <a:gd name="connsiteY11" fmla="*/ 24475 h 221122"/>
                <a:gd name="connsiteX12" fmla="*/ 0 w 516736"/>
                <a:gd name="connsiteY12" fmla="*/ 39046 h 22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736" h="221122">
                  <a:moveTo>
                    <a:pt x="0" y="39046"/>
                  </a:moveTo>
                  <a:cubicBezTo>
                    <a:pt x="2664" y="43284"/>
                    <a:pt x="5591" y="47464"/>
                    <a:pt x="8781" y="51521"/>
                  </a:cubicBezTo>
                  <a:cubicBezTo>
                    <a:pt x="20752" y="66802"/>
                    <a:pt x="35992" y="80547"/>
                    <a:pt x="51212" y="93972"/>
                  </a:cubicBezTo>
                  <a:cubicBezTo>
                    <a:pt x="112799" y="148272"/>
                    <a:pt x="160196" y="188078"/>
                    <a:pt x="202323" y="221123"/>
                  </a:cubicBezTo>
                  <a:cubicBezTo>
                    <a:pt x="252909" y="216843"/>
                    <a:pt x="303333" y="206285"/>
                    <a:pt x="353756" y="211372"/>
                  </a:cubicBezTo>
                  <a:cubicBezTo>
                    <a:pt x="373761" y="213390"/>
                    <a:pt x="393461" y="217851"/>
                    <a:pt x="413486" y="219346"/>
                  </a:cubicBezTo>
                  <a:cubicBezTo>
                    <a:pt x="448832" y="221951"/>
                    <a:pt x="484844" y="214945"/>
                    <a:pt x="516736" y="199505"/>
                  </a:cubicBezTo>
                  <a:cubicBezTo>
                    <a:pt x="500629" y="185537"/>
                    <a:pt x="478747" y="167550"/>
                    <a:pt x="443925" y="140562"/>
                  </a:cubicBezTo>
                  <a:cubicBezTo>
                    <a:pt x="391323" y="99786"/>
                    <a:pt x="337223" y="57841"/>
                    <a:pt x="284922" y="12382"/>
                  </a:cubicBezTo>
                  <a:cubicBezTo>
                    <a:pt x="267117" y="8890"/>
                    <a:pt x="249233" y="5883"/>
                    <a:pt x="231207" y="3764"/>
                  </a:cubicBezTo>
                  <a:cubicBezTo>
                    <a:pt x="168107" y="-3624"/>
                    <a:pt x="103754" y="-113"/>
                    <a:pt x="41844" y="14099"/>
                  </a:cubicBezTo>
                  <a:cubicBezTo>
                    <a:pt x="32257" y="16298"/>
                    <a:pt x="22506" y="18863"/>
                    <a:pt x="14433" y="24475"/>
                  </a:cubicBezTo>
                  <a:cubicBezTo>
                    <a:pt x="8860" y="28348"/>
                    <a:pt x="4298" y="33534"/>
                    <a:pt x="0" y="3904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988889-6C09-1EA2-2EF3-5EAA2BBCECC3}"/>
                </a:ext>
              </a:extLst>
            </p:cNvPr>
            <p:cNvSpPr/>
            <p:nvPr/>
          </p:nvSpPr>
          <p:spPr>
            <a:xfrm>
              <a:off x="5859184" y="2444343"/>
              <a:ext cx="113615" cy="146670"/>
            </a:xfrm>
            <a:custGeom>
              <a:avLst/>
              <a:gdLst>
                <a:gd name="connsiteX0" fmla="*/ 93239 w 113615"/>
                <a:gd name="connsiteY0" fmla="*/ 3700 h 146670"/>
                <a:gd name="connsiteX1" fmla="*/ 105036 w 113615"/>
                <a:gd name="connsiteY1" fmla="*/ 503 h 146670"/>
                <a:gd name="connsiteX2" fmla="*/ 110932 w 113615"/>
                <a:gd name="connsiteY2" fmla="*/ 8441 h 146670"/>
                <a:gd name="connsiteX3" fmla="*/ 109819 w 113615"/>
                <a:gd name="connsiteY3" fmla="*/ 51058 h 146670"/>
                <a:gd name="connsiteX4" fmla="*/ 56154 w 113615"/>
                <a:gd name="connsiteY4" fmla="*/ 131921 h 146670"/>
                <a:gd name="connsiteX5" fmla="*/ 42868 w 113615"/>
                <a:gd name="connsiteY5" fmla="*/ 142040 h 146670"/>
                <a:gd name="connsiteX6" fmla="*/ 16806 w 113615"/>
                <a:gd name="connsiteY6" fmla="*/ 145325 h 146670"/>
                <a:gd name="connsiteX7" fmla="*/ 124 w 113615"/>
                <a:gd name="connsiteY7" fmla="*/ 125977 h 146670"/>
                <a:gd name="connsiteX8" fmla="*/ 14027 w 113615"/>
                <a:gd name="connsiteY8" fmla="*/ 93516 h 146670"/>
                <a:gd name="connsiteX9" fmla="*/ 32689 w 113615"/>
                <a:gd name="connsiteY9" fmla="*/ 51593 h 146670"/>
                <a:gd name="connsiteX10" fmla="*/ 40712 w 113615"/>
                <a:gd name="connsiteY10" fmla="*/ 39546 h 146670"/>
                <a:gd name="connsiteX11" fmla="*/ 51266 w 113615"/>
                <a:gd name="connsiteY11" fmla="*/ 31415 h 146670"/>
                <a:gd name="connsiteX12" fmla="*/ 93239 w 113615"/>
                <a:gd name="connsiteY12" fmla="*/ 3700 h 14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615" h="146670">
                  <a:moveTo>
                    <a:pt x="93239" y="3700"/>
                  </a:moveTo>
                  <a:cubicBezTo>
                    <a:pt x="96782" y="1360"/>
                    <a:pt x="101092" y="-1076"/>
                    <a:pt x="105036" y="503"/>
                  </a:cubicBezTo>
                  <a:cubicBezTo>
                    <a:pt x="108199" y="1770"/>
                    <a:pt x="109878" y="5201"/>
                    <a:pt x="110932" y="8441"/>
                  </a:cubicBezTo>
                  <a:cubicBezTo>
                    <a:pt x="115400" y="22155"/>
                    <a:pt x="113773" y="37188"/>
                    <a:pt x="109819" y="51058"/>
                  </a:cubicBezTo>
                  <a:cubicBezTo>
                    <a:pt x="100837" y="82574"/>
                    <a:pt x="80376" y="109849"/>
                    <a:pt x="56154" y="131921"/>
                  </a:cubicBezTo>
                  <a:cubicBezTo>
                    <a:pt x="52030" y="135679"/>
                    <a:pt x="47750" y="139335"/>
                    <a:pt x="42868" y="142040"/>
                  </a:cubicBezTo>
                  <a:cubicBezTo>
                    <a:pt x="34992" y="146405"/>
                    <a:pt x="25377" y="148087"/>
                    <a:pt x="16806" y="145325"/>
                  </a:cubicBezTo>
                  <a:cubicBezTo>
                    <a:pt x="8234" y="142563"/>
                    <a:pt x="1086" y="134932"/>
                    <a:pt x="124" y="125977"/>
                  </a:cubicBezTo>
                  <a:cubicBezTo>
                    <a:pt x="-1160" y="114023"/>
                    <a:pt x="7812" y="103807"/>
                    <a:pt x="14027" y="93516"/>
                  </a:cubicBezTo>
                  <a:cubicBezTo>
                    <a:pt x="21943" y="80409"/>
                    <a:pt x="25848" y="65290"/>
                    <a:pt x="32689" y="51593"/>
                  </a:cubicBezTo>
                  <a:cubicBezTo>
                    <a:pt x="34853" y="47261"/>
                    <a:pt x="37344" y="43028"/>
                    <a:pt x="40712" y="39546"/>
                  </a:cubicBezTo>
                  <a:cubicBezTo>
                    <a:pt x="43804" y="36346"/>
                    <a:pt x="47552" y="33867"/>
                    <a:pt x="51266" y="31415"/>
                  </a:cubicBezTo>
                  <a:cubicBezTo>
                    <a:pt x="65258" y="22176"/>
                    <a:pt x="79246" y="12938"/>
                    <a:pt x="93239" y="3700"/>
                  </a:cubicBezTo>
                  <a:close/>
                </a:path>
              </a:pathLst>
            </a:custGeom>
            <a:solidFill>
              <a:srgbClr val="FEB0A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2" name="Graphic 1028">
              <a:extLst>
                <a:ext uri="{FF2B5EF4-FFF2-40B4-BE49-F238E27FC236}">
                  <a16:creationId xmlns:a16="http://schemas.microsoft.com/office/drawing/2014/main" id="{F11B55DC-C33A-97BB-9CA6-92538110A8FD}"/>
                </a:ext>
              </a:extLst>
            </p:cNvPr>
            <p:cNvGrpSpPr/>
            <p:nvPr/>
          </p:nvGrpSpPr>
          <p:grpSpPr>
            <a:xfrm>
              <a:off x="5950154" y="2143230"/>
              <a:ext cx="1087992" cy="776141"/>
              <a:chOff x="5950154" y="2143230"/>
              <a:chExt cx="1087992" cy="776141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721CB89-E634-E5BA-FBC5-F749CCC31223}"/>
                  </a:ext>
                </a:extLst>
              </p:cNvPr>
              <p:cNvSpPr/>
              <p:nvPr/>
            </p:nvSpPr>
            <p:spPr>
              <a:xfrm rot="-5365276">
                <a:off x="5841421" y="2258522"/>
                <a:ext cx="765267" cy="540099"/>
              </a:xfrm>
              <a:custGeom>
                <a:avLst/>
                <a:gdLst>
                  <a:gd name="connsiteX0" fmla="*/ 0 w 765267"/>
                  <a:gd name="connsiteY0" fmla="*/ 0 h 540099"/>
                  <a:gd name="connsiteX1" fmla="*/ 765268 w 765267"/>
                  <a:gd name="connsiteY1" fmla="*/ 0 h 540099"/>
                  <a:gd name="connsiteX2" fmla="*/ 765268 w 765267"/>
                  <a:gd name="connsiteY2" fmla="*/ 540100 h 540099"/>
                  <a:gd name="connsiteX3" fmla="*/ 0 w 765267"/>
                  <a:gd name="connsiteY3" fmla="*/ 540100 h 54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267" h="540099">
                    <a:moveTo>
                      <a:pt x="0" y="0"/>
                    </a:moveTo>
                    <a:lnTo>
                      <a:pt x="765268" y="0"/>
                    </a:lnTo>
                    <a:lnTo>
                      <a:pt x="765268" y="540100"/>
                    </a:lnTo>
                    <a:lnTo>
                      <a:pt x="0" y="540100"/>
                    </a:lnTo>
                    <a:close/>
                  </a:path>
                </a:pathLst>
              </a:custGeom>
              <a:solidFill>
                <a:srgbClr val="FED4A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F9E0C05-DCC3-C51C-2BCD-7AEF52088D72}"/>
                  </a:ext>
                </a:extLst>
              </p:cNvPr>
              <p:cNvSpPr/>
              <p:nvPr/>
            </p:nvSpPr>
            <p:spPr>
              <a:xfrm rot="-5365276">
                <a:off x="6381612" y="2263980"/>
                <a:ext cx="765267" cy="540099"/>
              </a:xfrm>
              <a:custGeom>
                <a:avLst/>
                <a:gdLst>
                  <a:gd name="connsiteX0" fmla="*/ 0 w 765267"/>
                  <a:gd name="connsiteY0" fmla="*/ 0 h 540099"/>
                  <a:gd name="connsiteX1" fmla="*/ 765267 w 765267"/>
                  <a:gd name="connsiteY1" fmla="*/ 0 h 540099"/>
                  <a:gd name="connsiteX2" fmla="*/ 765267 w 765267"/>
                  <a:gd name="connsiteY2" fmla="*/ 540100 h 540099"/>
                  <a:gd name="connsiteX3" fmla="*/ 0 w 765267"/>
                  <a:gd name="connsiteY3" fmla="*/ 540100 h 54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267" h="540099">
                    <a:moveTo>
                      <a:pt x="0" y="0"/>
                    </a:moveTo>
                    <a:lnTo>
                      <a:pt x="765267" y="0"/>
                    </a:lnTo>
                    <a:lnTo>
                      <a:pt x="765267" y="540100"/>
                    </a:lnTo>
                    <a:lnTo>
                      <a:pt x="0" y="540100"/>
                    </a:lnTo>
                    <a:close/>
                  </a:path>
                </a:pathLst>
              </a:custGeom>
              <a:solidFill>
                <a:srgbClr val="FEC687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2A8629-F431-13BF-D232-8F4AE833435F}"/>
                  </a:ext>
                </a:extLst>
              </p:cNvPr>
              <p:cNvSpPr/>
              <p:nvPr/>
            </p:nvSpPr>
            <p:spPr>
              <a:xfrm rot="-5365276">
                <a:off x="6707236" y="2171627"/>
                <a:ext cx="120528" cy="80035"/>
              </a:xfrm>
              <a:custGeom>
                <a:avLst/>
                <a:gdLst>
                  <a:gd name="connsiteX0" fmla="*/ 0 w 120528"/>
                  <a:gd name="connsiteY0" fmla="*/ 0 h 80035"/>
                  <a:gd name="connsiteX1" fmla="*/ 120529 w 120528"/>
                  <a:gd name="connsiteY1" fmla="*/ 0 h 80035"/>
                  <a:gd name="connsiteX2" fmla="*/ 120529 w 120528"/>
                  <a:gd name="connsiteY2" fmla="*/ 80036 h 80035"/>
                  <a:gd name="connsiteX3" fmla="*/ 0 w 120528"/>
                  <a:gd name="connsiteY3" fmla="*/ 80036 h 80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28" h="80035">
                    <a:moveTo>
                      <a:pt x="0" y="0"/>
                    </a:moveTo>
                    <a:lnTo>
                      <a:pt x="120529" y="0"/>
                    </a:lnTo>
                    <a:lnTo>
                      <a:pt x="120529" y="80036"/>
                    </a:lnTo>
                    <a:lnTo>
                      <a:pt x="0" y="80036"/>
                    </a:lnTo>
                    <a:close/>
                  </a:path>
                </a:pathLst>
              </a:custGeom>
              <a:solidFill>
                <a:srgbClr val="C28300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718160A-1BB3-D9C9-14AA-DCBE563DFC11}"/>
                  </a:ext>
                </a:extLst>
              </p:cNvPr>
              <p:cNvSpPr/>
              <p:nvPr/>
            </p:nvSpPr>
            <p:spPr>
              <a:xfrm rot="-5365276">
                <a:off x="6167047" y="2166170"/>
                <a:ext cx="120528" cy="80035"/>
              </a:xfrm>
              <a:custGeom>
                <a:avLst/>
                <a:gdLst>
                  <a:gd name="connsiteX0" fmla="*/ 0 w 120528"/>
                  <a:gd name="connsiteY0" fmla="*/ 0 h 80035"/>
                  <a:gd name="connsiteX1" fmla="*/ 120529 w 120528"/>
                  <a:gd name="connsiteY1" fmla="*/ 0 h 80035"/>
                  <a:gd name="connsiteX2" fmla="*/ 120529 w 120528"/>
                  <a:gd name="connsiteY2" fmla="*/ 80036 h 80035"/>
                  <a:gd name="connsiteX3" fmla="*/ 0 w 120528"/>
                  <a:gd name="connsiteY3" fmla="*/ 80036 h 80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528" h="80035">
                    <a:moveTo>
                      <a:pt x="0" y="0"/>
                    </a:moveTo>
                    <a:lnTo>
                      <a:pt x="120529" y="0"/>
                    </a:lnTo>
                    <a:lnTo>
                      <a:pt x="120529" y="80036"/>
                    </a:lnTo>
                    <a:lnTo>
                      <a:pt x="0" y="80036"/>
                    </a:lnTo>
                    <a:close/>
                  </a:path>
                </a:pathLst>
              </a:custGeom>
              <a:solidFill>
                <a:srgbClr val="F7A700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" name="Graphic 1028">
              <a:extLst>
                <a:ext uri="{FF2B5EF4-FFF2-40B4-BE49-F238E27FC236}">
                  <a16:creationId xmlns:a16="http://schemas.microsoft.com/office/drawing/2014/main" id="{8D149B75-B01F-15A8-4383-AC41AA66AF3A}"/>
                </a:ext>
              </a:extLst>
            </p:cNvPr>
            <p:cNvGrpSpPr/>
            <p:nvPr/>
          </p:nvGrpSpPr>
          <p:grpSpPr>
            <a:xfrm>
              <a:off x="4207377" y="1133182"/>
              <a:ext cx="2134728" cy="4903125"/>
              <a:chOff x="4207377" y="1133182"/>
              <a:chExt cx="2134728" cy="490312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C8C8920-EE61-7460-AB6D-AAC5E96A1736}"/>
                  </a:ext>
                </a:extLst>
              </p:cNvPr>
              <p:cNvSpPr/>
              <p:nvPr/>
            </p:nvSpPr>
            <p:spPr>
              <a:xfrm>
                <a:off x="6184635" y="2955062"/>
                <a:ext cx="134136" cy="69133"/>
              </a:xfrm>
              <a:custGeom>
                <a:avLst/>
                <a:gdLst>
                  <a:gd name="connsiteX0" fmla="*/ 128693 w 134136"/>
                  <a:gd name="connsiteY0" fmla="*/ 21570 h 69133"/>
                  <a:gd name="connsiteX1" fmla="*/ 132909 w 134136"/>
                  <a:gd name="connsiteY1" fmla="*/ 17741 h 69133"/>
                  <a:gd name="connsiteX2" fmla="*/ 123938 w 134136"/>
                  <a:gd name="connsiteY2" fmla="*/ 1536 h 69133"/>
                  <a:gd name="connsiteX3" fmla="*/ 92863 w 134136"/>
                  <a:gd name="connsiteY3" fmla="*/ 4624 h 69133"/>
                  <a:gd name="connsiteX4" fmla="*/ 3527 w 134136"/>
                  <a:gd name="connsiteY4" fmla="*/ 60074 h 69133"/>
                  <a:gd name="connsiteX5" fmla="*/ 117 w 134136"/>
                  <a:gd name="connsiteY5" fmla="*/ 67045 h 69133"/>
                  <a:gd name="connsiteX6" fmla="*/ 3822 w 134136"/>
                  <a:gd name="connsiteY6" fmla="*/ 69134 h 69133"/>
                  <a:gd name="connsiteX7" fmla="*/ 66204 w 134136"/>
                  <a:gd name="connsiteY7" fmla="*/ 57293 h 69133"/>
                  <a:gd name="connsiteX8" fmla="*/ 81698 w 134136"/>
                  <a:gd name="connsiteY8" fmla="*/ 53189 h 69133"/>
                  <a:gd name="connsiteX9" fmla="*/ 95162 w 134136"/>
                  <a:gd name="connsiteY9" fmla="*/ 45088 h 69133"/>
                  <a:gd name="connsiteX10" fmla="*/ 128693 w 134136"/>
                  <a:gd name="connsiteY10" fmla="*/ 21570 h 69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136" h="69133">
                    <a:moveTo>
                      <a:pt x="128693" y="21570"/>
                    </a:moveTo>
                    <a:cubicBezTo>
                      <a:pt x="130256" y="20473"/>
                      <a:pt x="131859" y="19338"/>
                      <a:pt x="132909" y="17741"/>
                    </a:cubicBezTo>
                    <a:cubicBezTo>
                      <a:pt x="136829" y="11778"/>
                      <a:pt x="130687" y="3854"/>
                      <a:pt x="123938" y="1536"/>
                    </a:cubicBezTo>
                    <a:cubicBezTo>
                      <a:pt x="113896" y="-1915"/>
                      <a:pt x="102857" y="1035"/>
                      <a:pt x="92863" y="4624"/>
                    </a:cubicBezTo>
                    <a:cubicBezTo>
                      <a:pt x="59631" y="16557"/>
                      <a:pt x="28967" y="35588"/>
                      <a:pt x="3527" y="60074"/>
                    </a:cubicBezTo>
                    <a:cubicBezTo>
                      <a:pt x="1571" y="61957"/>
                      <a:pt x="-522" y="64407"/>
                      <a:pt x="117" y="67045"/>
                    </a:cubicBezTo>
                    <a:cubicBezTo>
                      <a:pt x="1618" y="66925"/>
                      <a:pt x="3148" y="67789"/>
                      <a:pt x="3822" y="69134"/>
                    </a:cubicBezTo>
                    <a:cubicBezTo>
                      <a:pt x="24616" y="65187"/>
                      <a:pt x="45411" y="61240"/>
                      <a:pt x="66204" y="57293"/>
                    </a:cubicBezTo>
                    <a:cubicBezTo>
                      <a:pt x="71464" y="56295"/>
                      <a:pt x="76771" y="55282"/>
                      <a:pt x="81698" y="53189"/>
                    </a:cubicBezTo>
                    <a:cubicBezTo>
                      <a:pt x="86528" y="51136"/>
                      <a:pt x="90866" y="48100"/>
                      <a:pt x="95162" y="45088"/>
                    </a:cubicBezTo>
                    <a:cubicBezTo>
                      <a:pt x="106339" y="37247"/>
                      <a:pt x="117516" y="29409"/>
                      <a:pt x="128693" y="21570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5" name="Graphic 1028">
                <a:extLst>
                  <a:ext uri="{FF2B5EF4-FFF2-40B4-BE49-F238E27FC236}">
                    <a16:creationId xmlns:a16="http://schemas.microsoft.com/office/drawing/2014/main" id="{53988314-3676-14C1-7995-C772F0D44AC6}"/>
                  </a:ext>
                </a:extLst>
              </p:cNvPr>
              <p:cNvGrpSpPr/>
              <p:nvPr/>
            </p:nvGrpSpPr>
            <p:grpSpPr>
              <a:xfrm>
                <a:off x="4207377" y="1133182"/>
                <a:ext cx="1388164" cy="4903125"/>
                <a:chOff x="4207377" y="1133182"/>
                <a:chExt cx="1388164" cy="4903125"/>
              </a:xfrm>
            </p:grpSpPr>
            <p:grpSp>
              <p:nvGrpSpPr>
                <p:cNvPr id="37" name="Graphic 1028">
                  <a:extLst>
                    <a:ext uri="{FF2B5EF4-FFF2-40B4-BE49-F238E27FC236}">
                      <a16:creationId xmlns:a16="http://schemas.microsoft.com/office/drawing/2014/main" id="{28A3A491-53FE-91E1-F73F-5678292F9386}"/>
                    </a:ext>
                  </a:extLst>
                </p:cNvPr>
                <p:cNvGrpSpPr/>
                <p:nvPr/>
              </p:nvGrpSpPr>
              <p:grpSpPr>
                <a:xfrm>
                  <a:off x="4235899" y="1133182"/>
                  <a:ext cx="1359642" cy="4758384"/>
                  <a:chOff x="4235899" y="1133182"/>
                  <a:chExt cx="1359642" cy="4758384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DDE8D155-B8F1-B5ED-0D94-7ECF76EF37A4}"/>
                      </a:ext>
                    </a:extLst>
                  </p:cNvPr>
                  <p:cNvSpPr/>
                  <p:nvPr/>
                </p:nvSpPr>
                <p:spPr>
                  <a:xfrm>
                    <a:off x="5023399" y="1889574"/>
                    <a:ext cx="572142" cy="835285"/>
                  </a:xfrm>
                  <a:custGeom>
                    <a:avLst/>
                    <a:gdLst>
                      <a:gd name="connsiteX0" fmla="*/ 37 w 572142"/>
                      <a:gd name="connsiteY0" fmla="*/ 83974 h 835285"/>
                      <a:gd name="connsiteX1" fmla="*/ 25472 w 572142"/>
                      <a:gd name="connsiteY1" fmla="*/ 175557 h 835285"/>
                      <a:gd name="connsiteX2" fmla="*/ 88874 w 572142"/>
                      <a:gd name="connsiteY2" fmla="*/ 310218 h 835285"/>
                      <a:gd name="connsiteX3" fmla="*/ 127611 w 572142"/>
                      <a:gd name="connsiteY3" fmla="*/ 382079 h 835285"/>
                      <a:gd name="connsiteX4" fmla="*/ 276583 w 572142"/>
                      <a:gd name="connsiteY4" fmla="*/ 620089 h 835285"/>
                      <a:gd name="connsiteX5" fmla="*/ 290753 w 572142"/>
                      <a:gd name="connsiteY5" fmla="*/ 640780 h 835285"/>
                      <a:gd name="connsiteX6" fmla="*/ 304822 w 572142"/>
                      <a:gd name="connsiteY6" fmla="*/ 661128 h 835285"/>
                      <a:gd name="connsiteX7" fmla="*/ 359647 w 572142"/>
                      <a:gd name="connsiteY7" fmla="*/ 738923 h 835285"/>
                      <a:gd name="connsiteX8" fmla="*/ 392388 w 572142"/>
                      <a:gd name="connsiteY8" fmla="*/ 780183 h 835285"/>
                      <a:gd name="connsiteX9" fmla="*/ 478298 w 572142"/>
                      <a:gd name="connsiteY9" fmla="*/ 830707 h 835285"/>
                      <a:gd name="connsiteX10" fmla="*/ 548262 w 572142"/>
                      <a:gd name="connsiteY10" fmla="*/ 824288 h 835285"/>
                      <a:gd name="connsiteX11" fmla="*/ 572142 w 572142"/>
                      <a:gd name="connsiteY11" fmla="*/ 762499 h 835285"/>
                      <a:gd name="connsiteX12" fmla="*/ 428943 w 572142"/>
                      <a:gd name="connsiteY12" fmla="*/ 430101 h 835285"/>
                      <a:gd name="connsiteX13" fmla="*/ 340307 w 572142"/>
                      <a:gd name="connsiteY13" fmla="*/ 236559 h 835285"/>
                      <a:gd name="connsiteX14" fmla="*/ 168869 w 572142"/>
                      <a:gd name="connsiteY14" fmla="*/ 33067 h 835285"/>
                      <a:gd name="connsiteX15" fmla="*/ 47937 w 572142"/>
                      <a:gd name="connsiteY15" fmla="*/ 4202 h 835285"/>
                      <a:gd name="connsiteX16" fmla="*/ 39155 w 572142"/>
                      <a:gd name="connsiteY16" fmla="*/ 7895 h 835285"/>
                      <a:gd name="connsiteX17" fmla="*/ 37 w 572142"/>
                      <a:gd name="connsiteY17" fmla="*/ 83974 h 835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572142" h="835285">
                        <a:moveTo>
                          <a:pt x="37" y="83974"/>
                        </a:moveTo>
                        <a:cubicBezTo>
                          <a:pt x="824" y="114818"/>
                          <a:pt x="12834" y="145742"/>
                          <a:pt x="25472" y="175557"/>
                        </a:cubicBezTo>
                        <a:cubicBezTo>
                          <a:pt x="44930" y="221501"/>
                          <a:pt x="66206" y="266354"/>
                          <a:pt x="88874" y="310218"/>
                        </a:cubicBezTo>
                        <a:cubicBezTo>
                          <a:pt x="101369" y="334481"/>
                          <a:pt x="114329" y="358421"/>
                          <a:pt x="127611" y="382079"/>
                        </a:cubicBezTo>
                        <a:cubicBezTo>
                          <a:pt x="173958" y="464619"/>
                          <a:pt x="224583" y="543727"/>
                          <a:pt x="276583" y="620089"/>
                        </a:cubicBezTo>
                        <a:cubicBezTo>
                          <a:pt x="281285" y="627013"/>
                          <a:pt x="286009" y="633896"/>
                          <a:pt x="290753" y="640780"/>
                        </a:cubicBezTo>
                        <a:cubicBezTo>
                          <a:pt x="295435" y="647583"/>
                          <a:pt x="300119" y="654366"/>
                          <a:pt x="304822" y="661128"/>
                        </a:cubicBezTo>
                        <a:cubicBezTo>
                          <a:pt x="323009" y="687370"/>
                          <a:pt x="341339" y="713288"/>
                          <a:pt x="359647" y="738923"/>
                        </a:cubicBezTo>
                        <a:cubicBezTo>
                          <a:pt x="369862" y="753215"/>
                          <a:pt x="380096" y="767487"/>
                          <a:pt x="392388" y="780183"/>
                        </a:cubicBezTo>
                        <a:cubicBezTo>
                          <a:pt x="415561" y="804163"/>
                          <a:pt x="445800" y="821886"/>
                          <a:pt x="478298" y="830707"/>
                        </a:cubicBezTo>
                        <a:cubicBezTo>
                          <a:pt x="502038" y="837168"/>
                          <a:pt x="529450" y="838237"/>
                          <a:pt x="548262" y="824288"/>
                        </a:cubicBezTo>
                        <a:cubicBezTo>
                          <a:pt x="567055" y="810341"/>
                          <a:pt x="572082" y="785431"/>
                          <a:pt x="572142" y="762499"/>
                        </a:cubicBezTo>
                        <a:cubicBezTo>
                          <a:pt x="572505" y="643383"/>
                          <a:pt x="481992" y="540173"/>
                          <a:pt x="428943" y="430101"/>
                        </a:cubicBezTo>
                        <a:cubicBezTo>
                          <a:pt x="398463" y="366899"/>
                          <a:pt x="373532" y="300790"/>
                          <a:pt x="340307" y="236559"/>
                        </a:cubicBezTo>
                        <a:cubicBezTo>
                          <a:pt x="300642" y="159935"/>
                          <a:pt x="246645" y="83732"/>
                          <a:pt x="168869" y="33067"/>
                        </a:cubicBezTo>
                        <a:cubicBezTo>
                          <a:pt x="132273" y="9247"/>
                          <a:pt x="84816" y="-8434"/>
                          <a:pt x="47937" y="4202"/>
                        </a:cubicBezTo>
                        <a:cubicBezTo>
                          <a:pt x="44928" y="5251"/>
                          <a:pt x="41981" y="6482"/>
                          <a:pt x="39155" y="7895"/>
                        </a:cubicBezTo>
                        <a:cubicBezTo>
                          <a:pt x="11603" y="21863"/>
                          <a:pt x="-770" y="53029"/>
                          <a:pt x="37" y="8397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DFE2C51E-6DB4-53D0-80D6-9691E773F057}"/>
                      </a:ext>
                    </a:extLst>
                  </p:cNvPr>
                  <p:cNvSpPr/>
                  <p:nvPr/>
                </p:nvSpPr>
                <p:spPr>
                  <a:xfrm>
                    <a:off x="5112274" y="1977815"/>
                    <a:ext cx="270967" cy="572883"/>
                  </a:xfrm>
                  <a:custGeom>
                    <a:avLst/>
                    <a:gdLst>
                      <a:gd name="connsiteX0" fmla="*/ 0 w 270967"/>
                      <a:gd name="connsiteY0" fmla="*/ 221974 h 572883"/>
                      <a:gd name="connsiteX1" fmla="*/ 38737 w 270967"/>
                      <a:gd name="connsiteY1" fmla="*/ 293835 h 572883"/>
                      <a:gd name="connsiteX2" fmla="*/ 187709 w 270967"/>
                      <a:gd name="connsiteY2" fmla="*/ 531845 h 572883"/>
                      <a:gd name="connsiteX3" fmla="*/ 201879 w 270967"/>
                      <a:gd name="connsiteY3" fmla="*/ 552536 h 572883"/>
                      <a:gd name="connsiteX4" fmla="*/ 215948 w 270967"/>
                      <a:gd name="connsiteY4" fmla="*/ 572884 h 572883"/>
                      <a:gd name="connsiteX5" fmla="*/ 225719 w 270967"/>
                      <a:gd name="connsiteY5" fmla="*/ 557482 h 572883"/>
                      <a:gd name="connsiteX6" fmla="*/ 264374 w 270967"/>
                      <a:gd name="connsiteY6" fmla="*/ 324053 h 572883"/>
                      <a:gd name="connsiteX7" fmla="*/ 177374 w 270967"/>
                      <a:gd name="connsiteY7" fmla="*/ 128917 h 572883"/>
                      <a:gd name="connsiteX8" fmla="*/ 121923 w 270967"/>
                      <a:gd name="connsiteY8" fmla="*/ 33761 h 572883"/>
                      <a:gd name="connsiteX9" fmla="*/ 86396 w 270967"/>
                      <a:gd name="connsiteY9" fmla="*/ 414 h 572883"/>
                      <a:gd name="connsiteX10" fmla="*/ 51677 w 270967"/>
                      <a:gd name="connsiteY10" fmla="*/ 15392 h 572883"/>
                      <a:gd name="connsiteX11" fmla="*/ 34458 w 270967"/>
                      <a:gd name="connsiteY11" fmla="*/ 50798 h 572883"/>
                      <a:gd name="connsiteX12" fmla="*/ 0 w 270967"/>
                      <a:gd name="connsiteY12" fmla="*/ 221974 h 572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0967" h="572883">
                        <a:moveTo>
                          <a:pt x="0" y="221974"/>
                        </a:moveTo>
                        <a:cubicBezTo>
                          <a:pt x="12495" y="246237"/>
                          <a:pt x="25455" y="270177"/>
                          <a:pt x="38737" y="293835"/>
                        </a:cubicBezTo>
                        <a:cubicBezTo>
                          <a:pt x="85084" y="376374"/>
                          <a:pt x="135710" y="455483"/>
                          <a:pt x="187709" y="531845"/>
                        </a:cubicBezTo>
                        <a:cubicBezTo>
                          <a:pt x="192412" y="538768"/>
                          <a:pt x="197135" y="545652"/>
                          <a:pt x="201879" y="552536"/>
                        </a:cubicBezTo>
                        <a:cubicBezTo>
                          <a:pt x="206561" y="559339"/>
                          <a:pt x="211246" y="566122"/>
                          <a:pt x="215948" y="572884"/>
                        </a:cubicBezTo>
                        <a:cubicBezTo>
                          <a:pt x="219401" y="567877"/>
                          <a:pt x="222650" y="562710"/>
                          <a:pt x="225719" y="557482"/>
                        </a:cubicBezTo>
                        <a:cubicBezTo>
                          <a:pt x="266555" y="487922"/>
                          <a:pt x="280604" y="403081"/>
                          <a:pt x="264374" y="324053"/>
                        </a:cubicBezTo>
                        <a:cubicBezTo>
                          <a:pt x="249983" y="253968"/>
                          <a:pt x="213405" y="190725"/>
                          <a:pt x="177374" y="128917"/>
                        </a:cubicBezTo>
                        <a:cubicBezTo>
                          <a:pt x="158883" y="97185"/>
                          <a:pt x="140414" y="65474"/>
                          <a:pt x="121923" y="33761"/>
                        </a:cubicBezTo>
                        <a:cubicBezTo>
                          <a:pt x="113464" y="19248"/>
                          <a:pt x="102968" y="3239"/>
                          <a:pt x="86396" y="414"/>
                        </a:cubicBezTo>
                        <a:cubicBezTo>
                          <a:pt x="73376" y="-1827"/>
                          <a:pt x="60155" y="5298"/>
                          <a:pt x="51677" y="15392"/>
                        </a:cubicBezTo>
                        <a:cubicBezTo>
                          <a:pt x="43178" y="25504"/>
                          <a:pt x="38576" y="38261"/>
                          <a:pt x="34458" y="50798"/>
                        </a:cubicBezTo>
                        <a:cubicBezTo>
                          <a:pt x="16291" y="106108"/>
                          <a:pt x="4622" y="163818"/>
                          <a:pt x="0" y="221974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84D43A94-7F70-7200-F6F7-2A254D5F53C4}"/>
                      </a:ext>
                    </a:extLst>
                  </p:cNvPr>
                  <p:cNvSpPr/>
                  <p:nvPr/>
                </p:nvSpPr>
                <p:spPr>
                  <a:xfrm>
                    <a:off x="5045322" y="2089464"/>
                    <a:ext cx="249806" cy="341034"/>
                  </a:xfrm>
                  <a:custGeom>
                    <a:avLst/>
                    <a:gdLst>
                      <a:gd name="connsiteX0" fmla="*/ 8493 w 249806"/>
                      <a:gd name="connsiteY0" fmla="*/ 152196 h 341034"/>
                      <a:gd name="connsiteX1" fmla="*/ 9583 w 249806"/>
                      <a:gd name="connsiteY1" fmla="*/ 157969 h 341034"/>
                      <a:gd name="connsiteX2" fmla="*/ 222503 w 249806"/>
                      <a:gd name="connsiteY2" fmla="*/ 341034 h 341034"/>
                      <a:gd name="connsiteX3" fmla="*/ 248523 w 249806"/>
                      <a:gd name="connsiteY3" fmla="*/ 284170 h 341034"/>
                      <a:gd name="connsiteX4" fmla="*/ 192487 w 249806"/>
                      <a:gd name="connsiteY4" fmla="*/ 148662 h 341034"/>
                      <a:gd name="connsiteX5" fmla="*/ 104619 w 249806"/>
                      <a:gd name="connsiteY5" fmla="*/ 37297 h 341034"/>
                      <a:gd name="connsiteX6" fmla="*/ 47494 w 249806"/>
                      <a:gd name="connsiteY6" fmla="*/ 135 h 341034"/>
                      <a:gd name="connsiteX7" fmla="*/ 2682 w 249806"/>
                      <a:gd name="connsiteY7" fmla="*/ 52558 h 341034"/>
                      <a:gd name="connsiteX8" fmla="*/ 8493 w 249806"/>
                      <a:gd name="connsiteY8" fmla="*/ 152196 h 341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9806" h="341034">
                        <a:moveTo>
                          <a:pt x="8493" y="152196"/>
                        </a:moveTo>
                        <a:cubicBezTo>
                          <a:pt x="8856" y="154114"/>
                          <a:pt x="9220" y="156031"/>
                          <a:pt x="9583" y="157969"/>
                        </a:cubicBezTo>
                        <a:cubicBezTo>
                          <a:pt x="78336" y="223027"/>
                          <a:pt x="150177" y="283544"/>
                          <a:pt x="222503" y="341034"/>
                        </a:cubicBezTo>
                        <a:cubicBezTo>
                          <a:pt x="234614" y="323675"/>
                          <a:pt x="245092" y="304942"/>
                          <a:pt x="248523" y="284170"/>
                        </a:cubicBezTo>
                        <a:cubicBezTo>
                          <a:pt x="256778" y="234432"/>
                          <a:pt x="223714" y="188247"/>
                          <a:pt x="192487" y="148662"/>
                        </a:cubicBezTo>
                        <a:cubicBezTo>
                          <a:pt x="163199" y="111540"/>
                          <a:pt x="133908" y="74419"/>
                          <a:pt x="104619" y="37297"/>
                        </a:cubicBezTo>
                        <a:cubicBezTo>
                          <a:pt x="89925" y="18666"/>
                          <a:pt x="71132" y="-1864"/>
                          <a:pt x="47494" y="135"/>
                        </a:cubicBezTo>
                        <a:cubicBezTo>
                          <a:pt x="22867" y="2215"/>
                          <a:pt x="7304" y="28274"/>
                          <a:pt x="2682" y="52558"/>
                        </a:cubicBezTo>
                        <a:cubicBezTo>
                          <a:pt x="-3598" y="85440"/>
                          <a:pt x="2315" y="119293"/>
                          <a:pt x="8493" y="152196"/>
                        </a:cubicBezTo>
                        <a:close/>
                      </a:path>
                    </a:pathLst>
                  </a:custGeom>
                  <a:solidFill>
                    <a:srgbClr val="FF85DD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43" name="Graphic 1028">
                    <a:extLst>
                      <a:ext uri="{FF2B5EF4-FFF2-40B4-BE49-F238E27FC236}">
                        <a16:creationId xmlns:a16="http://schemas.microsoft.com/office/drawing/2014/main" id="{12E59C45-B55F-AA39-72E2-A40CA0341211}"/>
                      </a:ext>
                    </a:extLst>
                  </p:cNvPr>
                  <p:cNvGrpSpPr/>
                  <p:nvPr/>
                </p:nvGrpSpPr>
                <p:grpSpPr>
                  <a:xfrm>
                    <a:off x="4235899" y="1839855"/>
                    <a:ext cx="1090637" cy="4051711"/>
                    <a:chOff x="4235899" y="1839855"/>
                    <a:chExt cx="1090637" cy="4051711"/>
                  </a:xfrm>
                </p:grpSpPr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A55E7FB1-6086-03C2-FEAD-507D5653C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5899" y="5585527"/>
                      <a:ext cx="182210" cy="294439"/>
                    </a:xfrm>
                    <a:custGeom>
                      <a:avLst/>
                      <a:gdLst>
                        <a:gd name="connsiteX0" fmla="*/ 182210 w 182210"/>
                        <a:gd name="connsiteY0" fmla="*/ 4378 h 294439"/>
                        <a:gd name="connsiteX1" fmla="*/ 158471 w 182210"/>
                        <a:gd name="connsiteY1" fmla="*/ 285288 h 294439"/>
                        <a:gd name="connsiteX2" fmla="*/ 0 w 182210"/>
                        <a:gd name="connsiteY2" fmla="*/ 294440 h 294439"/>
                        <a:gd name="connsiteX3" fmla="*/ 59246 w 182210"/>
                        <a:gd name="connsiteY3" fmla="*/ 0 h 2944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2210" h="294439">
                          <a:moveTo>
                            <a:pt x="182210" y="4378"/>
                          </a:moveTo>
                          <a:cubicBezTo>
                            <a:pt x="182210" y="4378"/>
                            <a:pt x="170486" y="148875"/>
                            <a:pt x="158471" y="285288"/>
                          </a:cubicBezTo>
                          <a:lnTo>
                            <a:pt x="0" y="294440"/>
                          </a:lnTo>
                          <a:cubicBezTo>
                            <a:pt x="0" y="294440"/>
                            <a:pt x="40795" y="153664"/>
                            <a:pt x="59246" y="0"/>
                          </a:cubicBezTo>
                        </a:path>
                      </a:pathLst>
                    </a:custGeom>
                    <a:solidFill>
                      <a:srgbClr val="7598FF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42B3110A-C921-8BC1-53C8-85A12CB8E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7783" y="5548697"/>
                      <a:ext cx="229724" cy="342869"/>
                    </a:xfrm>
                    <a:custGeom>
                      <a:avLst/>
                      <a:gdLst>
                        <a:gd name="connsiteX0" fmla="*/ 172138 w 229724"/>
                        <a:gd name="connsiteY0" fmla="*/ 0 h 342869"/>
                        <a:gd name="connsiteX1" fmla="*/ 229724 w 229724"/>
                        <a:gd name="connsiteY1" fmla="*/ 287830 h 342869"/>
                        <a:gd name="connsiteX2" fmla="*/ 0 w 229724"/>
                        <a:gd name="connsiteY2" fmla="*/ 342869 h 342869"/>
                        <a:gd name="connsiteX3" fmla="*/ 42551 w 229724"/>
                        <a:gd name="connsiteY3" fmla="*/ 0 h 342869"/>
                        <a:gd name="connsiteX4" fmla="*/ 172138 w 229724"/>
                        <a:gd name="connsiteY4" fmla="*/ 0 h 3428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9724" h="342869">
                          <a:moveTo>
                            <a:pt x="172138" y="0"/>
                          </a:moveTo>
                          <a:cubicBezTo>
                            <a:pt x="172138" y="0"/>
                            <a:pt x="153247" y="263563"/>
                            <a:pt x="229724" y="287830"/>
                          </a:cubicBezTo>
                          <a:lnTo>
                            <a:pt x="0" y="342869"/>
                          </a:lnTo>
                          <a:cubicBezTo>
                            <a:pt x="0" y="342869"/>
                            <a:pt x="37877" y="261539"/>
                            <a:pt x="42551" y="0"/>
                          </a:cubicBezTo>
                          <a:lnTo>
                            <a:pt x="172138" y="0"/>
                          </a:lnTo>
                          <a:close/>
                        </a:path>
                      </a:pathLst>
                    </a:custGeom>
                    <a:solidFill>
                      <a:srgbClr val="FEC1BC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grpSp>
                  <p:nvGrpSpPr>
                    <p:cNvPr id="68" name="Graphic 1028">
                      <a:extLst>
                        <a:ext uri="{FF2B5EF4-FFF2-40B4-BE49-F238E27FC236}">
                          <a16:creationId xmlns:a16="http://schemas.microsoft.com/office/drawing/2014/main" id="{EABF1B0B-F5CC-07C0-20F9-364A84E44C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47459" y="1839855"/>
                      <a:ext cx="1079077" cy="3808065"/>
                      <a:chOff x="4247459" y="1839855"/>
                      <a:chExt cx="1079077" cy="3808065"/>
                    </a:xfrm>
                  </p:grpSpPr>
                  <p:grpSp>
                    <p:nvGrpSpPr>
                      <p:cNvPr id="69" name="Graphic 1028">
                        <a:extLst>
                          <a:ext uri="{FF2B5EF4-FFF2-40B4-BE49-F238E27FC236}">
                            <a16:creationId xmlns:a16="http://schemas.microsoft.com/office/drawing/2014/main" id="{FC0C319B-9784-BCBA-916E-E8F42C09D0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47459" y="1839855"/>
                        <a:ext cx="1079077" cy="3808065"/>
                        <a:chOff x="4247459" y="1839855"/>
                        <a:chExt cx="1079077" cy="3808065"/>
                      </a:xfrm>
                    </p:grpSpPr>
                    <p:sp>
                      <p:nvSpPr>
                        <p:cNvPr id="71" name="Freeform: Shape 70">
                          <a:extLst>
                            <a:ext uri="{FF2B5EF4-FFF2-40B4-BE49-F238E27FC236}">
                              <a16:creationId xmlns:a16="http://schemas.microsoft.com/office/drawing/2014/main" id="{E948288A-0918-E18B-D207-3405AEC1A0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47459" y="2782736"/>
                          <a:ext cx="1011027" cy="2861395"/>
                        </a:xfrm>
                        <a:custGeom>
                          <a:avLst/>
                          <a:gdLst>
                            <a:gd name="connsiteX0" fmla="*/ 16083 w 1011027"/>
                            <a:gd name="connsiteY0" fmla="*/ 2861396 h 2861395"/>
                            <a:gd name="connsiteX1" fmla="*/ 198219 w 1011027"/>
                            <a:gd name="connsiteY1" fmla="*/ 2861396 h 2861395"/>
                            <a:gd name="connsiteX2" fmla="*/ 370948 w 1011027"/>
                            <a:gd name="connsiteY2" fmla="*/ 1805295 h 2861395"/>
                            <a:gd name="connsiteX3" fmla="*/ 604941 w 1011027"/>
                            <a:gd name="connsiteY3" fmla="*/ 987650 h 2861395"/>
                            <a:gd name="connsiteX4" fmla="*/ 598867 w 1011027"/>
                            <a:gd name="connsiteY4" fmla="*/ 1530042 h 2861395"/>
                            <a:gd name="connsiteX5" fmla="*/ 648342 w 1011027"/>
                            <a:gd name="connsiteY5" fmla="*/ 2821024 h 2861395"/>
                            <a:gd name="connsiteX6" fmla="*/ 808235 w 1011027"/>
                            <a:gd name="connsiteY6" fmla="*/ 2821024 h 2861395"/>
                            <a:gd name="connsiteX7" fmla="*/ 942573 w 1011027"/>
                            <a:gd name="connsiteY7" fmla="*/ 1578629 h 2861395"/>
                            <a:gd name="connsiteX8" fmla="*/ 1010719 w 1011027"/>
                            <a:gd name="connsiteY8" fmla="*/ 684620 h 2861395"/>
                            <a:gd name="connsiteX9" fmla="*/ 935689 w 1011027"/>
                            <a:gd name="connsiteY9" fmla="*/ 38453 h 2861395"/>
                            <a:gd name="connsiteX10" fmla="*/ 916190 w 1011027"/>
                            <a:gd name="connsiteY10" fmla="*/ 39 h 2861395"/>
                            <a:gd name="connsiteX11" fmla="*/ 916171 w 1011027"/>
                            <a:gd name="connsiteY11" fmla="*/ 0 h 2861395"/>
                            <a:gd name="connsiteX12" fmla="*/ 371741 w 1011027"/>
                            <a:gd name="connsiteY12" fmla="*/ 0 h 2861395"/>
                            <a:gd name="connsiteX13" fmla="*/ 341764 w 1011027"/>
                            <a:gd name="connsiteY13" fmla="*/ 38454 h 2861395"/>
                            <a:gd name="connsiteX14" fmla="*/ 236434 w 1011027"/>
                            <a:gd name="connsiteY14" fmla="*/ 253351 h 2861395"/>
                            <a:gd name="connsiteX15" fmla="*/ 231043 w 1011027"/>
                            <a:gd name="connsiteY15" fmla="*/ 269178 h 2861395"/>
                            <a:gd name="connsiteX16" fmla="*/ 218265 w 1011027"/>
                            <a:gd name="connsiteY16" fmla="*/ 309489 h 2861395"/>
                            <a:gd name="connsiteX17" fmla="*/ 212230 w 1011027"/>
                            <a:gd name="connsiteY17" fmla="*/ 330099 h 2861395"/>
                            <a:gd name="connsiteX18" fmla="*/ 115237 w 1011027"/>
                            <a:gd name="connsiteY18" fmla="*/ 1465287 h 2861395"/>
                            <a:gd name="connsiteX19" fmla="*/ 91560 w 1011027"/>
                            <a:gd name="connsiteY19" fmla="*/ 1623160 h 2861395"/>
                            <a:gd name="connsiteX20" fmla="*/ 16083 w 1011027"/>
                            <a:gd name="connsiteY20" fmla="*/ 2861396 h 28613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1011027" h="2861395">
                              <a:moveTo>
                                <a:pt x="16083" y="2861396"/>
                              </a:moveTo>
                              <a:lnTo>
                                <a:pt x="198219" y="2861396"/>
                              </a:lnTo>
                              <a:cubicBezTo>
                                <a:pt x="220847" y="2565552"/>
                                <a:pt x="370948" y="1805295"/>
                                <a:pt x="370948" y="1805295"/>
                              </a:cubicBezTo>
                              <a:cubicBezTo>
                                <a:pt x="438974" y="1655536"/>
                                <a:pt x="604941" y="987650"/>
                                <a:pt x="604941" y="987650"/>
                              </a:cubicBezTo>
                              <a:lnTo>
                                <a:pt x="598867" y="1530042"/>
                              </a:lnTo>
                              <a:cubicBezTo>
                                <a:pt x="542851" y="2400312"/>
                                <a:pt x="648342" y="2821024"/>
                                <a:pt x="648342" y="2821024"/>
                              </a:cubicBezTo>
                              <a:lnTo>
                                <a:pt x="808235" y="2821024"/>
                              </a:lnTo>
                              <a:cubicBezTo>
                                <a:pt x="894630" y="2088745"/>
                                <a:pt x="942573" y="1578629"/>
                                <a:pt x="942573" y="1578629"/>
                              </a:cubicBezTo>
                              <a:cubicBezTo>
                                <a:pt x="963040" y="1413610"/>
                                <a:pt x="1010719" y="684620"/>
                                <a:pt x="1010719" y="684620"/>
                              </a:cubicBezTo>
                              <a:cubicBezTo>
                                <a:pt x="1014998" y="349921"/>
                                <a:pt x="974001" y="169600"/>
                                <a:pt x="935689" y="38453"/>
                              </a:cubicBezTo>
                              <a:cubicBezTo>
                                <a:pt x="928120" y="12553"/>
                                <a:pt x="916674" y="868"/>
                                <a:pt x="916190" y="39"/>
                              </a:cubicBezTo>
                              <a:lnTo>
                                <a:pt x="916171" y="0"/>
                              </a:lnTo>
                              <a:lnTo>
                                <a:pt x="371741" y="0"/>
                              </a:lnTo>
                              <a:cubicBezTo>
                                <a:pt x="361343" y="12072"/>
                                <a:pt x="351374" y="24908"/>
                                <a:pt x="341764" y="38454"/>
                              </a:cubicBezTo>
                              <a:cubicBezTo>
                                <a:pt x="299555" y="98042"/>
                                <a:pt x="264857" y="171498"/>
                                <a:pt x="236434" y="253351"/>
                              </a:cubicBezTo>
                              <a:cubicBezTo>
                                <a:pt x="234617" y="258600"/>
                                <a:pt x="232820" y="263868"/>
                                <a:pt x="231043" y="269178"/>
                              </a:cubicBezTo>
                              <a:cubicBezTo>
                                <a:pt x="226623" y="282419"/>
                                <a:pt x="222363" y="295863"/>
                                <a:pt x="218265" y="309489"/>
                              </a:cubicBezTo>
                              <a:cubicBezTo>
                                <a:pt x="216206" y="316311"/>
                                <a:pt x="214209" y="323176"/>
                                <a:pt x="212230" y="330099"/>
                              </a:cubicBezTo>
                              <a:cubicBezTo>
                                <a:pt x="78076" y="798511"/>
                                <a:pt x="115237" y="1465287"/>
                                <a:pt x="115237" y="1465287"/>
                              </a:cubicBezTo>
                              <a:lnTo>
                                <a:pt x="91560" y="1623160"/>
                              </a:lnTo>
                              <a:cubicBezTo>
                                <a:pt x="-51863" y="2262686"/>
                                <a:pt x="16083" y="2861396"/>
                                <a:pt x="16083" y="286139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6AE09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2" name="Freeform: Shape 71">
                          <a:extLst>
                            <a:ext uri="{FF2B5EF4-FFF2-40B4-BE49-F238E27FC236}">
                              <a16:creationId xmlns:a16="http://schemas.microsoft.com/office/drawing/2014/main" id="{AD8508EB-2456-5C18-B76F-88421C61E7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296859" y="2778949"/>
                          <a:ext cx="384822" cy="2868971"/>
                        </a:xfrm>
                        <a:custGeom>
                          <a:avLst/>
                          <a:gdLst>
                            <a:gd name="connsiteX0" fmla="*/ 11197 w 384822"/>
                            <a:gd name="connsiteY0" fmla="*/ 2868972 h 2868971"/>
                            <a:gd name="connsiteX1" fmla="*/ 7413 w 384822"/>
                            <a:gd name="connsiteY1" fmla="*/ 2865356 h 2868971"/>
                            <a:gd name="connsiteX2" fmla="*/ 51256 w 384822"/>
                            <a:gd name="connsiteY2" fmla="*/ 1874375 h 2868971"/>
                            <a:gd name="connsiteX3" fmla="*/ 128019 w 384822"/>
                            <a:gd name="connsiteY3" fmla="*/ 1597751 h 2868971"/>
                            <a:gd name="connsiteX4" fmla="*/ 155011 w 384822"/>
                            <a:gd name="connsiteY4" fmla="*/ 861265 h 2868971"/>
                            <a:gd name="connsiteX5" fmla="*/ 242104 w 384822"/>
                            <a:gd name="connsiteY5" fmla="*/ 366699 h 2868971"/>
                            <a:gd name="connsiteX6" fmla="*/ 377829 w 384822"/>
                            <a:gd name="connsiteY6" fmla="*/ 1764 h 2868971"/>
                            <a:gd name="connsiteX7" fmla="*/ 383058 w 384822"/>
                            <a:gd name="connsiteY7" fmla="*/ 588 h 2868971"/>
                            <a:gd name="connsiteX8" fmla="*/ 384234 w 384822"/>
                            <a:gd name="connsiteY8" fmla="*/ 5817 h 2868971"/>
                            <a:gd name="connsiteX9" fmla="*/ 249294 w 384822"/>
                            <a:gd name="connsiteY9" fmla="*/ 369174 h 2868971"/>
                            <a:gd name="connsiteX10" fmla="*/ 135620 w 384822"/>
                            <a:gd name="connsiteY10" fmla="*/ 1598509 h 2868971"/>
                            <a:gd name="connsiteX11" fmla="*/ 135189 w 384822"/>
                            <a:gd name="connsiteY11" fmla="*/ 1600357 h 2868971"/>
                            <a:gd name="connsiteX12" fmla="*/ 58587 w 384822"/>
                            <a:gd name="connsiteY12" fmla="*/ 1876429 h 2868971"/>
                            <a:gd name="connsiteX13" fmla="*/ 14984 w 384822"/>
                            <a:gd name="connsiteY13" fmla="*/ 2865003 h 2868971"/>
                            <a:gd name="connsiteX14" fmla="*/ 11373 w 384822"/>
                            <a:gd name="connsiteY14" fmla="*/ 2868965 h 2868971"/>
                            <a:gd name="connsiteX15" fmla="*/ 11197 w 384822"/>
                            <a:gd name="connsiteY15" fmla="*/ 2868972 h 28689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384822" h="2868971">
                              <a:moveTo>
                                <a:pt x="11197" y="2868972"/>
                              </a:moveTo>
                              <a:cubicBezTo>
                                <a:pt x="9184" y="2868972"/>
                                <a:pt x="7507" y="2867389"/>
                                <a:pt x="7413" y="2865356"/>
                              </a:cubicBezTo>
                              <a:cubicBezTo>
                                <a:pt x="-15373" y="2373445"/>
                                <a:pt x="18679" y="2054943"/>
                                <a:pt x="51256" y="1874375"/>
                              </a:cubicBezTo>
                              <a:cubicBezTo>
                                <a:pt x="84622" y="1689441"/>
                                <a:pt x="123399" y="1607122"/>
                                <a:pt x="128019" y="1597751"/>
                              </a:cubicBezTo>
                              <a:cubicBezTo>
                                <a:pt x="121580" y="1334237"/>
                                <a:pt x="130660" y="1086439"/>
                                <a:pt x="155011" y="861265"/>
                              </a:cubicBezTo>
                              <a:cubicBezTo>
                                <a:pt x="174522" y="680855"/>
                                <a:pt x="203824" y="514459"/>
                                <a:pt x="242104" y="366699"/>
                              </a:cubicBezTo>
                              <a:cubicBezTo>
                                <a:pt x="307351" y="114851"/>
                                <a:pt x="377131" y="2864"/>
                                <a:pt x="377829" y="1764"/>
                              </a:cubicBezTo>
                              <a:cubicBezTo>
                                <a:pt x="378948" y="-4"/>
                                <a:pt x="381289" y="-532"/>
                                <a:pt x="383058" y="588"/>
                              </a:cubicBezTo>
                              <a:cubicBezTo>
                                <a:pt x="384827" y="1705"/>
                                <a:pt x="385354" y="4048"/>
                                <a:pt x="384234" y="5817"/>
                              </a:cubicBezTo>
                              <a:cubicBezTo>
                                <a:pt x="383541" y="6913"/>
                                <a:pt x="314241" y="118247"/>
                                <a:pt x="249294" y="369174"/>
                              </a:cubicBezTo>
                              <a:cubicBezTo>
                                <a:pt x="189344" y="600795"/>
                                <a:pt x="120959" y="1002091"/>
                                <a:pt x="135620" y="1598509"/>
                              </a:cubicBezTo>
                              <a:cubicBezTo>
                                <a:pt x="135635" y="1599152"/>
                                <a:pt x="135488" y="1599788"/>
                                <a:pt x="135189" y="1600357"/>
                              </a:cubicBezTo>
                              <a:cubicBezTo>
                                <a:pt x="134780" y="1601142"/>
                                <a:pt x="93731" y="1681276"/>
                                <a:pt x="58587" y="1876429"/>
                              </a:cubicBezTo>
                              <a:cubicBezTo>
                                <a:pt x="26149" y="2056549"/>
                                <a:pt x="-7747" y="2374268"/>
                                <a:pt x="14984" y="2865003"/>
                              </a:cubicBezTo>
                              <a:cubicBezTo>
                                <a:pt x="15080" y="2867095"/>
                                <a:pt x="13465" y="2868869"/>
                                <a:pt x="11373" y="2868965"/>
                              </a:cubicBezTo>
                              <a:cubicBezTo>
                                <a:pt x="11315" y="2868970"/>
                                <a:pt x="11255" y="2868972"/>
                                <a:pt x="11197" y="286897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FF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3" name="Freeform: Shape 72">
                          <a:extLst>
                            <a:ext uri="{FF2B5EF4-FFF2-40B4-BE49-F238E27FC236}">
                              <a16:creationId xmlns:a16="http://schemas.microsoft.com/office/drawing/2014/main" id="{9DA7077F-60E6-EE7F-BB43-ABBA1177CB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09758" y="3322680"/>
                          <a:ext cx="72447" cy="2284867"/>
                        </a:xfrm>
                        <a:custGeom>
                          <a:avLst/>
                          <a:gdLst>
                            <a:gd name="connsiteX0" fmla="*/ 37588 w 72447"/>
                            <a:gd name="connsiteY0" fmla="*/ 2284868 h 2284867"/>
                            <a:gd name="connsiteX1" fmla="*/ 33817 w 72447"/>
                            <a:gd name="connsiteY1" fmla="*/ 2281416 h 2284867"/>
                            <a:gd name="connsiteX2" fmla="*/ 3727 w 72447"/>
                            <a:gd name="connsiteY2" fmla="*/ 1030479 h 2284867"/>
                            <a:gd name="connsiteX3" fmla="*/ 64882 w 72447"/>
                            <a:gd name="connsiteY3" fmla="*/ 3437 h 2284867"/>
                            <a:gd name="connsiteX4" fmla="*/ 69012 w 72447"/>
                            <a:gd name="connsiteY4" fmla="*/ 19 h 2284867"/>
                            <a:gd name="connsiteX5" fmla="*/ 72431 w 72447"/>
                            <a:gd name="connsiteY5" fmla="*/ 4149 h 2284867"/>
                            <a:gd name="connsiteX6" fmla="*/ 11307 w 72447"/>
                            <a:gd name="connsiteY6" fmla="*/ 1030495 h 2284867"/>
                            <a:gd name="connsiteX7" fmla="*/ 41369 w 72447"/>
                            <a:gd name="connsiteY7" fmla="*/ 2280739 h 2284867"/>
                            <a:gd name="connsiteX8" fmla="*/ 37932 w 72447"/>
                            <a:gd name="connsiteY8" fmla="*/ 2284856 h 2284867"/>
                            <a:gd name="connsiteX9" fmla="*/ 37588 w 72447"/>
                            <a:gd name="connsiteY9" fmla="*/ 2284868 h 2284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2447" h="2284867">
                              <a:moveTo>
                                <a:pt x="37588" y="2284868"/>
                              </a:moveTo>
                              <a:cubicBezTo>
                                <a:pt x="35646" y="2284868"/>
                                <a:pt x="33993" y="2283385"/>
                                <a:pt x="33817" y="2281416"/>
                              </a:cubicBezTo>
                              <a:cubicBezTo>
                                <a:pt x="-15362" y="1732632"/>
                                <a:pt x="3532" y="1037437"/>
                                <a:pt x="3727" y="1030479"/>
                              </a:cubicBezTo>
                              <a:cubicBezTo>
                                <a:pt x="-3546" y="734348"/>
                                <a:pt x="64198" y="10712"/>
                                <a:pt x="64882" y="3437"/>
                              </a:cubicBezTo>
                              <a:cubicBezTo>
                                <a:pt x="65077" y="1353"/>
                                <a:pt x="66920" y="-189"/>
                                <a:pt x="69012" y="19"/>
                              </a:cubicBezTo>
                              <a:cubicBezTo>
                                <a:pt x="71097" y="216"/>
                                <a:pt x="72628" y="2064"/>
                                <a:pt x="72431" y="4149"/>
                              </a:cubicBezTo>
                              <a:cubicBezTo>
                                <a:pt x="71747" y="11418"/>
                                <a:pt x="4046" y="734610"/>
                                <a:pt x="11307" y="1030495"/>
                              </a:cubicBezTo>
                              <a:cubicBezTo>
                                <a:pt x="11110" y="1037650"/>
                                <a:pt x="-7770" y="1732410"/>
                                <a:pt x="41369" y="2280739"/>
                              </a:cubicBezTo>
                              <a:cubicBezTo>
                                <a:pt x="41556" y="2282826"/>
                                <a:pt x="40016" y="2284669"/>
                                <a:pt x="37932" y="2284856"/>
                              </a:cubicBezTo>
                              <a:cubicBezTo>
                                <a:pt x="37817" y="2284863"/>
                                <a:pt x="37702" y="2284868"/>
                                <a:pt x="37588" y="22848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FF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4" name="Freeform: Shape 73">
                          <a:extLst>
                            <a:ext uri="{FF2B5EF4-FFF2-40B4-BE49-F238E27FC236}">
                              <a16:creationId xmlns:a16="http://schemas.microsoft.com/office/drawing/2014/main" id="{E9A99139-5E66-E333-1E00-E5A20D7743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8603" y="3303315"/>
                          <a:ext cx="172759" cy="470865"/>
                        </a:xfrm>
                        <a:custGeom>
                          <a:avLst/>
                          <a:gdLst>
                            <a:gd name="connsiteX0" fmla="*/ 3796 w 172759"/>
                            <a:gd name="connsiteY0" fmla="*/ 470865 h 470865"/>
                            <a:gd name="connsiteX1" fmla="*/ 2997 w 172759"/>
                            <a:gd name="connsiteY1" fmla="*/ 470781 h 470865"/>
                            <a:gd name="connsiteX2" fmla="*/ 85 w 172759"/>
                            <a:gd name="connsiteY2" fmla="*/ 466280 h 470865"/>
                            <a:gd name="connsiteX3" fmla="*/ 91614 w 172759"/>
                            <a:gd name="connsiteY3" fmla="*/ 39423 h 470865"/>
                            <a:gd name="connsiteX4" fmla="*/ 93639 w 172759"/>
                            <a:gd name="connsiteY4" fmla="*/ 36820 h 470865"/>
                            <a:gd name="connsiteX5" fmla="*/ 167287 w 172759"/>
                            <a:gd name="connsiteY5" fmla="*/ 392 h 470865"/>
                            <a:gd name="connsiteX6" fmla="*/ 172366 w 172759"/>
                            <a:gd name="connsiteY6" fmla="*/ 2110 h 470865"/>
                            <a:gd name="connsiteX7" fmla="*/ 170649 w 172759"/>
                            <a:gd name="connsiteY7" fmla="*/ 7189 h 470865"/>
                            <a:gd name="connsiteX8" fmla="*/ 98644 w 172759"/>
                            <a:gd name="connsiteY8" fmla="*/ 42804 h 470865"/>
                            <a:gd name="connsiteX9" fmla="*/ 7499 w 172759"/>
                            <a:gd name="connsiteY9" fmla="*/ 467871 h 470865"/>
                            <a:gd name="connsiteX10" fmla="*/ 3796 w 172759"/>
                            <a:gd name="connsiteY10" fmla="*/ 470865 h 470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72759" h="470865">
                              <a:moveTo>
                                <a:pt x="3796" y="470865"/>
                              </a:moveTo>
                              <a:cubicBezTo>
                                <a:pt x="3533" y="470865"/>
                                <a:pt x="3264" y="470838"/>
                                <a:pt x="2997" y="470781"/>
                              </a:cubicBezTo>
                              <a:cubicBezTo>
                                <a:pt x="950" y="470344"/>
                                <a:pt x="-355" y="468326"/>
                                <a:pt x="85" y="466280"/>
                              </a:cubicBezTo>
                              <a:lnTo>
                                <a:pt x="91614" y="39423"/>
                              </a:lnTo>
                              <a:cubicBezTo>
                                <a:pt x="91856" y="38291"/>
                                <a:pt x="92602" y="37333"/>
                                <a:pt x="93639" y="36820"/>
                              </a:cubicBezTo>
                              <a:lnTo>
                                <a:pt x="167287" y="392"/>
                              </a:lnTo>
                              <a:cubicBezTo>
                                <a:pt x="169165" y="-533"/>
                                <a:pt x="171438" y="235"/>
                                <a:pt x="172366" y="2110"/>
                              </a:cubicBezTo>
                              <a:cubicBezTo>
                                <a:pt x="173295" y="3988"/>
                                <a:pt x="172525" y="6261"/>
                                <a:pt x="170649" y="7189"/>
                              </a:cubicBezTo>
                              <a:lnTo>
                                <a:pt x="98644" y="42804"/>
                              </a:lnTo>
                              <a:lnTo>
                                <a:pt x="7499" y="467871"/>
                              </a:lnTo>
                              <a:cubicBezTo>
                                <a:pt x="7117" y="469650"/>
                                <a:pt x="5545" y="470865"/>
                                <a:pt x="3796" y="47086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50000"/>
                          </a:schemeClr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5" name="Freeform: Shape 74">
                          <a:extLst>
                            <a:ext uri="{FF2B5EF4-FFF2-40B4-BE49-F238E27FC236}">
                              <a16:creationId xmlns:a16="http://schemas.microsoft.com/office/drawing/2014/main" id="{0D954FD9-0D5E-D7D1-B6B3-1C1E04126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00600" y="1839855"/>
                          <a:ext cx="725936" cy="942878"/>
                        </a:xfrm>
                        <a:custGeom>
                          <a:avLst/>
                          <a:gdLst>
                            <a:gd name="connsiteX0" fmla="*/ 187 w 725935"/>
                            <a:gd name="connsiteY0" fmla="*/ 276890 h 942878"/>
                            <a:gd name="connsiteX1" fmla="*/ 187 w 725935"/>
                            <a:gd name="connsiteY1" fmla="*/ 277152 h 942878"/>
                            <a:gd name="connsiteX2" fmla="*/ 14638 w 725935"/>
                            <a:gd name="connsiteY2" fmla="*/ 416010 h 942878"/>
                            <a:gd name="connsiteX3" fmla="*/ 18595 w 725935"/>
                            <a:gd name="connsiteY3" fmla="*/ 942879 h 942878"/>
                            <a:gd name="connsiteX4" fmla="*/ 564278 w 725935"/>
                            <a:gd name="connsiteY4" fmla="*/ 942879 h 942878"/>
                            <a:gd name="connsiteX5" fmla="*/ 571746 w 725935"/>
                            <a:gd name="connsiteY5" fmla="*/ 873560 h 942878"/>
                            <a:gd name="connsiteX6" fmla="*/ 585592 w 725935"/>
                            <a:gd name="connsiteY6" fmla="*/ 744856 h 942878"/>
                            <a:gd name="connsiteX7" fmla="*/ 592435 w 725935"/>
                            <a:gd name="connsiteY7" fmla="*/ 681231 h 942878"/>
                            <a:gd name="connsiteX8" fmla="*/ 697765 w 725935"/>
                            <a:gd name="connsiteY8" fmla="*/ 330422 h 942878"/>
                            <a:gd name="connsiteX9" fmla="*/ 617204 w 725935"/>
                            <a:gd name="connsiteY9" fmla="*/ 130420 h 942878"/>
                            <a:gd name="connsiteX10" fmla="*/ 546877 w 725935"/>
                            <a:gd name="connsiteY10" fmla="*/ 54098 h 942878"/>
                            <a:gd name="connsiteX11" fmla="*/ 531455 w 725935"/>
                            <a:gd name="connsiteY11" fmla="*/ 47416 h 942878"/>
                            <a:gd name="connsiteX12" fmla="*/ 508968 w 725935"/>
                            <a:gd name="connsiteY12" fmla="*/ 41220 h 942878"/>
                            <a:gd name="connsiteX13" fmla="*/ 497947 w 725935"/>
                            <a:gd name="connsiteY13" fmla="*/ 39483 h 942878"/>
                            <a:gd name="connsiteX14" fmla="*/ 156626 w 725935"/>
                            <a:gd name="connsiteY14" fmla="*/ 0 h 942878"/>
                            <a:gd name="connsiteX15" fmla="*/ 154385 w 725935"/>
                            <a:gd name="connsiteY15" fmla="*/ 81 h 942878"/>
                            <a:gd name="connsiteX16" fmla="*/ 135834 w 725935"/>
                            <a:gd name="connsiteY16" fmla="*/ 3088 h 942878"/>
                            <a:gd name="connsiteX17" fmla="*/ 38559 w 725935"/>
                            <a:gd name="connsiteY17" fmla="*/ 80702 h 942878"/>
                            <a:gd name="connsiteX18" fmla="*/ 15890 w 725935"/>
                            <a:gd name="connsiteY18" fmla="*/ 134960 h 942878"/>
                            <a:gd name="connsiteX19" fmla="*/ 187 w 725935"/>
                            <a:gd name="connsiteY19" fmla="*/ 276890 h 94287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725935" h="942878">
                              <a:moveTo>
                                <a:pt x="187" y="276890"/>
                              </a:moveTo>
                              <a:lnTo>
                                <a:pt x="187" y="277152"/>
                              </a:lnTo>
                              <a:cubicBezTo>
                                <a:pt x="1116" y="317342"/>
                                <a:pt x="5596" y="363346"/>
                                <a:pt x="14638" y="416010"/>
                              </a:cubicBezTo>
                              <a:cubicBezTo>
                                <a:pt x="14638" y="416010"/>
                                <a:pt x="43726" y="725700"/>
                                <a:pt x="18595" y="942879"/>
                              </a:cubicBezTo>
                              <a:lnTo>
                                <a:pt x="564278" y="942879"/>
                              </a:lnTo>
                              <a:lnTo>
                                <a:pt x="571746" y="873560"/>
                              </a:lnTo>
                              <a:lnTo>
                                <a:pt x="585592" y="744856"/>
                              </a:lnTo>
                              <a:lnTo>
                                <a:pt x="592435" y="681231"/>
                              </a:lnTo>
                              <a:cubicBezTo>
                                <a:pt x="592435" y="681231"/>
                                <a:pt x="799641" y="568796"/>
                                <a:pt x="697765" y="330422"/>
                              </a:cubicBezTo>
                              <a:lnTo>
                                <a:pt x="617204" y="130420"/>
                              </a:lnTo>
                              <a:cubicBezTo>
                                <a:pt x="603619" y="96730"/>
                                <a:pt x="578326" y="69863"/>
                                <a:pt x="546877" y="54098"/>
                              </a:cubicBezTo>
                              <a:cubicBezTo>
                                <a:pt x="541891" y="51553"/>
                                <a:pt x="536743" y="49354"/>
                                <a:pt x="531455" y="47416"/>
                              </a:cubicBezTo>
                              <a:cubicBezTo>
                                <a:pt x="524208" y="44772"/>
                                <a:pt x="516680" y="42672"/>
                                <a:pt x="508968" y="41220"/>
                              </a:cubicBezTo>
                              <a:cubicBezTo>
                                <a:pt x="505335" y="40493"/>
                                <a:pt x="501661" y="39908"/>
                                <a:pt x="497947" y="39483"/>
                              </a:cubicBezTo>
                              <a:lnTo>
                                <a:pt x="156626" y="0"/>
                              </a:lnTo>
                              <a:cubicBezTo>
                                <a:pt x="156626" y="0"/>
                                <a:pt x="155839" y="0"/>
                                <a:pt x="154385" y="81"/>
                              </a:cubicBezTo>
                              <a:cubicBezTo>
                                <a:pt x="151136" y="283"/>
                                <a:pt x="144535" y="948"/>
                                <a:pt x="135834" y="3088"/>
                              </a:cubicBezTo>
                              <a:cubicBezTo>
                                <a:pt x="111106" y="9143"/>
                                <a:pt x="69282" y="27149"/>
                                <a:pt x="38559" y="80702"/>
                              </a:cubicBezTo>
                              <a:cubicBezTo>
                                <a:pt x="29899" y="95781"/>
                                <a:pt x="22147" y="113706"/>
                                <a:pt x="15890" y="134960"/>
                              </a:cubicBezTo>
                              <a:cubicBezTo>
                                <a:pt x="5112" y="171500"/>
                                <a:pt x="-1187" y="217906"/>
                                <a:pt x="187" y="27689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6" name="Freeform: Shape 75">
                          <a:extLst>
                            <a:ext uri="{FF2B5EF4-FFF2-40B4-BE49-F238E27FC236}">
                              <a16:creationId xmlns:a16="http://schemas.microsoft.com/office/drawing/2014/main" id="{A2CF0851-82E6-88BF-BEDE-AAB8A77081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00601" y="1974821"/>
                          <a:ext cx="585595" cy="738596"/>
                        </a:xfrm>
                        <a:custGeom>
                          <a:avLst/>
                          <a:gdLst>
                            <a:gd name="connsiteX0" fmla="*/ 187 w 585595"/>
                            <a:gd name="connsiteY0" fmla="*/ 141925 h 738596"/>
                            <a:gd name="connsiteX1" fmla="*/ 187 w 585595"/>
                            <a:gd name="connsiteY1" fmla="*/ 142187 h 738596"/>
                            <a:gd name="connsiteX2" fmla="*/ 83998 w 585595"/>
                            <a:gd name="connsiteY2" fmla="*/ 353168 h 738596"/>
                            <a:gd name="connsiteX3" fmla="*/ 142982 w 585595"/>
                            <a:gd name="connsiteY3" fmla="*/ 463303 h 738596"/>
                            <a:gd name="connsiteX4" fmla="*/ 249362 w 585595"/>
                            <a:gd name="connsiteY4" fmla="*/ 553754 h 738596"/>
                            <a:gd name="connsiteX5" fmla="*/ 311595 w 585595"/>
                            <a:gd name="connsiteY5" fmla="*/ 628322 h 738596"/>
                            <a:gd name="connsiteX6" fmla="*/ 571749 w 585595"/>
                            <a:gd name="connsiteY6" fmla="*/ 738596 h 738596"/>
                            <a:gd name="connsiteX7" fmla="*/ 585596 w 585595"/>
                            <a:gd name="connsiteY7" fmla="*/ 609892 h 738596"/>
                            <a:gd name="connsiteX8" fmla="*/ 553903 w 585595"/>
                            <a:gd name="connsiteY8" fmla="*/ 586174 h 738596"/>
                            <a:gd name="connsiteX9" fmla="*/ 481618 w 585595"/>
                            <a:gd name="connsiteY9" fmla="*/ 534195 h 738596"/>
                            <a:gd name="connsiteX10" fmla="*/ 209494 w 585595"/>
                            <a:gd name="connsiteY10" fmla="*/ 183932 h 738596"/>
                            <a:gd name="connsiteX11" fmla="*/ 153600 w 585595"/>
                            <a:gd name="connsiteY11" fmla="*/ 105975 h 738596"/>
                            <a:gd name="connsiteX12" fmla="*/ 32141 w 585595"/>
                            <a:gd name="connsiteY12" fmla="*/ 3431 h 738596"/>
                            <a:gd name="connsiteX13" fmla="*/ 15891 w 585595"/>
                            <a:gd name="connsiteY13" fmla="*/ 0 h 738596"/>
                            <a:gd name="connsiteX14" fmla="*/ 187 w 585595"/>
                            <a:gd name="connsiteY14" fmla="*/ 141925 h 7385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585595" h="738596">
                              <a:moveTo>
                                <a:pt x="187" y="141925"/>
                              </a:moveTo>
                              <a:lnTo>
                                <a:pt x="187" y="142187"/>
                              </a:lnTo>
                              <a:cubicBezTo>
                                <a:pt x="28123" y="212494"/>
                                <a:pt x="56060" y="282841"/>
                                <a:pt x="83998" y="353168"/>
                              </a:cubicBezTo>
                              <a:cubicBezTo>
                                <a:pt x="99461" y="392067"/>
                                <a:pt x="115408" y="431792"/>
                                <a:pt x="142982" y="463303"/>
                              </a:cubicBezTo>
                              <a:cubicBezTo>
                                <a:pt x="173684" y="498366"/>
                                <a:pt x="216579" y="520610"/>
                                <a:pt x="249362" y="553754"/>
                              </a:cubicBezTo>
                              <a:cubicBezTo>
                                <a:pt x="272130" y="576787"/>
                                <a:pt x="289551" y="604583"/>
                                <a:pt x="311595" y="628322"/>
                              </a:cubicBezTo>
                              <a:cubicBezTo>
                                <a:pt x="377097" y="698871"/>
                                <a:pt x="475161" y="726000"/>
                                <a:pt x="571749" y="738596"/>
                              </a:cubicBezTo>
                              <a:lnTo>
                                <a:pt x="585596" y="609892"/>
                              </a:lnTo>
                              <a:cubicBezTo>
                                <a:pt x="575201" y="601778"/>
                                <a:pt x="564622" y="593886"/>
                                <a:pt x="553903" y="586174"/>
                              </a:cubicBezTo>
                              <a:cubicBezTo>
                                <a:pt x="529801" y="568834"/>
                                <a:pt x="504953" y="552523"/>
                                <a:pt x="481618" y="534195"/>
                              </a:cubicBezTo>
                              <a:cubicBezTo>
                                <a:pt x="364782" y="442451"/>
                                <a:pt x="292982" y="306803"/>
                                <a:pt x="209494" y="183932"/>
                              </a:cubicBezTo>
                              <a:cubicBezTo>
                                <a:pt x="191509" y="157489"/>
                                <a:pt x="172876" y="131488"/>
                                <a:pt x="153600" y="105975"/>
                              </a:cubicBezTo>
                              <a:cubicBezTo>
                                <a:pt x="121079" y="62958"/>
                                <a:pt x="83676" y="19196"/>
                                <a:pt x="32141" y="3431"/>
                              </a:cubicBezTo>
                              <a:cubicBezTo>
                                <a:pt x="26893" y="1816"/>
                                <a:pt x="21383" y="544"/>
                                <a:pt x="15891" y="0"/>
                              </a:cubicBezTo>
                              <a:cubicBezTo>
                                <a:pt x="5112" y="36534"/>
                                <a:pt x="-1187" y="82941"/>
                                <a:pt x="187" y="14192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75000"/>
                          </a:schemeClr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77" name="Freeform: Shape 76">
                          <a:extLst>
                            <a:ext uri="{FF2B5EF4-FFF2-40B4-BE49-F238E27FC236}">
                              <a16:creationId xmlns:a16="http://schemas.microsoft.com/office/drawing/2014/main" id="{ACE9CD59-54BD-B396-B27A-E60E12293E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36435" y="1839855"/>
                          <a:ext cx="377610" cy="276593"/>
                        </a:xfrm>
                        <a:custGeom>
                          <a:avLst/>
                          <a:gdLst>
                            <a:gd name="connsiteX0" fmla="*/ 0 w 377610"/>
                            <a:gd name="connsiteY0" fmla="*/ 3090 h 276593"/>
                            <a:gd name="connsiteX1" fmla="*/ 258176 w 377610"/>
                            <a:gd name="connsiteY1" fmla="*/ 275678 h 276593"/>
                            <a:gd name="connsiteX2" fmla="*/ 373134 w 377610"/>
                            <a:gd name="connsiteY2" fmla="*/ 41220 h 276593"/>
                            <a:gd name="connsiteX3" fmla="*/ 362113 w 377610"/>
                            <a:gd name="connsiteY3" fmla="*/ 39483 h 276593"/>
                            <a:gd name="connsiteX4" fmla="*/ 20792 w 377610"/>
                            <a:gd name="connsiteY4" fmla="*/ 0 h 276593"/>
                            <a:gd name="connsiteX5" fmla="*/ 18551 w 377610"/>
                            <a:gd name="connsiteY5" fmla="*/ 81 h 276593"/>
                            <a:gd name="connsiteX6" fmla="*/ 0 w 377610"/>
                            <a:gd name="connsiteY6" fmla="*/ 3090 h 2765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77610" h="276593">
                              <a:moveTo>
                                <a:pt x="0" y="3090"/>
                              </a:moveTo>
                              <a:cubicBezTo>
                                <a:pt x="93298" y="284016"/>
                                <a:pt x="258176" y="275678"/>
                                <a:pt x="258176" y="275678"/>
                              </a:cubicBezTo>
                              <a:cubicBezTo>
                                <a:pt x="400123" y="292110"/>
                                <a:pt x="378706" y="82521"/>
                                <a:pt x="373134" y="41220"/>
                              </a:cubicBezTo>
                              <a:cubicBezTo>
                                <a:pt x="369500" y="40493"/>
                                <a:pt x="365826" y="39908"/>
                                <a:pt x="362113" y="39483"/>
                              </a:cubicBezTo>
                              <a:lnTo>
                                <a:pt x="20792" y="0"/>
                              </a:lnTo>
                              <a:cubicBezTo>
                                <a:pt x="20792" y="0"/>
                                <a:pt x="20005" y="0"/>
                                <a:pt x="18551" y="81"/>
                              </a:cubicBezTo>
                              <a:cubicBezTo>
                                <a:pt x="15300" y="283"/>
                                <a:pt x="8699" y="950"/>
                                <a:pt x="0" y="30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B0AA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4B60F8C9-0662-AC5C-7D02-132ACF62A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9220" y="2782736"/>
                        <a:ext cx="593926" cy="38452"/>
                      </a:xfrm>
                      <a:custGeom>
                        <a:avLst/>
                        <a:gdLst>
                          <a:gd name="connsiteX0" fmla="*/ 0 w 593926"/>
                          <a:gd name="connsiteY0" fmla="*/ 38453 h 38452"/>
                          <a:gd name="connsiteX1" fmla="*/ 593927 w 593926"/>
                          <a:gd name="connsiteY1" fmla="*/ 38453 h 38452"/>
                          <a:gd name="connsiteX2" fmla="*/ 574428 w 593926"/>
                          <a:gd name="connsiteY2" fmla="*/ 39 h 38452"/>
                          <a:gd name="connsiteX3" fmla="*/ 574409 w 593926"/>
                          <a:gd name="connsiteY3" fmla="*/ 0 h 38452"/>
                          <a:gd name="connsiteX4" fmla="*/ 29978 w 593926"/>
                          <a:gd name="connsiteY4" fmla="*/ 0 h 38452"/>
                          <a:gd name="connsiteX5" fmla="*/ 0 w 593926"/>
                          <a:gd name="connsiteY5" fmla="*/ 38453 h 384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593926" h="38452">
                            <a:moveTo>
                              <a:pt x="0" y="38453"/>
                            </a:moveTo>
                            <a:lnTo>
                              <a:pt x="593927" y="38453"/>
                            </a:lnTo>
                            <a:cubicBezTo>
                              <a:pt x="586357" y="12553"/>
                              <a:pt x="574911" y="868"/>
                              <a:pt x="574428" y="39"/>
                            </a:cubicBezTo>
                            <a:lnTo>
                              <a:pt x="574409" y="0"/>
                            </a:lnTo>
                            <a:lnTo>
                              <a:pt x="29978" y="0"/>
                            </a:lnTo>
                            <a:cubicBezTo>
                              <a:pt x="19579" y="12070"/>
                              <a:pt x="9608" y="24908"/>
                              <a:pt x="0" y="38453"/>
                            </a:cubicBezTo>
                            <a:close/>
                          </a:path>
                        </a:pathLst>
                      </a:custGeom>
                      <a:solidFill>
                        <a:srgbClr val="99740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44" name="Graphic 1028">
                    <a:extLst>
                      <a:ext uri="{FF2B5EF4-FFF2-40B4-BE49-F238E27FC236}">
                        <a16:creationId xmlns:a16="http://schemas.microsoft.com/office/drawing/2014/main" id="{9527AA90-0D5B-77DB-E1AC-C83DE271A353}"/>
                      </a:ext>
                    </a:extLst>
                  </p:cNvPr>
                  <p:cNvGrpSpPr/>
                  <p:nvPr/>
                </p:nvGrpSpPr>
                <p:grpSpPr>
                  <a:xfrm>
                    <a:off x="4653758" y="1133182"/>
                    <a:ext cx="708375" cy="854769"/>
                    <a:chOff x="4653758" y="1133182"/>
                    <a:chExt cx="708375" cy="854769"/>
                  </a:xfrm>
                </p:grpSpPr>
                <p:grpSp>
                  <p:nvGrpSpPr>
                    <p:cNvPr id="45" name="Graphic 1028">
                      <a:extLst>
                        <a:ext uri="{FF2B5EF4-FFF2-40B4-BE49-F238E27FC236}">
                          <a16:creationId xmlns:a16="http://schemas.microsoft.com/office/drawing/2014/main" id="{347F337E-C9FF-BEE5-6BD3-ABD9602D9B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53758" y="1133182"/>
                      <a:ext cx="708375" cy="854769"/>
                      <a:chOff x="4653758" y="1133182"/>
                      <a:chExt cx="708375" cy="854769"/>
                    </a:xfrm>
                  </p:grpSpPr>
                  <p:sp>
                    <p:nvSpPr>
                      <p:cNvPr id="50" name="Freeform: Shape 49">
                        <a:extLst>
                          <a:ext uri="{FF2B5EF4-FFF2-40B4-BE49-F238E27FC236}">
                            <a16:creationId xmlns:a16="http://schemas.microsoft.com/office/drawing/2014/main" id="{A10954F6-38A0-CAB2-74B2-A06BAA60D9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1418" y="1204070"/>
                        <a:ext cx="370714" cy="463138"/>
                      </a:xfrm>
                      <a:custGeom>
                        <a:avLst/>
                        <a:gdLst>
                          <a:gd name="connsiteX0" fmla="*/ 366314 w 370714"/>
                          <a:gd name="connsiteY0" fmla="*/ 284738 h 463138"/>
                          <a:gd name="connsiteX1" fmla="*/ 256938 w 370714"/>
                          <a:gd name="connsiteY1" fmla="*/ 433234 h 463138"/>
                          <a:gd name="connsiteX2" fmla="*/ 51158 w 370714"/>
                          <a:gd name="connsiteY2" fmla="*/ 431048 h 463138"/>
                          <a:gd name="connsiteX3" fmla="*/ 30140 w 370714"/>
                          <a:gd name="connsiteY3" fmla="*/ 183704 h 463138"/>
                          <a:gd name="connsiteX4" fmla="*/ 206487 w 370714"/>
                          <a:gd name="connsiteY4" fmla="*/ 1008 h 463138"/>
                          <a:gd name="connsiteX5" fmla="*/ 243789 w 370714"/>
                          <a:gd name="connsiteY5" fmla="*/ 15823 h 463138"/>
                          <a:gd name="connsiteX6" fmla="*/ 366314 w 370714"/>
                          <a:gd name="connsiteY6" fmla="*/ 284738 h 4631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70714" h="463138">
                            <a:moveTo>
                              <a:pt x="366314" y="284738"/>
                            </a:moveTo>
                            <a:cubicBezTo>
                              <a:pt x="354733" y="343329"/>
                              <a:pt x="319882" y="397562"/>
                              <a:pt x="256938" y="433234"/>
                            </a:cubicBezTo>
                            <a:cubicBezTo>
                              <a:pt x="195082" y="468289"/>
                              <a:pt x="102170" y="478461"/>
                              <a:pt x="51158" y="431048"/>
                            </a:cubicBezTo>
                            <a:cubicBezTo>
                              <a:pt x="-21554" y="363466"/>
                              <a:pt x="-5489" y="264325"/>
                              <a:pt x="30140" y="183704"/>
                            </a:cubicBezTo>
                            <a:cubicBezTo>
                              <a:pt x="51297" y="135830"/>
                              <a:pt x="117173" y="-13663"/>
                              <a:pt x="206487" y="1008"/>
                            </a:cubicBezTo>
                            <a:cubicBezTo>
                              <a:pt x="220395" y="3294"/>
                              <a:pt x="232563" y="9308"/>
                              <a:pt x="243789" y="15823"/>
                            </a:cubicBezTo>
                            <a:cubicBezTo>
                              <a:pt x="337204" y="70036"/>
                              <a:pt x="386257" y="183848"/>
                              <a:pt x="366314" y="284738"/>
                            </a:cubicBezTo>
                            <a:close/>
                          </a:path>
                        </a:pathLst>
                      </a:custGeom>
                      <a:solidFill>
                        <a:srgbClr val="5D557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1" name="Freeform: Shape 50">
                        <a:extLst>
                          <a:ext uri="{FF2B5EF4-FFF2-40B4-BE49-F238E27FC236}">
                            <a16:creationId xmlns:a16="http://schemas.microsoft.com/office/drawing/2014/main" id="{5A5D26D8-6E14-1B54-F936-116998529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2124" y="1186981"/>
                        <a:ext cx="617107" cy="616983"/>
                      </a:xfrm>
                      <a:custGeom>
                        <a:avLst/>
                        <a:gdLst>
                          <a:gd name="connsiteX0" fmla="*/ 1621 w 617107"/>
                          <a:gd name="connsiteY0" fmla="*/ 257579 h 616983"/>
                          <a:gd name="connsiteX1" fmla="*/ 145908 w 617107"/>
                          <a:gd name="connsiteY1" fmla="*/ 545840 h 616983"/>
                          <a:gd name="connsiteX2" fmla="*/ 232336 w 617107"/>
                          <a:gd name="connsiteY2" fmla="*/ 588544 h 616983"/>
                          <a:gd name="connsiteX3" fmla="*/ 419339 w 617107"/>
                          <a:gd name="connsiteY3" fmla="*/ 611718 h 616983"/>
                          <a:gd name="connsiteX4" fmla="*/ 533714 w 617107"/>
                          <a:gd name="connsiteY4" fmla="*/ 530558 h 616983"/>
                          <a:gd name="connsiteX5" fmla="*/ 616573 w 617107"/>
                          <a:gd name="connsiteY5" fmla="*/ 264355 h 616983"/>
                          <a:gd name="connsiteX6" fmla="*/ 594079 w 617107"/>
                          <a:gd name="connsiteY6" fmla="*/ 105270 h 616983"/>
                          <a:gd name="connsiteX7" fmla="*/ 529581 w 617107"/>
                          <a:gd name="connsiteY7" fmla="*/ 23263 h 616983"/>
                          <a:gd name="connsiteX8" fmla="*/ 421960 w 617107"/>
                          <a:gd name="connsiteY8" fmla="*/ 620 h 616983"/>
                          <a:gd name="connsiteX9" fmla="*/ 283334 w 617107"/>
                          <a:gd name="connsiteY9" fmla="*/ 4925 h 616983"/>
                          <a:gd name="connsiteX10" fmla="*/ 1621 w 617107"/>
                          <a:gd name="connsiteY10" fmla="*/ 257579 h 6169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617107" h="616983">
                            <a:moveTo>
                              <a:pt x="1621" y="257579"/>
                            </a:moveTo>
                            <a:cubicBezTo>
                              <a:pt x="-9568" y="353565"/>
                              <a:pt x="37012" y="474647"/>
                              <a:pt x="145908" y="545840"/>
                            </a:cubicBezTo>
                            <a:cubicBezTo>
                              <a:pt x="172859" y="563460"/>
                              <a:pt x="202399" y="577299"/>
                              <a:pt x="232336" y="588544"/>
                            </a:cubicBezTo>
                            <a:cubicBezTo>
                              <a:pt x="295574" y="612299"/>
                              <a:pt x="363794" y="624751"/>
                              <a:pt x="419339" y="611718"/>
                            </a:cubicBezTo>
                            <a:cubicBezTo>
                              <a:pt x="470799" y="599642"/>
                              <a:pt x="506763" y="567029"/>
                              <a:pt x="533714" y="530558"/>
                            </a:cubicBezTo>
                            <a:cubicBezTo>
                              <a:pt x="589091" y="455624"/>
                              <a:pt x="612605" y="361908"/>
                              <a:pt x="616573" y="264355"/>
                            </a:cubicBezTo>
                            <a:cubicBezTo>
                              <a:pt x="618665" y="212935"/>
                              <a:pt x="615303" y="159252"/>
                              <a:pt x="594079" y="105270"/>
                            </a:cubicBezTo>
                            <a:cubicBezTo>
                              <a:pt x="582194" y="75045"/>
                              <a:pt x="562527" y="42792"/>
                              <a:pt x="529581" y="23263"/>
                            </a:cubicBezTo>
                            <a:cubicBezTo>
                              <a:pt x="496134" y="3440"/>
                              <a:pt x="457387" y="1395"/>
                              <a:pt x="421960" y="620"/>
                            </a:cubicBezTo>
                            <a:cubicBezTo>
                              <a:pt x="374865" y="-410"/>
                              <a:pt x="327733" y="-827"/>
                              <a:pt x="283334" y="4925"/>
                            </a:cubicBezTo>
                            <a:cubicBezTo>
                              <a:pt x="128775" y="24951"/>
                              <a:pt x="17058" y="125144"/>
                              <a:pt x="1621" y="257579"/>
                            </a:cubicBezTo>
                            <a:close/>
                          </a:path>
                        </a:pathLst>
                      </a:custGeom>
                      <a:solidFill>
                        <a:srgbClr val="5D557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2" name="Freeform: Shape 51">
                        <a:extLst>
                          <a:ext uri="{FF2B5EF4-FFF2-40B4-BE49-F238E27FC236}">
                            <a16:creationId xmlns:a16="http://schemas.microsoft.com/office/drawing/2014/main" id="{FD916FFA-7F8E-B4E6-CD63-A4EC73915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53758" y="1133182"/>
                        <a:ext cx="251172" cy="234659"/>
                      </a:xfrm>
                      <a:custGeom>
                        <a:avLst/>
                        <a:gdLst>
                          <a:gd name="connsiteX0" fmla="*/ 238092 w 251172"/>
                          <a:gd name="connsiteY0" fmla="*/ 47333 h 234659"/>
                          <a:gd name="connsiteX1" fmla="*/ 116286 w 251172"/>
                          <a:gd name="connsiteY1" fmla="*/ 3071 h 234659"/>
                          <a:gd name="connsiteX2" fmla="*/ 18470 w 251172"/>
                          <a:gd name="connsiteY2" fmla="*/ 83061 h 234659"/>
                          <a:gd name="connsiteX3" fmla="*/ 26564 w 251172"/>
                          <a:gd name="connsiteY3" fmla="*/ 212818 h 234659"/>
                          <a:gd name="connsiteX4" fmla="*/ 147851 w 251172"/>
                          <a:gd name="connsiteY4" fmla="*/ 224561 h 234659"/>
                          <a:gd name="connsiteX5" fmla="*/ 250294 w 251172"/>
                          <a:gd name="connsiteY5" fmla="*/ 103765 h 234659"/>
                          <a:gd name="connsiteX6" fmla="*/ 238092 w 251172"/>
                          <a:gd name="connsiteY6" fmla="*/ 47333 h 2346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51172" h="234659">
                            <a:moveTo>
                              <a:pt x="238092" y="47333"/>
                            </a:moveTo>
                            <a:cubicBezTo>
                              <a:pt x="214029" y="10437"/>
                              <a:pt x="161101" y="-7679"/>
                              <a:pt x="116286" y="3071"/>
                            </a:cubicBezTo>
                            <a:cubicBezTo>
                              <a:pt x="74071" y="13199"/>
                              <a:pt x="38792" y="44699"/>
                              <a:pt x="18470" y="83061"/>
                            </a:cubicBezTo>
                            <a:cubicBezTo>
                              <a:pt x="-2912" y="123426"/>
                              <a:pt x="-12095" y="180222"/>
                              <a:pt x="26564" y="212818"/>
                            </a:cubicBezTo>
                            <a:cubicBezTo>
                              <a:pt x="59122" y="240269"/>
                              <a:pt x="110021" y="239029"/>
                              <a:pt x="147851" y="224561"/>
                            </a:cubicBezTo>
                            <a:cubicBezTo>
                              <a:pt x="196644" y="205898"/>
                              <a:pt x="242889" y="156673"/>
                              <a:pt x="250294" y="103765"/>
                            </a:cubicBezTo>
                            <a:cubicBezTo>
                              <a:pt x="253329" y="82079"/>
                              <a:pt x="248315" y="63010"/>
                              <a:pt x="238092" y="47333"/>
                            </a:cubicBezTo>
                            <a:close/>
                          </a:path>
                        </a:pathLst>
                      </a:custGeom>
                      <a:solidFill>
                        <a:srgbClr val="5D557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3" name="Freeform: Shape 52">
                        <a:extLst>
                          <a:ext uri="{FF2B5EF4-FFF2-40B4-BE49-F238E27FC236}">
                            <a16:creationId xmlns:a16="http://schemas.microsoft.com/office/drawing/2014/main" id="{BA5A5697-2688-4CB5-F299-7DCACB768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9558" y="1630006"/>
                        <a:ext cx="192972" cy="357946"/>
                      </a:xfrm>
                      <a:custGeom>
                        <a:avLst/>
                        <a:gdLst>
                          <a:gd name="connsiteX0" fmla="*/ 189902 w 192972"/>
                          <a:gd name="connsiteY0" fmla="*/ 147697 h 357946"/>
                          <a:gd name="connsiteX1" fmla="*/ 173693 w 192972"/>
                          <a:gd name="connsiteY1" fmla="*/ 235997 h 357946"/>
                          <a:gd name="connsiteX2" fmla="*/ 147197 w 192972"/>
                          <a:gd name="connsiteY2" fmla="*/ 318468 h 357946"/>
                          <a:gd name="connsiteX3" fmla="*/ 74529 w 192972"/>
                          <a:gd name="connsiteY3" fmla="*/ 357297 h 357946"/>
                          <a:gd name="connsiteX4" fmla="*/ 472 w 192972"/>
                          <a:gd name="connsiteY4" fmla="*/ 278850 h 357946"/>
                          <a:gd name="connsiteX5" fmla="*/ 6824 w 192972"/>
                          <a:gd name="connsiteY5" fmla="*/ 222009 h 357946"/>
                          <a:gd name="connsiteX6" fmla="*/ 26736 w 192972"/>
                          <a:gd name="connsiteY6" fmla="*/ 56945 h 357946"/>
                          <a:gd name="connsiteX7" fmla="*/ 30918 w 192972"/>
                          <a:gd name="connsiteY7" fmla="*/ 27056 h 357946"/>
                          <a:gd name="connsiteX8" fmla="*/ 96710 w 192972"/>
                          <a:gd name="connsiteY8" fmla="*/ 1332 h 357946"/>
                          <a:gd name="connsiteX9" fmla="*/ 176616 w 192972"/>
                          <a:gd name="connsiteY9" fmla="*/ 56645 h 357946"/>
                          <a:gd name="connsiteX10" fmla="*/ 189902 w 192972"/>
                          <a:gd name="connsiteY10" fmla="*/ 147697 h 3579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92972" h="357946">
                            <a:moveTo>
                              <a:pt x="189902" y="147697"/>
                            </a:moveTo>
                            <a:cubicBezTo>
                              <a:pt x="186183" y="167837"/>
                              <a:pt x="177412" y="215857"/>
                              <a:pt x="173693" y="235997"/>
                            </a:cubicBezTo>
                            <a:cubicBezTo>
                              <a:pt x="168416" y="264580"/>
                              <a:pt x="162830" y="293965"/>
                              <a:pt x="147197" y="318468"/>
                            </a:cubicBezTo>
                            <a:cubicBezTo>
                              <a:pt x="131564" y="342972"/>
                              <a:pt x="103256" y="361722"/>
                              <a:pt x="74529" y="357297"/>
                            </a:cubicBezTo>
                            <a:cubicBezTo>
                              <a:pt x="36697" y="351469"/>
                              <a:pt x="4382" y="316929"/>
                              <a:pt x="472" y="278850"/>
                            </a:cubicBezTo>
                            <a:cubicBezTo>
                              <a:pt x="-1484" y="259805"/>
                              <a:pt x="3038" y="240776"/>
                              <a:pt x="6824" y="222009"/>
                            </a:cubicBezTo>
                            <a:cubicBezTo>
                              <a:pt x="15930" y="176859"/>
                              <a:pt x="25963" y="102997"/>
                              <a:pt x="26736" y="56945"/>
                            </a:cubicBezTo>
                            <a:cubicBezTo>
                              <a:pt x="26906" y="46819"/>
                              <a:pt x="26937" y="36370"/>
                              <a:pt x="30918" y="27056"/>
                            </a:cubicBezTo>
                            <a:cubicBezTo>
                              <a:pt x="40925" y="3645"/>
                              <a:pt x="71663" y="-3244"/>
                              <a:pt x="96710" y="1332"/>
                            </a:cubicBezTo>
                            <a:cubicBezTo>
                              <a:pt x="129555" y="7334"/>
                              <a:pt x="159433" y="28017"/>
                              <a:pt x="176616" y="56645"/>
                            </a:cubicBezTo>
                            <a:cubicBezTo>
                              <a:pt x="193799" y="85274"/>
                              <a:pt x="195964" y="114863"/>
                              <a:pt x="189902" y="147697"/>
                            </a:cubicBezTo>
                            <a:close/>
                          </a:path>
                        </a:pathLst>
                      </a:custGeom>
                      <a:solidFill>
                        <a:srgbClr val="FEB0AA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4" name="Freeform: Shape 53">
                        <a:extLst>
                          <a:ext uri="{FF2B5EF4-FFF2-40B4-BE49-F238E27FC236}">
                            <a16:creationId xmlns:a16="http://schemas.microsoft.com/office/drawing/2014/main" id="{1A3201CE-7C7A-E5C5-FC3C-CEB659EBE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4381" y="1510084"/>
                        <a:ext cx="156651" cy="184726"/>
                      </a:xfrm>
                      <a:custGeom>
                        <a:avLst/>
                        <a:gdLst>
                          <a:gd name="connsiteX0" fmla="*/ 41791 w 156651"/>
                          <a:gd name="connsiteY0" fmla="*/ 2238 h 184726"/>
                          <a:gd name="connsiteX1" fmla="*/ 0 w 156651"/>
                          <a:gd name="connsiteY1" fmla="*/ 62856 h 184726"/>
                          <a:gd name="connsiteX2" fmla="*/ 89901 w 156651"/>
                          <a:gd name="connsiteY2" fmla="*/ 178698 h 184726"/>
                          <a:gd name="connsiteX3" fmla="*/ 152909 w 156651"/>
                          <a:gd name="connsiteY3" fmla="*/ 92760 h 184726"/>
                          <a:gd name="connsiteX4" fmla="*/ 41791 w 156651"/>
                          <a:gd name="connsiteY4" fmla="*/ 2238 h 1847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56651" h="184726">
                            <a:moveTo>
                              <a:pt x="41791" y="2238"/>
                            </a:moveTo>
                            <a:cubicBezTo>
                              <a:pt x="22410" y="7748"/>
                              <a:pt x="-84" y="25615"/>
                              <a:pt x="0" y="62856"/>
                            </a:cubicBezTo>
                            <a:cubicBezTo>
                              <a:pt x="154" y="131096"/>
                              <a:pt x="51183" y="160985"/>
                              <a:pt x="89901" y="178698"/>
                            </a:cubicBezTo>
                            <a:cubicBezTo>
                              <a:pt x="143423" y="203182"/>
                              <a:pt x="166295" y="148795"/>
                              <a:pt x="152909" y="92760"/>
                            </a:cubicBezTo>
                            <a:cubicBezTo>
                              <a:pt x="142456" y="49006"/>
                              <a:pt x="93757" y="-12531"/>
                              <a:pt x="41791" y="2238"/>
                            </a:cubicBezTo>
                            <a:close/>
                          </a:path>
                        </a:pathLst>
                      </a:custGeom>
                      <a:solidFill>
                        <a:srgbClr val="FEC1BC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5" name="Freeform: Shape 54">
                        <a:extLst>
                          <a:ext uri="{FF2B5EF4-FFF2-40B4-BE49-F238E27FC236}">
                            <a16:creationId xmlns:a16="http://schemas.microsoft.com/office/drawing/2014/main" id="{00415D80-09EF-9A43-6FE0-19B4A6A233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0563" y="1234960"/>
                        <a:ext cx="385086" cy="580641"/>
                      </a:xfrm>
                      <a:custGeom>
                        <a:avLst/>
                        <a:gdLst>
                          <a:gd name="connsiteX0" fmla="*/ 21555 w 385086"/>
                          <a:gd name="connsiteY0" fmla="*/ 172835 h 580641"/>
                          <a:gd name="connsiteX1" fmla="*/ 3699 w 385086"/>
                          <a:gd name="connsiteY1" fmla="*/ 360852 h 580641"/>
                          <a:gd name="connsiteX2" fmla="*/ 89657 w 385086"/>
                          <a:gd name="connsiteY2" fmla="*/ 526214 h 580641"/>
                          <a:gd name="connsiteX3" fmla="*/ 288486 w 385086"/>
                          <a:gd name="connsiteY3" fmla="*/ 574787 h 580641"/>
                          <a:gd name="connsiteX4" fmla="*/ 341272 w 385086"/>
                          <a:gd name="connsiteY4" fmla="*/ 550601 h 580641"/>
                          <a:gd name="connsiteX5" fmla="*/ 384988 w 385086"/>
                          <a:gd name="connsiteY5" fmla="*/ 439232 h 580641"/>
                          <a:gd name="connsiteX6" fmla="*/ 383620 w 385086"/>
                          <a:gd name="connsiteY6" fmla="*/ 399099 h 580641"/>
                          <a:gd name="connsiteX7" fmla="*/ 379802 w 385086"/>
                          <a:gd name="connsiteY7" fmla="*/ 324926 h 580641"/>
                          <a:gd name="connsiteX8" fmla="*/ 377647 w 385086"/>
                          <a:gd name="connsiteY8" fmla="*/ 188759 h 580641"/>
                          <a:gd name="connsiteX9" fmla="*/ 345152 w 385086"/>
                          <a:gd name="connsiteY9" fmla="*/ 51577 h 580641"/>
                          <a:gd name="connsiteX10" fmla="*/ 167329 w 385086"/>
                          <a:gd name="connsiteY10" fmla="*/ 10101 h 580641"/>
                          <a:gd name="connsiteX11" fmla="*/ 52618 w 385086"/>
                          <a:gd name="connsiteY11" fmla="*/ 99312 h 580641"/>
                          <a:gd name="connsiteX12" fmla="*/ 21555 w 385086"/>
                          <a:gd name="connsiteY12" fmla="*/ 172835 h 5806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85086" h="580641">
                            <a:moveTo>
                              <a:pt x="21555" y="172835"/>
                            </a:moveTo>
                            <a:cubicBezTo>
                              <a:pt x="3378" y="233612"/>
                              <a:pt x="-5565" y="298050"/>
                              <a:pt x="3699" y="360852"/>
                            </a:cubicBezTo>
                            <a:cubicBezTo>
                              <a:pt x="12974" y="423623"/>
                              <a:pt x="41660" y="484716"/>
                              <a:pt x="89657" y="526214"/>
                            </a:cubicBezTo>
                            <a:cubicBezTo>
                              <a:pt x="143252" y="572539"/>
                              <a:pt x="219590" y="591190"/>
                              <a:pt x="288486" y="574787"/>
                            </a:cubicBezTo>
                            <a:cubicBezTo>
                              <a:pt x="307488" y="570261"/>
                              <a:pt x="326242" y="563046"/>
                              <a:pt x="341272" y="550601"/>
                            </a:cubicBezTo>
                            <a:cubicBezTo>
                              <a:pt x="373419" y="524069"/>
                              <a:pt x="383995" y="482724"/>
                              <a:pt x="384988" y="439232"/>
                            </a:cubicBezTo>
                            <a:cubicBezTo>
                              <a:pt x="385334" y="425946"/>
                              <a:pt x="384743" y="412429"/>
                              <a:pt x="383620" y="399099"/>
                            </a:cubicBezTo>
                            <a:cubicBezTo>
                              <a:pt x="381527" y="374408"/>
                              <a:pt x="380424" y="349680"/>
                              <a:pt x="379802" y="324926"/>
                            </a:cubicBezTo>
                            <a:cubicBezTo>
                              <a:pt x="378583" y="279555"/>
                              <a:pt x="378941" y="234118"/>
                              <a:pt x="377647" y="188759"/>
                            </a:cubicBezTo>
                            <a:cubicBezTo>
                              <a:pt x="376302" y="140993"/>
                              <a:pt x="373825" y="89817"/>
                              <a:pt x="345152" y="51577"/>
                            </a:cubicBezTo>
                            <a:cubicBezTo>
                              <a:pt x="306138" y="-498"/>
                              <a:pt x="228975" y="-10727"/>
                              <a:pt x="167329" y="10101"/>
                            </a:cubicBezTo>
                            <a:cubicBezTo>
                              <a:pt x="120499" y="25909"/>
                              <a:pt x="78652" y="57317"/>
                              <a:pt x="52618" y="99312"/>
                            </a:cubicBezTo>
                            <a:cubicBezTo>
                              <a:pt x="38524" y="121984"/>
                              <a:pt x="29200" y="147263"/>
                              <a:pt x="21555" y="172835"/>
                            </a:cubicBezTo>
                            <a:close/>
                          </a:path>
                        </a:pathLst>
                      </a:custGeom>
                      <a:solidFill>
                        <a:srgbClr val="FEC1BC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6" name="Freeform: Shape 55">
                        <a:extLst>
                          <a:ext uri="{FF2B5EF4-FFF2-40B4-BE49-F238E27FC236}">
                            <a16:creationId xmlns:a16="http://schemas.microsoft.com/office/drawing/2014/main" id="{788BA53C-8845-A7FA-31A1-37513C4261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7637" y="1459235"/>
                        <a:ext cx="80479" cy="28364"/>
                      </a:xfrm>
                      <a:custGeom>
                        <a:avLst/>
                        <a:gdLst>
                          <a:gd name="connsiteX0" fmla="*/ 110 w 80479"/>
                          <a:gd name="connsiteY0" fmla="*/ 10122 h 28364"/>
                          <a:gd name="connsiteX1" fmla="*/ 46078 w 80479"/>
                          <a:gd name="connsiteY1" fmla="*/ 27778 h 28364"/>
                          <a:gd name="connsiteX2" fmla="*/ 80424 w 80479"/>
                          <a:gd name="connsiteY2" fmla="*/ 17368 h 28364"/>
                          <a:gd name="connsiteX3" fmla="*/ 48415 w 80479"/>
                          <a:gd name="connsiteY3" fmla="*/ 658 h 28364"/>
                          <a:gd name="connsiteX4" fmla="*/ 110 w 80479"/>
                          <a:gd name="connsiteY4" fmla="*/ 10122 h 283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0479" h="28364">
                            <a:moveTo>
                              <a:pt x="110" y="10122"/>
                            </a:moveTo>
                            <a:cubicBezTo>
                              <a:pt x="-1659" y="20862"/>
                              <a:pt x="18085" y="25366"/>
                              <a:pt x="46078" y="27778"/>
                            </a:cubicBezTo>
                            <a:cubicBezTo>
                              <a:pt x="74068" y="30190"/>
                              <a:pt x="79779" y="24857"/>
                              <a:pt x="80424" y="17368"/>
                            </a:cubicBezTo>
                            <a:cubicBezTo>
                              <a:pt x="81069" y="9879"/>
                              <a:pt x="76405" y="3072"/>
                              <a:pt x="48415" y="658"/>
                            </a:cubicBezTo>
                            <a:cubicBezTo>
                              <a:pt x="20422" y="-1754"/>
                              <a:pt x="1331" y="2705"/>
                              <a:pt x="110" y="10122"/>
                            </a:cubicBezTo>
                            <a:close/>
                          </a:path>
                        </a:pathLst>
                      </a:custGeom>
                      <a:solidFill>
                        <a:srgbClr val="46506B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7" name="Freeform: Shape 56">
                        <a:extLst>
                          <a:ext uri="{FF2B5EF4-FFF2-40B4-BE49-F238E27FC236}">
                            <a16:creationId xmlns:a16="http://schemas.microsoft.com/office/drawing/2014/main" id="{F72A98FA-6D9C-7ED3-FDB5-87F4B47256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23396" y="1450610"/>
                        <a:ext cx="94494" cy="29921"/>
                      </a:xfrm>
                      <a:custGeom>
                        <a:avLst/>
                        <a:gdLst>
                          <a:gd name="connsiteX0" fmla="*/ 2 w 94494"/>
                          <a:gd name="connsiteY0" fmla="*/ 16921 h 29921"/>
                          <a:gd name="connsiteX1" fmla="*/ 55730 w 94494"/>
                          <a:gd name="connsiteY1" fmla="*/ 29844 h 29921"/>
                          <a:gd name="connsiteX2" fmla="*/ 94491 w 94494"/>
                          <a:gd name="connsiteY2" fmla="*/ 13313 h 29921"/>
                          <a:gd name="connsiteX3" fmla="*/ 54814 w 94494"/>
                          <a:gd name="connsiteY3" fmla="*/ 74 h 29921"/>
                          <a:gd name="connsiteX4" fmla="*/ 2 w 94494"/>
                          <a:gd name="connsiteY4" fmla="*/ 16921 h 2992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94494" h="29921">
                            <a:moveTo>
                              <a:pt x="2" y="16921"/>
                            </a:moveTo>
                            <a:cubicBezTo>
                              <a:pt x="255" y="25142"/>
                              <a:pt x="29644" y="30647"/>
                              <a:pt x="55730" y="29844"/>
                            </a:cubicBezTo>
                            <a:cubicBezTo>
                              <a:pt x="81816" y="29042"/>
                              <a:pt x="94743" y="21534"/>
                              <a:pt x="94491" y="13313"/>
                            </a:cubicBezTo>
                            <a:cubicBezTo>
                              <a:pt x="94239" y="5092"/>
                              <a:pt x="80900" y="-729"/>
                              <a:pt x="54814" y="74"/>
                            </a:cubicBezTo>
                            <a:cubicBezTo>
                              <a:pt x="28728" y="875"/>
                              <a:pt x="-252" y="8700"/>
                              <a:pt x="2" y="16921"/>
                            </a:cubicBezTo>
                            <a:close/>
                          </a:path>
                        </a:pathLst>
                      </a:custGeom>
                      <a:solidFill>
                        <a:srgbClr val="46506B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8" name="Freeform: Shape 57">
                        <a:extLst>
                          <a:ext uri="{FF2B5EF4-FFF2-40B4-BE49-F238E27FC236}">
                            <a16:creationId xmlns:a16="http://schemas.microsoft.com/office/drawing/2014/main" id="{C665596B-A2F1-F4C3-4CB9-4F0861E36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5750" y="1518783"/>
                        <a:ext cx="23572" cy="35370"/>
                      </a:xfrm>
                      <a:custGeom>
                        <a:avLst/>
                        <a:gdLst>
                          <a:gd name="connsiteX0" fmla="*/ 45 w 23572"/>
                          <a:gd name="connsiteY0" fmla="*/ 17011 h 35370"/>
                          <a:gd name="connsiteX1" fmla="*/ 10770 w 23572"/>
                          <a:gd name="connsiteY1" fmla="*/ 35357 h 35370"/>
                          <a:gd name="connsiteX2" fmla="*/ 23528 w 23572"/>
                          <a:gd name="connsiteY2" fmla="*/ 18360 h 35370"/>
                          <a:gd name="connsiteX3" fmla="*/ 12802 w 23572"/>
                          <a:gd name="connsiteY3" fmla="*/ 13 h 35370"/>
                          <a:gd name="connsiteX4" fmla="*/ 45 w 23572"/>
                          <a:gd name="connsiteY4" fmla="*/ 17011 h 353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572" h="35370">
                            <a:moveTo>
                              <a:pt x="45" y="17011"/>
                            </a:moveTo>
                            <a:cubicBezTo>
                              <a:pt x="-516" y="26771"/>
                              <a:pt x="4286" y="34984"/>
                              <a:pt x="10770" y="35357"/>
                            </a:cubicBezTo>
                            <a:cubicBezTo>
                              <a:pt x="17254" y="35729"/>
                              <a:pt x="22967" y="28121"/>
                              <a:pt x="23528" y="18360"/>
                            </a:cubicBezTo>
                            <a:cubicBezTo>
                              <a:pt x="24089" y="8599"/>
                              <a:pt x="19286" y="387"/>
                              <a:pt x="12802" y="13"/>
                            </a:cubicBezTo>
                            <a:cubicBezTo>
                              <a:pt x="6318" y="-359"/>
                              <a:pt x="605" y="7250"/>
                              <a:pt x="45" y="17011"/>
                            </a:cubicBezTo>
                            <a:close/>
                          </a:path>
                        </a:pathLst>
                      </a:custGeom>
                      <a:solidFill>
                        <a:srgbClr val="46506B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59" name="Freeform: Shape 58">
                        <a:extLst>
                          <a:ext uri="{FF2B5EF4-FFF2-40B4-BE49-F238E27FC236}">
                            <a16:creationId xmlns:a16="http://schemas.microsoft.com/office/drawing/2014/main" id="{39F3D619-04D8-DD16-3305-F1D60BAE1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22812" y="1528384"/>
                        <a:ext cx="23572" cy="35368"/>
                      </a:xfrm>
                      <a:custGeom>
                        <a:avLst/>
                        <a:gdLst>
                          <a:gd name="connsiteX0" fmla="*/ 44 w 23572"/>
                          <a:gd name="connsiteY0" fmla="*/ 17009 h 35368"/>
                          <a:gd name="connsiteX1" fmla="*/ 10771 w 23572"/>
                          <a:gd name="connsiteY1" fmla="*/ 35356 h 35368"/>
                          <a:gd name="connsiteX2" fmla="*/ 23528 w 23572"/>
                          <a:gd name="connsiteY2" fmla="*/ 18360 h 35368"/>
                          <a:gd name="connsiteX3" fmla="*/ 12802 w 23572"/>
                          <a:gd name="connsiteY3" fmla="*/ 13 h 35368"/>
                          <a:gd name="connsiteX4" fmla="*/ 44 w 23572"/>
                          <a:gd name="connsiteY4" fmla="*/ 17009 h 353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3572" h="35368">
                            <a:moveTo>
                              <a:pt x="44" y="17009"/>
                            </a:moveTo>
                            <a:cubicBezTo>
                              <a:pt x="-516" y="26770"/>
                              <a:pt x="4286" y="34984"/>
                              <a:pt x="10771" y="35356"/>
                            </a:cubicBezTo>
                            <a:cubicBezTo>
                              <a:pt x="17255" y="35728"/>
                              <a:pt x="22968" y="28119"/>
                              <a:pt x="23528" y="18360"/>
                            </a:cubicBezTo>
                            <a:cubicBezTo>
                              <a:pt x="24088" y="8599"/>
                              <a:pt x="19286" y="385"/>
                              <a:pt x="12802" y="13"/>
                            </a:cubicBezTo>
                            <a:cubicBezTo>
                              <a:pt x="6318" y="-359"/>
                              <a:pt x="607" y="7250"/>
                              <a:pt x="44" y="17009"/>
                            </a:cubicBezTo>
                            <a:close/>
                          </a:path>
                        </a:pathLst>
                      </a:custGeom>
                      <a:solidFill>
                        <a:srgbClr val="46506B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60" name="Freeform: Shape 59">
                        <a:extLst>
                          <a:ext uri="{FF2B5EF4-FFF2-40B4-BE49-F238E27FC236}">
                            <a16:creationId xmlns:a16="http://schemas.microsoft.com/office/drawing/2014/main" id="{CD40EA16-D382-4BE3-1D15-EA1B2D781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69440" y="1547213"/>
                        <a:ext cx="44713" cy="91958"/>
                      </a:xfrm>
                      <a:custGeom>
                        <a:avLst/>
                        <a:gdLst>
                          <a:gd name="connsiteX0" fmla="*/ 10852 w 44713"/>
                          <a:gd name="connsiteY0" fmla="*/ 91958 h 91958"/>
                          <a:gd name="connsiteX1" fmla="*/ 8880 w 44713"/>
                          <a:gd name="connsiteY1" fmla="*/ 91872 h 91958"/>
                          <a:gd name="connsiteX2" fmla="*/ 5683 w 44713"/>
                          <a:gd name="connsiteY2" fmla="*/ 88061 h 91958"/>
                          <a:gd name="connsiteX3" fmla="*/ 9495 w 44713"/>
                          <a:gd name="connsiteY3" fmla="*/ 84863 h 91958"/>
                          <a:gd name="connsiteX4" fmla="*/ 32496 w 44713"/>
                          <a:gd name="connsiteY4" fmla="*/ 73344 h 91958"/>
                          <a:gd name="connsiteX5" fmla="*/ 36064 w 44713"/>
                          <a:gd name="connsiteY5" fmla="*/ 51837 h 91958"/>
                          <a:gd name="connsiteX6" fmla="*/ 27624 w 44713"/>
                          <a:gd name="connsiteY6" fmla="*/ 42421 h 91958"/>
                          <a:gd name="connsiteX7" fmla="*/ 25679 w 44713"/>
                          <a:gd name="connsiteY7" fmla="*/ 40700 h 91958"/>
                          <a:gd name="connsiteX8" fmla="*/ 276 w 44713"/>
                          <a:gd name="connsiteY8" fmla="*/ 4884 h 91958"/>
                          <a:gd name="connsiteX9" fmla="*/ 2156 w 44713"/>
                          <a:gd name="connsiteY9" fmla="*/ 277 h 91958"/>
                          <a:gd name="connsiteX10" fmla="*/ 6763 w 44713"/>
                          <a:gd name="connsiteY10" fmla="*/ 2158 h 91958"/>
                          <a:gd name="connsiteX11" fmla="*/ 30391 w 44713"/>
                          <a:gd name="connsiteY11" fmla="*/ 35470 h 91958"/>
                          <a:gd name="connsiteX12" fmla="*/ 32270 w 44713"/>
                          <a:gd name="connsiteY12" fmla="*/ 37135 h 91958"/>
                          <a:gd name="connsiteX13" fmla="*/ 42351 w 44713"/>
                          <a:gd name="connsiteY13" fmla="*/ 48672 h 91958"/>
                          <a:gd name="connsiteX14" fmla="*/ 38092 w 44713"/>
                          <a:gd name="connsiteY14" fmla="*/ 77614 h 91958"/>
                          <a:gd name="connsiteX15" fmla="*/ 10852 w 44713"/>
                          <a:gd name="connsiteY15" fmla="*/ 91958 h 919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713" h="91958">
                            <a:moveTo>
                              <a:pt x="10852" y="91958"/>
                            </a:moveTo>
                            <a:cubicBezTo>
                              <a:pt x="10192" y="91958"/>
                              <a:pt x="9534" y="91931"/>
                              <a:pt x="8880" y="91872"/>
                            </a:cubicBezTo>
                            <a:cubicBezTo>
                              <a:pt x="6945" y="91704"/>
                              <a:pt x="5513" y="89997"/>
                              <a:pt x="5683" y="88061"/>
                            </a:cubicBezTo>
                            <a:cubicBezTo>
                              <a:pt x="5851" y="86125"/>
                              <a:pt x="7544" y="84668"/>
                              <a:pt x="9495" y="84863"/>
                            </a:cubicBezTo>
                            <a:cubicBezTo>
                              <a:pt x="17726" y="85582"/>
                              <a:pt x="27840" y="79444"/>
                              <a:pt x="32496" y="73344"/>
                            </a:cubicBezTo>
                            <a:cubicBezTo>
                              <a:pt x="36815" y="67686"/>
                              <a:pt x="39592" y="58841"/>
                              <a:pt x="36064" y="51837"/>
                            </a:cubicBezTo>
                            <a:cubicBezTo>
                              <a:pt x="34259" y="48254"/>
                              <a:pt x="31035" y="45420"/>
                              <a:pt x="27624" y="42421"/>
                            </a:cubicBezTo>
                            <a:cubicBezTo>
                              <a:pt x="26970" y="41848"/>
                              <a:pt x="26321" y="41276"/>
                              <a:pt x="25679" y="40700"/>
                            </a:cubicBezTo>
                            <a:cubicBezTo>
                              <a:pt x="14777" y="30877"/>
                              <a:pt x="5994" y="18492"/>
                              <a:pt x="276" y="4884"/>
                            </a:cubicBezTo>
                            <a:cubicBezTo>
                              <a:pt x="-477" y="3092"/>
                              <a:pt x="365" y="1029"/>
                              <a:pt x="2156" y="277"/>
                            </a:cubicBezTo>
                            <a:cubicBezTo>
                              <a:pt x="3953" y="-479"/>
                              <a:pt x="6011" y="368"/>
                              <a:pt x="6763" y="2158"/>
                            </a:cubicBezTo>
                            <a:cubicBezTo>
                              <a:pt x="12083" y="14817"/>
                              <a:pt x="20253" y="26337"/>
                              <a:pt x="30391" y="35470"/>
                            </a:cubicBezTo>
                            <a:cubicBezTo>
                              <a:pt x="31010" y="36028"/>
                              <a:pt x="31639" y="36581"/>
                              <a:pt x="32270" y="37135"/>
                            </a:cubicBezTo>
                            <a:cubicBezTo>
                              <a:pt x="36037" y="40446"/>
                              <a:pt x="39932" y="43870"/>
                              <a:pt x="42351" y="48672"/>
                            </a:cubicBezTo>
                            <a:cubicBezTo>
                              <a:pt x="46656" y="57222"/>
                              <a:pt x="44985" y="68582"/>
                              <a:pt x="38092" y="77614"/>
                            </a:cubicBezTo>
                            <a:cubicBezTo>
                              <a:pt x="32601" y="84807"/>
                              <a:pt x="21450" y="91956"/>
                              <a:pt x="10852" y="91958"/>
                            </a:cubicBezTo>
                            <a:close/>
                          </a:path>
                        </a:pathLst>
                      </a:custGeom>
                      <a:solidFill>
                        <a:srgbClr val="F67A8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sp>
                    <p:nvSpPr>
                      <p:cNvPr id="61" name="Freeform: Shape 60">
                        <a:extLst>
                          <a:ext uri="{FF2B5EF4-FFF2-40B4-BE49-F238E27FC236}">
                            <a16:creationId xmlns:a16="http://schemas.microsoft.com/office/drawing/2014/main" id="{410568EF-2D3F-8031-A7BD-876A2EB76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38429" y="1569663"/>
                        <a:ext cx="44841" cy="39187"/>
                      </a:xfrm>
                      <a:custGeom>
                        <a:avLst/>
                        <a:gdLst>
                          <a:gd name="connsiteX0" fmla="*/ 41322 w 44841"/>
                          <a:gd name="connsiteY0" fmla="*/ 39187 h 39187"/>
                          <a:gd name="connsiteX1" fmla="*/ 40298 w 44841"/>
                          <a:gd name="connsiteY1" fmla="*/ 39035 h 39187"/>
                          <a:gd name="connsiteX2" fmla="*/ 360 w 44841"/>
                          <a:gd name="connsiteY2" fmla="*/ 5069 h 39187"/>
                          <a:gd name="connsiteX3" fmla="*/ 1970 w 44841"/>
                          <a:gd name="connsiteY3" fmla="*/ 361 h 39187"/>
                          <a:gd name="connsiteX4" fmla="*/ 6678 w 44841"/>
                          <a:gd name="connsiteY4" fmla="*/ 1971 h 39187"/>
                          <a:gd name="connsiteX5" fmla="*/ 42343 w 44841"/>
                          <a:gd name="connsiteY5" fmla="*/ 32302 h 39187"/>
                          <a:gd name="connsiteX6" fmla="*/ 44689 w 44841"/>
                          <a:gd name="connsiteY6" fmla="*/ 36691 h 39187"/>
                          <a:gd name="connsiteX7" fmla="*/ 41322 w 44841"/>
                          <a:gd name="connsiteY7" fmla="*/ 39187 h 391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4841" h="39187">
                            <a:moveTo>
                              <a:pt x="41322" y="39187"/>
                            </a:moveTo>
                            <a:cubicBezTo>
                              <a:pt x="40984" y="39187"/>
                              <a:pt x="40639" y="39138"/>
                              <a:pt x="40298" y="39035"/>
                            </a:cubicBezTo>
                            <a:cubicBezTo>
                              <a:pt x="23170" y="33838"/>
                              <a:pt x="8240" y="21141"/>
                              <a:pt x="360" y="5069"/>
                            </a:cubicBezTo>
                            <a:cubicBezTo>
                              <a:pt x="-495" y="3323"/>
                              <a:pt x="225" y="1216"/>
                              <a:pt x="1970" y="361"/>
                            </a:cubicBezTo>
                            <a:cubicBezTo>
                              <a:pt x="3717" y="-497"/>
                              <a:pt x="5823" y="227"/>
                              <a:pt x="6678" y="1971"/>
                            </a:cubicBezTo>
                            <a:cubicBezTo>
                              <a:pt x="13716" y="16323"/>
                              <a:pt x="27048" y="27661"/>
                              <a:pt x="42343" y="32302"/>
                            </a:cubicBezTo>
                            <a:cubicBezTo>
                              <a:pt x="44202" y="32866"/>
                              <a:pt x="45253" y="34831"/>
                              <a:pt x="44689" y="36691"/>
                            </a:cubicBezTo>
                            <a:cubicBezTo>
                              <a:pt x="44227" y="38210"/>
                              <a:pt x="42832" y="39187"/>
                              <a:pt x="41322" y="39187"/>
                            </a:cubicBezTo>
                            <a:close/>
                          </a:path>
                        </a:pathLst>
                      </a:custGeom>
                      <a:solidFill>
                        <a:srgbClr val="F67A86"/>
                      </a:solidFill>
                      <a:ln w="171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 dirty="0"/>
                      </a:p>
                    </p:txBody>
                  </p:sp>
                  <p:grpSp>
                    <p:nvGrpSpPr>
                      <p:cNvPr id="62" name="Graphic 1028">
                        <a:extLst>
                          <a:ext uri="{FF2B5EF4-FFF2-40B4-BE49-F238E27FC236}">
                            <a16:creationId xmlns:a16="http://schemas.microsoft.com/office/drawing/2014/main" id="{1FA13CD3-07F9-E71F-C650-EB4EC4AC21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73147" y="1644464"/>
                        <a:ext cx="92795" cy="77474"/>
                        <a:chOff x="5073147" y="1644464"/>
                        <a:chExt cx="92795" cy="77474"/>
                      </a:xfrm>
                    </p:grpSpPr>
                    <p:sp>
                      <p:nvSpPr>
                        <p:cNvPr id="63" name="Freeform: Shape 62">
                          <a:extLst>
                            <a:ext uri="{FF2B5EF4-FFF2-40B4-BE49-F238E27FC236}">
                              <a16:creationId xmlns:a16="http://schemas.microsoft.com/office/drawing/2014/main" id="{F937D763-D98B-371D-7737-3F73BDDC09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5754" y="1644464"/>
                          <a:ext cx="89867" cy="47091"/>
                        </a:xfrm>
                        <a:custGeom>
                          <a:avLst/>
                          <a:gdLst>
                            <a:gd name="connsiteX0" fmla="*/ 86115 w 89867"/>
                            <a:gd name="connsiteY0" fmla="*/ 43107 h 47091"/>
                            <a:gd name="connsiteX1" fmla="*/ 69452 w 89867"/>
                            <a:gd name="connsiteY1" fmla="*/ 12371 h 47091"/>
                            <a:gd name="connsiteX2" fmla="*/ 27913 w 89867"/>
                            <a:gd name="connsiteY2" fmla="*/ 125 h 47091"/>
                            <a:gd name="connsiteX3" fmla="*/ 82 w 89867"/>
                            <a:gd name="connsiteY3" fmla="*/ 15632 h 47091"/>
                            <a:gd name="connsiteX4" fmla="*/ 24640 w 89867"/>
                            <a:gd name="connsiteY4" fmla="*/ 33655 h 47091"/>
                            <a:gd name="connsiteX5" fmla="*/ 59254 w 89867"/>
                            <a:gd name="connsiteY5" fmla="*/ 44511 h 47091"/>
                            <a:gd name="connsiteX6" fmla="*/ 85990 w 89867"/>
                            <a:gd name="connsiteY6" fmla="*/ 43225 h 47091"/>
                            <a:gd name="connsiteX7" fmla="*/ 86115 w 89867"/>
                            <a:gd name="connsiteY7" fmla="*/ 43107 h 470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89867" h="47091">
                              <a:moveTo>
                                <a:pt x="86115" y="43107"/>
                              </a:moveTo>
                              <a:cubicBezTo>
                                <a:pt x="98074" y="31802"/>
                                <a:pt x="78410" y="17246"/>
                                <a:pt x="69452" y="12371"/>
                              </a:cubicBezTo>
                              <a:cubicBezTo>
                                <a:pt x="56679" y="5419"/>
                                <a:pt x="42416" y="1212"/>
                                <a:pt x="27913" y="125"/>
                              </a:cubicBezTo>
                              <a:cubicBezTo>
                                <a:pt x="18202" y="-602"/>
                                <a:pt x="-1420" y="1512"/>
                                <a:pt x="82" y="15632"/>
                              </a:cubicBezTo>
                              <a:cubicBezTo>
                                <a:pt x="1138" y="25569"/>
                                <a:pt x="17060" y="30403"/>
                                <a:pt x="24640" y="33655"/>
                              </a:cubicBezTo>
                              <a:cubicBezTo>
                                <a:pt x="35841" y="38459"/>
                                <a:pt x="47390" y="41821"/>
                                <a:pt x="59254" y="44511"/>
                              </a:cubicBezTo>
                              <a:cubicBezTo>
                                <a:pt x="67528" y="46387"/>
                                <a:pt x="78870" y="49816"/>
                                <a:pt x="85990" y="43225"/>
                              </a:cubicBezTo>
                              <a:cubicBezTo>
                                <a:pt x="86035" y="43184"/>
                                <a:pt x="86074" y="43147"/>
                                <a:pt x="86115" y="431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EB0AA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64" name="Freeform: Shape 63">
                          <a:extLst>
                            <a:ext uri="{FF2B5EF4-FFF2-40B4-BE49-F238E27FC236}">
                              <a16:creationId xmlns:a16="http://schemas.microsoft.com/office/drawing/2014/main" id="{19E37F9E-50A0-E104-65ED-6A0C0C766A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147" y="1660780"/>
                          <a:ext cx="92795" cy="32322"/>
                        </a:xfrm>
                        <a:custGeom>
                          <a:avLst/>
                          <a:gdLst>
                            <a:gd name="connsiteX0" fmla="*/ 73485 w 92795"/>
                            <a:gd name="connsiteY0" fmla="*/ 32323 h 32322"/>
                            <a:gd name="connsiteX1" fmla="*/ 1254 w 92795"/>
                            <a:gd name="connsiteY1" fmla="*/ 6211 h 32322"/>
                            <a:gd name="connsiteX2" fmla="*/ 828 w 92795"/>
                            <a:gd name="connsiteY2" fmla="*/ 1252 h 32322"/>
                            <a:gd name="connsiteX3" fmla="*/ 5786 w 92795"/>
                            <a:gd name="connsiteY3" fmla="*/ 827 h 32322"/>
                            <a:gd name="connsiteX4" fmla="*/ 88746 w 92795"/>
                            <a:gd name="connsiteY4" fmla="*/ 24136 h 32322"/>
                            <a:gd name="connsiteX5" fmla="*/ 92755 w 92795"/>
                            <a:gd name="connsiteY5" fmla="*/ 27083 h 32322"/>
                            <a:gd name="connsiteX6" fmla="*/ 89807 w 92795"/>
                            <a:gd name="connsiteY6" fmla="*/ 31093 h 32322"/>
                            <a:gd name="connsiteX7" fmla="*/ 73485 w 92795"/>
                            <a:gd name="connsiteY7" fmla="*/ 32323 h 3232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92795" h="32322">
                              <a:moveTo>
                                <a:pt x="73485" y="32323"/>
                              </a:moveTo>
                              <a:cubicBezTo>
                                <a:pt x="47360" y="32323"/>
                                <a:pt x="21253" y="23049"/>
                                <a:pt x="1254" y="6211"/>
                              </a:cubicBezTo>
                              <a:cubicBezTo>
                                <a:pt x="-235" y="4959"/>
                                <a:pt x="-425" y="2739"/>
                                <a:pt x="828" y="1252"/>
                              </a:cubicBezTo>
                              <a:cubicBezTo>
                                <a:pt x="2080" y="-234"/>
                                <a:pt x="4300" y="-424"/>
                                <a:pt x="5786" y="827"/>
                              </a:cubicBezTo>
                              <a:cubicBezTo>
                                <a:pt x="28437" y="19898"/>
                                <a:pt x="59452" y="28609"/>
                                <a:pt x="88746" y="24136"/>
                              </a:cubicBezTo>
                              <a:cubicBezTo>
                                <a:pt x="90668" y="23836"/>
                                <a:pt x="92462" y="25163"/>
                                <a:pt x="92755" y="27083"/>
                              </a:cubicBezTo>
                              <a:cubicBezTo>
                                <a:pt x="93048" y="29005"/>
                                <a:pt x="91730" y="30798"/>
                                <a:pt x="89807" y="31093"/>
                              </a:cubicBezTo>
                              <a:cubicBezTo>
                                <a:pt x="84403" y="31918"/>
                                <a:pt x="78943" y="32323"/>
                                <a:pt x="73485" y="3232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67A86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  <p:sp>
                      <p:nvSpPr>
                        <p:cNvPr id="65" name="Freeform: Shape 64">
                          <a:extLst>
                            <a:ext uri="{FF2B5EF4-FFF2-40B4-BE49-F238E27FC236}">
                              <a16:creationId xmlns:a16="http://schemas.microsoft.com/office/drawing/2014/main" id="{9F254F15-45BA-47D2-6D39-929AE1E431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93906" y="1709195"/>
                          <a:ext cx="25666" cy="12743"/>
                        </a:xfrm>
                        <a:custGeom>
                          <a:avLst/>
                          <a:gdLst>
                            <a:gd name="connsiteX0" fmla="*/ 22147 w 25666"/>
                            <a:gd name="connsiteY0" fmla="*/ 12744 h 12743"/>
                            <a:gd name="connsiteX1" fmla="*/ 21117 w 25666"/>
                            <a:gd name="connsiteY1" fmla="*/ 12589 h 12743"/>
                            <a:gd name="connsiteX2" fmla="*/ 2490 w 25666"/>
                            <a:gd name="connsiteY2" fmla="*/ 6885 h 12743"/>
                            <a:gd name="connsiteX3" fmla="*/ 155 w 25666"/>
                            <a:gd name="connsiteY3" fmla="*/ 2491 h 12743"/>
                            <a:gd name="connsiteX4" fmla="*/ 4550 w 25666"/>
                            <a:gd name="connsiteY4" fmla="*/ 156 h 12743"/>
                            <a:gd name="connsiteX5" fmla="*/ 23176 w 25666"/>
                            <a:gd name="connsiteY5" fmla="*/ 5860 h 12743"/>
                            <a:gd name="connsiteX6" fmla="*/ 25511 w 25666"/>
                            <a:gd name="connsiteY6" fmla="*/ 10254 h 12743"/>
                            <a:gd name="connsiteX7" fmla="*/ 22147 w 25666"/>
                            <a:gd name="connsiteY7" fmla="*/ 12744 h 127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5666" h="12743">
                              <a:moveTo>
                                <a:pt x="22147" y="12744"/>
                              </a:moveTo>
                              <a:cubicBezTo>
                                <a:pt x="21806" y="12744"/>
                                <a:pt x="21459" y="12694"/>
                                <a:pt x="21117" y="12589"/>
                              </a:cubicBezTo>
                              <a:lnTo>
                                <a:pt x="2490" y="6885"/>
                              </a:lnTo>
                              <a:cubicBezTo>
                                <a:pt x="632" y="6316"/>
                                <a:pt x="-414" y="4348"/>
                                <a:pt x="155" y="2491"/>
                              </a:cubicBezTo>
                              <a:cubicBezTo>
                                <a:pt x="724" y="632"/>
                                <a:pt x="2687" y="-415"/>
                                <a:pt x="4550" y="156"/>
                              </a:cubicBezTo>
                              <a:lnTo>
                                <a:pt x="23176" y="5860"/>
                              </a:lnTo>
                              <a:cubicBezTo>
                                <a:pt x="25035" y="6429"/>
                                <a:pt x="26080" y="8397"/>
                                <a:pt x="25511" y="10254"/>
                              </a:cubicBezTo>
                              <a:cubicBezTo>
                                <a:pt x="25046" y="11770"/>
                                <a:pt x="23652" y="12744"/>
                                <a:pt x="22147" y="127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67A86"/>
                        </a:solidFill>
                        <a:ln w="171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46" name="Freeform: Shape 45">
                      <a:extLst>
                        <a:ext uri="{FF2B5EF4-FFF2-40B4-BE49-F238E27FC236}">
                          <a16:creationId xmlns:a16="http://schemas.microsoft.com/office/drawing/2014/main" id="{62314321-F0CB-9229-5DEF-6DD3D14C1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067" y="1216644"/>
                      <a:ext cx="161574" cy="218167"/>
                    </a:xfrm>
                    <a:custGeom>
                      <a:avLst/>
                      <a:gdLst>
                        <a:gd name="connsiteX0" fmla="*/ 2884 w 161574"/>
                        <a:gd name="connsiteY0" fmla="*/ 188535 h 218167"/>
                        <a:gd name="connsiteX1" fmla="*/ 23688 w 161574"/>
                        <a:gd name="connsiteY1" fmla="*/ 84407 h 218167"/>
                        <a:gd name="connsiteX2" fmla="*/ 102190 w 161574"/>
                        <a:gd name="connsiteY2" fmla="*/ 5931 h 218167"/>
                        <a:gd name="connsiteX3" fmla="*/ 160553 w 161574"/>
                        <a:gd name="connsiteY3" fmla="*/ 35019 h 218167"/>
                        <a:gd name="connsiteX4" fmla="*/ 128753 w 161574"/>
                        <a:gd name="connsiteY4" fmla="*/ 148586 h 218167"/>
                        <a:gd name="connsiteX5" fmla="*/ 68233 w 161574"/>
                        <a:gd name="connsiteY5" fmla="*/ 211222 h 218167"/>
                        <a:gd name="connsiteX6" fmla="*/ 3178 w 161574"/>
                        <a:gd name="connsiteY6" fmla="*/ 189583 h 218167"/>
                        <a:gd name="connsiteX7" fmla="*/ 2884 w 161574"/>
                        <a:gd name="connsiteY7" fmla="*/ 188535 h 2181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1574" h="218167">
                          <a:moveTo>
                            <a:pt x="2884" y="188535"/>
                          </a:moveTo>
                          <a:cubicBezTo>
                            <a:pt x="-6478" y="154235"/>
                            <a:pt x="8675" y="113264"/>
                            <a:pt x="23688" y="84407"/>
                          </a:cubicBezTo>
                          <a:cubicBezTo>
                            <a:pt x="41046" y="51041"/>
                            <a:pt x="68329" y="23000"/>
                            <a:pt x="102190" y="5931"/>
                          </a:cubicBezTo>
                          <a:cubicBezTo>
                            <a:pt x="129595" y="-7883"/>
                            <a:pt x="156447" y="2684"/>
                            <a:pt x="160553" y="35019"/>
                          </a:cubicBezTo>
                          <a:cubicBezTo>
                            <a:pt x="165776" y="76136"/>
                            <a:pt x="150323" y="115758"/>
                            <a:pt x="128753" y="148586"/>
                          </a:cubicBezTo>
                          <a:cubicBezTo>
                            <a:pt x="113156" y="172321"/>
                            <a:pt x="93165" y="196726"/>
                            <a:pt x="68233" y="211222"/>
                          </a:cubicBezTo>
                          <a:cubicBezTo>
                            <a:pt x="45173" y="224631"/>
                            <a:pt x="11745" y="219256"/>
                            <a:pt x="3178" y="189583"/>
                          </a:cubicBezTo>
                          <a:cubicBezTo>
                            <a:pt x="3078" y="189231"/>
                            <a:pt x="2981" y="188883"/>
                            <a:pt x="2884" y="188535"/>
                          </a:cubicBezTo>
                          <a:close/>
                        </a:path>
                      </a:pathLst>
                    </a:custGeom>
                    <a:solidFill>
                      <a:srgbClr val="5D5576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C4BD648C-81D1-4F6A-7868-9F1CC9C4C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5114" y="1218158"/>
                      <a:ext cx="91758" cy="190738"/>
                    </a:xfrm>
                    <a:custGeom>
                      <a:avLst/>
                      <a:gdLst>
                        <a:gd name="connsiteX0" fmla="*/ 73573 w 91758"/>
                        <a:gd name="connsiteY0" fmla="*/ 190168 h 190738"/>
                        <a:gd name="connsiteX1" fmla="*/ 28362 w 91758"/>
                        <a:gd name="connsiteY1" fmla="*/ 133915 h 190738"/>
                        <a:gd name="connsiteX2" fmla="*/ 817 w 91758"/>
                        <a:gd name="connsiteY2" fmla="*/ 39561 h 190738"/>
                        <a:gd name="connsiteX3" fmla="*/ 20114 w 91758"/>
                        <a:gd name="connsiteY3" fmla="*/ 2198 h 190738"/>
                        <a:gd name="connsiteX4" fmla="*/ 68475 w 91758"/>
                        <a:gd name="connsiteY4" fmla="*/ 71085 h 190738"/>
                        <a:gd name="connsiteX5" fmla="*/ 90681 w 91758"/>
                        <a:gd name="connsiteY5" fmla="*/ 144625 h 190738"/>
                        <a:gd name="connsiteX6" fmla="*/ 74077 w 91758"/>
                        <a:gd name="connsiteY6" fmla="*/ 190315 h 190738"/>
                        <a:gd name="connsiteX7" fmla="*/ 73573 w 91758"/>
                        <a:gd name="connsiteY7" fmla="*/ 190168 h 1907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91758" h="190738">
                          <a:moveTo>
                            <a:pt x="73573" y="190168"/>
                          </a:moveTo>
                          <a:cubicBezTo>
                            <a:pt x="56996" y="185048"/>
                            <a:pt x="39931" y="157151"/>
                            <a:pt x="28362" y="133915"/>
                          </a:cubicBezTo>
                          <a:cubicBezTo>
                            <a:pt x="14986" y="107047"/>
                            <a:pt x="5064" y="73967"/>
                            <a:pt x="817" y="39561"/>
                          </a:cubicBezTo>
                          <a:cubicBezTo>
                            <a:pt x="-2621" y="11715"/>
                            <a:pt x="4978" y="-6530"/>
                            <a:pt x="20114" y="2198"/>
                          </a:cubicBezTo>
                          <a:cubicBezTo>
                            <a:pt x="39362" y="13298"/>
                            <a:pt x="55782" y="40936"/>
                            <a:pt x="68475" y="71085"/>
                          </a:cubicBezTo>
                          <a:cubicBezTo>
                            <a:pt x="77652" y="92885"/>
                            <a:pt x="86677" y="118570"/>
                            <a:pt x="90681" y="144625"/>
                          </a:cubicBezTo>
                          <a:cubicBezTo>
                            <a:pt x="94384" y="168726"/>
                            <a:pt x="88467" y="194356"/>
                            <a:pt x="74077" y="190315"/>
                          </a:cubicBezTo>
                          <a:cubicBezTo>
                            <a:pt x="73909" y="190269"/>
                            <a:pt x="73742" y="190219"/>
                            <a:pt x="73573" y="190168"/>
                          </a:cubicBezTo>
                          <a:close/>
                        </a:path>
                      </a:pathLst>
                    </a:custGeom>
                    <a:solidFill>
                      <a:srgbClr val="5D5576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49B41FD0-19BD-9255-5EE6-606317D19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67102" y="1214613"/>
                      <a:ext cx="349476" cy="249629"/>
                    </a:xfrm>
                    <a:custGeom>
                      <a:avLst/>
                      <a:gdLst>
                        <a:gd name="connsiteX0" fmla="*/ 13089 w 349476"/>
                        <a:gd name="connsiteY0" fmla="*/ 235570 h 249629"/>
                        <a:gd name="connsiteX1" fmla="*/ 1832 w 349476"/>
                        <a:gd name="connsiteY1" fmla="*/ 215188 h 249629"/>
                        <a:gd name="connsiteX2" fmla="*/ 5390 w 349476"/>
                        <a:gd name="connsiteY2" fmla="*/ 175623 h 249629"/>
                        <a:gd name="connsiteX3" fmla="*/ 50344 w 349476"/>
                        <a:gd name="connsiteY3" fmla="*/ 108735 h 249629"/>
                        <a:gd name="connsiteX4" fmla="*/ 276586 w 349476"/>
                        <a:gd name="connsiteY4" fmla="*/ 1500 h 249629"/>
                        <a:gd name="connsiteX5" fmla="*/ 334517 w 349476"/>
                        <a:gd name="connsiteY5" fmla="*/ 7948 h 249629"/>
                        <a:gd name="connsiteX6" fmla="*/ 330178 w 349476"/>
                        <a:gd name="connsiteY6" fmla="*/ 74049 h 249629"/>
                        <a:gd name="connsiteX7" fmla="*/ 146327 w 349476"/>
                        <a:gd name="connsiteY7" fmla="*/ 224694 h 249629"/>
                        <a:gd name="connsiteX8" fmla="*/ 13089 w 349476"/>
                        <a:gd name="connsiteY8" fmla="*/ 235570 h 2496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49476" h="249629">
                          <a:moveTo>
                            <a:pt x="13089" y="235570"/>
                          </a:moveTo>
                          <a:cubicBezTo>
                            <a:pt x="8100" y="230478"/>
                            <a:pt x="4224" y="223794"/>
                            <a:pt x="1832" y="215188"/>
                          </a:cubicBezTo>
                          <a:cubicBezTo>
                            <a:pt x="-1851" y="201944"/>
                            <a:pt x="366" y="187818"/>
                            <a:pt x="5390" y="175623"/>
                          </a:cubicBezTo>
                          <a:cubicBezTo>
                            <a:pt x="15488" y="151106"/>
                            <a:pt x="33391" y="128027"/>
                            <a:pt x="50344" y="108735"/>
                          </a:cubicBezTo>
                          <a:cubicBezTo>
                            <a:pt x="106844" y="44445"/>
                            <a:pt x="193523" y="10081"/>
                            <a:pt x="276586" y="1500"/>
                          </a:cubicBezTo>
                          <a:cubicBezTo>
                            <a:pt x="294499" y="-350"/>
                            <a:pt x="317624" y="-2366"/>
                            <a:pt x="334517" y="7948"/>
                          </a:cubicBezTo>
                          <a:cubicBezTo>
                            <a:pt x="362464" y="25011"/>
                            <a:pt x="345476" y="55714"/>
                            <a:pt x="330178" y="74049"/>
                          </a:cubicBezTo>
                          <a:cubicBezTo>
                            <a:pt x="279022" y="135360"/>
                            <a:pt x="218502" y="192392"/>
                            <a:pt x="146327" y="224694"/>
                          </a:cubicBezTo>
                          <a:cubicBezTo>
                            <a:pt x="117814" y="237465"/>
                            <a:pt x="44033" y="267146"/>
                            <a:pt x="13089" y="235570"/>
                          </a:cubicBezTo>
                          <a:close/>
                        </a:path>
                      </a:pathLst>
                    </a:custGeom>
                    <a:solidFill>
                      <a:srgbClr val="5D5576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65ACC377-FDAC-9ABC-AF10-DFFCB464A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671" y="1648906"/>
                      <a:ext cx="56249" cy="56248"/>
                    </a:xfrm>
                    <a:custGeom>
                      <a:avLst/>
                      <a:gdLst>
                        <a:gd name="connsiteX0" fmla="*/ 1391 w 56249"/>
                        <a:gd name="connsiteY0" fmla="*/ 19412 h 56248"/>
                        <a:gd name="connsiteX1" fmla="*/ 19412 w 56249"/>
                        <a:gd name="connsiteY1" fmla="*/ 54858 h 56248"/>
                        <a:gd name="connsiteX2" fmla="*/ 54858 w 56249"/>
                        <a:gd name="connsiteY2" fmla="*/ 36837 h 56248"/>
                        <a:gd name="connsiteX3" fmla="*/ 36837 w 56249"/>
                        <a:gd name="connsiteY3" fmla="*/ 1391 h 56248"/>
                        <a:gd name="connsiteX4" fmla="*/ 1391 w 56249"/>
                        <a:gd name="connsiteY4" fmla="*/ 19412 h 562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49" h="56248">
                          <a:moveTo>
                            <a:pt x="1391" y="19412"/>
                          </a:moveTo>
                          <a:cubicBezTo>
                            <a:pt x="-3420" y="34176"/>
                            <a:pt x="4647" y="50045"/>
                            <a:pt x="19412" y="54858"/>
                          </a:cubicBezTo>
                          <a:cubicBezTo>
                            <a:pt x="34176" y="59669"/>
                            <a:pt x="50045" y="51600"/>
                            <a:pt x="54858" y="36837"/>
                          </a:cubicBezTo>
                          <a:cubicBezTo>
                            <a:pt x="59669" y="22073"/>
                            <a:pt x="51602" y="6204"/>
                            <a:pt x="36837" y="1391"/>
                          </a:cubicBezTo>
                          <a:cubicBezTo>
                            <a:pt x="22073" y="-3420"/>
                            <a:pt x="6204" y="4649"/>
                            <a:pt x="1391" y="19412"/>
                          </a:cubicBezTo>
                          <a:close/>
                        </a:path>
                      </a:pathLst>
                    </a:custGeom>
                    <a:solidFill>
                      <a:srgbClr val="F2F2F2"/>
                    </a:solidFill>
                    <a:ln w="171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</p:grpSp>
            </p:grp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2F2588D-27FF-20AE-30CB-C418A01AB326}"/>
                    </a:ext>
                  </a:extLst>
                </p:cNvPr>
                <p:cNvSpPr/>
                <p:nvPr/>
              </p:nvSpPr>
              <p:spPr>
                <a:xfrm>
                  <a:off x="4849211" y="5714915"/>
                  <a:ext cx="503885" cy="289188"/>
                </a:xfrm>
                <a:custGeom>
                  <a:avLst/>
                  <a:gdLst>
                    <a:gd name="connsiteX0" fmla="*/ 22485 w 503885"/>
                    <a:gd name="connsiteY0" fmla="*/ 73055 h 289188"/>
                    <a:gd name="connsiteX1" fmla="*/ 221938 w 503885"/>
                    <a:gd name="connsiteY1" fmla="*/ 0 h 289188"/>
                    <a:gd name="connsiteX2" fmla="*/ 264408 w 503885"/>
                    <a:gd name="connsiteY2" fmla="*/ 98409 h 289188"/>
                    <a:gd name="connsiteX3" fmla="*/ 503886 w 503885"/>
                    <a:gd name="connsiteY3" fmla="*/ 218373 h 289188"/>
                    <a:gd name="connsiteX4" fmla="*/ 478720 w 503885"/>
                    <a:gd name="connsiteY4" fmla="*/ 283323 h 289188"/>
                    <a:gd name="connsiteX5" fmla="*/ 232144 w 503885"/>
                    <a:gd name="connsiteY5" fmla="*/ 269897 h 289188"/>
                    <a:gd name="connsiteX6" fmla="*/ 8427 w 503885"/>
                    <a:gd name="connsiteY6" fmla="*/ 257717 h 289188"/>
                    <a:gd name="connsiteX7" fmla="*/ 22485 w 503885"/>
                    <a:gd name="connsiteY7" fmla="*/ 73055 h 2891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3885" h="289188">
                      <a:moveTo>
                        <a:pt x="22485" y="73055"/>
                      </a:moveTo>
                      <a:cubicBezTo>
                        <a:pt x="22485" y="73055"/>
                        <a:pt x="120779" y="8562"/>
                        <a:pt x="221938" y="0"/>
                      </a:cubicBezTo>
                      <a:lnTo>
                        <a:pt x="264408" y="98409"/>
                      </a:lnTo>
                      <a:lnTo>
                        <a:pt x="503886" y="218373"/>
                      </a:lnTo>
                      <a:lnTo>
                        <a:pt x="478720" y="283323"/>
                      </a:lnTo>
                      <a:cubicBezTo>
                        <a:pt x="478720" y="283323"/>
                        <a:pt x="399274" y="303151"/>
                        <a:pt x="232144" y="269897"/>
                      </a:cubicBezTo>
                      <a:lnTo>
                        <a:pt x="8427" y="257717"/>
                      </a:lnTo>
                      <a:cubicBezTo>
                        <a:pt x="8427" y="257713"/>
                        <a:pt x="-17888" y="227720"/>
                        <a:pt x="22485" y="73055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D99131F-9298-B9CA-2B94-ECD76CDFAB3A}"/>
                    </a:ext>
                  </a:extLst>
                </p:cNvPr>
                <p:cNvSpPr/>
                <p:nvPr/>
              </p:nvSpPr>
              <p:spPr>
                <a:xfrm>
                  <a:off x="4207377" y="5744840"/>
                  <a:ext cx="285929" cy="291467"/>
                </a:xfrm>
                <a:custGeom>
                  <a:avLst/>
                  <a:gdLst>
                    <a:gd name="connsiteX0" fmla="*/ 36174 w 285929"/>
                    <a:gd name="connsiteY0" fmla="*/ 56974 h 291467"/>
                    <a:gd name="connsiteX1" fmla="*/ 83890 w 285929"/>
                    <a:gd name="connsiteY1" fmla="*/ 50900 h 291467"/>
                    <a:gd name="connsiteX2" fmla="*/ 210418 w 285929"/>
                    <a:gd name="connsiteY2" fmla="*/ 5342 h 291467"/>
                    <a:gd name="connsiteX3" fmla="*/ 285930 w 285929"/>
                    <a:gd name="connsiteY3" fmla="*/ 210861 h 291467"/>
                    <a:gd name="connsiteX4" fmla="*/ 278564 w 285929"/>
                    <a:gd name="connsiteY4" fmla="*/ 270255 h 291467"/>
                    <a:gd name="connsiteX5" fmla="*/ 4202 w 285929"/>
                    <a:gd name="connsiteY5" fmla="*/ 270255 h 291467"/>
                    <a:gd name="connsiteX6" fmla="*/ 36174 w 285929"/>
                    <a:gd name="connsiteY6" fmla="*/ 56974 h 29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929" h="291467">
                      <a:moveTo>
                        <a:pt x="36174" y="56974"/>
                      </a:moveTo>
                      <a:lnTo>
                        <a:pt x="83890" y="50900"/>
                      </a:lnTo>
                      <a:cubicBezTo>
                        <a:pt x="134092" y="-23005"/>
                        <a:pt x="210418" y="5342"/>
                        <a:pt x="210418" y="5342"/>
                      </a:cubicBezTo>
                      <a:cubicBezTo>
                        <a:pt x="190940" y="156191"/>
                        <a:pt x="285930" y="210861"/>
                        <a:pt x="285930" y="210861"/>
                      </a:cubicBezTo>
                      <a:lnTo>
                        <a:pt x="278564" y="270255"/>
                      </a:lnTo>
                      <a:cubicBezTo>
                        <a:pt x="278564" y="270255"/>
                        <a:pt x="151350" y="317983"/>
                        <a:pt x="4202" y="270255"/>
                      </a:cubicBezTo>
                      <a:cubicBezTo>
                        <a:pt x="-14675" y="160578"/>
                        <a:pt x="36174" y="56974"/>
                        <a:pt x="36174" y="56974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2DB0F1E-6CA6-C66C-D372-EC5EFB80CDB6}"/>
                  </a:ext>
                </a:extLst>
              </p:cNvPr>
              <p:cNvSpPr/>
              <p:nvPr/>
            </p:nvSpPr>
            <p:spPr>
              <a:xfrm>
                <a:off x="5959158" y="2935836"/>
                <a:ext cx="142185" cy="95700"/>
              </a:xfrm>
              <a:custGeom>
                <a:avLst/>
                <a:gdLst>
                  <a:gd name="connsiteX0" fmla="*/ 85988 w 142185"/>
                  <a:gd name="connsiteY0" fmla="*/ 95652 h 95700"/>
                  <a:gd name="connsiteX1" fmla="*/ 136029 w 142185"/>
                  <a:gd name="connsiteY1" fmla="*/ 73931 h 95700"/>
                  <a:gd name="connsiteX2" fmla="*/ 133943 w 142185"/>
                  <a:gd name="connsiteY2" fmla="*/ 26010 h 95700"/>
                  <a:gd name="connsiteX3" fmla="*/ 91168 w 142185"/>
                  <a:gd name="connsiteY3" fmla="*/ 1040 h 95700"/>
                  <a:gd name="connsiteX4" fmla="*/ 40864 w 142185"/>
                  <a:gd name="connsiteY4" fmla="*/ 5675 h 95700"/>
                  <a:gd name="connsiteX5" fmla="*/ 8242 w 142185"/>
                  <a:gd name="connsiteY5" fmla="*/ 26117 h 95700"/>
                  <a:gd name="connsiteX6" fmla="*/ 2614 w 142185"/>
                  <a:gd name="connsiteY6" fmla="*/ 41720 h 95700"/>
                  <a:gd name="connsiteX7" fmla="*/ 3162 w 142185"/>
                  <a:gd name="connsiteY7" fmla="*/ 69838 h 95700"/>
                  <a:gd name="connsiteX8" fmla="*/ 16373 w 142185"/>
                  <a:gd name="connsiteY8" fmla="*/ 80149 h 95700"/>
                  <a:gd name="connsiteX9" fmla="*/ 85988 w 142185"/>
                  <a:gd name="connsiteY9" fmla="*/ 95652 h 9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2185" h="95700">
                    <a:moveTo>
                      <a:pt x="85988" y="95652"/>
                    </a:moveTo>
                    <a:cubicBezTo>
                      <a:pt x="104903" y="95156"/>
                      <a:pt x="125610" y="89723"/>
                      <a:pt x="136029" y="73931"/>
                    </a:cubicBezTo>
                    <a:cubicBezTo>
                      <a:pt x="145375" y="59764"/>
                      <a:pt x="143602" y="39965"/>
                      <a:pt x="133943" y="26010"/>
                    </a:cubicBezTo>
                    <a:cubicBezTo>
                      <a:pt x="124283" y="12056"/>
                      <a:pt x="107935" y="3667"/>
                      <a:pt x="91168" y="1040"/>
                    </a:cubicBezTo>
                    <a:cubicBezTo>
                      <a:pt x="74400" y="-1586"/>
                      <a:pt x="57195" y="1054"/>
                      <a:pt x="40864" y="5675"/>
                    </a:cubicBezTo>
                    <a:cubicBezTo>
                      <a:pt x="28203" y="9258"/>
                      <a:pt x="14937" y="14787"/>
                      <a:pt x="8242" y="26117"/>
                    </a:cubicBezTo>
                    <a:cubicBezTo>
                      <a:pt x="5418" y="30893"/>
                      <a:pt x="3999" y="36347"/>
                      <a:pt x="2614" y="41720"/>
                    </a:cubicBezTo>
                    <a:cubicBezTo>
                      <a:pt x="201" y="51075"/>
                      <a:pt x="-2036" y="61696"/>
                      <a:pt x="3162" y="69838"/>
                    </a:cubicBezTo>
                    <a:cubicBezTo>
                      <a:pt x="6205" y="74606"/>
                      <a:pt x="11315" y="77615"/>
                      <a:pt x="16373" y="80149"/>
                    </a:cubicBezTo>
                    <a:cubicBezTo>
                      <a:pt x="37842" y="90902"/>
                      <a:pt x="61981" y="96279"/>
                      <a:pt x="85988" y="95652"/>
                    </a:cubicBezTo>
                    <a:close/>
                  </a:path>
                </a:pathLst>
              </a:custGeom>
              <a:solidFill>
                <a:srgbClr val="E9EAE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2C058B-AD32-8067-7D91-A9EF2C74D778}"/>
                  </a:ext>
                </a:extLst>
              </p:cNvPr>
              <p:cNvSpPr/>
              <p:nvPr/>
            </p:nvSpPr>
            <p:spPr>
              <a:xfrm>
                <a:off x="4623410" y="1908314"/>
                <a:ext cx="652620" cy="777649"/>
              </a:xfrm>
              <a:custGeom>
                <a:avLst/>
                <a:gdLst>
                  <a:gd name="connsiteX0" fmla="*/ 1175 w 652620"/>
                  <a:gd name="connsiteY0" fmla="*/ 93235 h 777650"/>
                  <a:gd name="connsiteX1" fmla="*/ 37567 w 652620"/>
                  <a:gd name="connsiteY1" fmla="*/ 181033 h 777650"/>
                  <a:gd name="connsiteX2" fmla="*/ 164081 w 652620"/>
                  <a:gd name="connsiteY2" fmla="*/ 373593 h 777650"/>
                  <a:gd name="connsiteX3" fmla="*/ 340922 w 652620"/>
                  <a:gd name="connsiteY3" fmla="*/ 591712 h 777650"/>
                  <a:gd name="connsiteX4" fmla="*/ 357490 w 652620"/>
                  <a:gd name="connsiteY4" fmla="*/ 610534 h 777650"/>
                  <a:gd name="connsiteX5" fmla="*/ 437810 w 652620"/>
                  <a:gd name="connsiteY5" fmla="*/ 699547 h 777650"/>
                  <a:gd name="connsiteX6" fmla="*/ 475333 w 652620"/>
                  <a:gd name="connsiteY6" fmla="*/ 736529 h 777650"/>
                  <a:gd name="connsiteX7" fmla="*/ 566750 w 652620"/>
                  <a:gd name="connsiteY7" fmla="*/ 776227 h 777650"/>
                  <a:gd name="connsiteX8" fmla="*/ 635427 w 652620"/>
                  <a:gd name="connsiteY8" fmla="*/ 761334 h 777650"/>
                  <a:gd name="connsiteX9" fmla="*/ 651608 w 652620"/>
                  <a:gd name="connsiteY9" fmla="*/ 697102 h 777650"/>
                  <a:gd name="connsiteX10" fmla="*/ 469010 w 652620"/>
                  <a:gd name="connsiteY10" fmla="*/ 384597 h 777650"/>
                  <a:gd name="connsiteX11" fmla="*/ 357487 w 652620"/>
                  <a:gd name="connsiteY11" fmla="*/ 203270 h 777650"/>
                  <a:gd name="connsiteX12" fmla="*/ 162571 w 652620"/>
                  <a:gd name="connsiteY12" fmla="*/ 22165 h 777650"/>
                  <a:gd name="connsiteX13" fmla="*/ 39012 w 652620"/>
                  <a:gd name="connsiteY13" fmla="*/ 8232 h 777650"/>
                  <a:gd name="connsiteX14" fmla="*/ 30748 w 652620"/>
                  <a:gd name="connsiteY14" fmla="*/ 12969 h 777650"/>
                  <a:gd name="connsiteX15" fmla="*/ 1175 w 652620"/>
                  <a:gd name="connsiteY15" fmla="*/ 93235 h 77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52620" h="777650">
                    <a:moveTo>
                      <a:pt x="1175" y="93235"/>
                    </a:moveTo>
                    <a:cubicBezTo>
                      <a:pt x="5711" y="123763"/>
                      <a:pt x="21399" y="152990"/>
                      <a:pt x="37567" y="181033"/>
                    </a:cubicBezTo>
                    <a:cubicBezTo>
                      <a:pt x="76251" y="248157"/>
                      <a:pt x="118930" y="312147"/>
                      <a:pt x="164081" y="373593"/>
                    </a:cubicBezTo>
                    <a:cubicBezTo>
                      <a:pt x="220123" y="449875"/>
                      <a:pt x="280012" y="522239"/>
                      <a:pt x="340922" y="591712"/>
                    </a:cubicBezTo>
                    <a:cubicBezTo>
                      <a:pt x="346427" y="598002"/>
                      <a:pt x="351958" y="604278"/>
                      <a:pt x="357490" y="610534"/>
                    </a:cubicBezTo>
                    <a:cubicBezTo>
                      <a:pt x="384185" y="640711"/>
                      <a:pt x="411038" y="670361"/>
                      <a:pt x="437810" y="699547"/>
                    </a:cubicBezTo>
                    <a:cubicBezTo>
                      <a:pt x="449700" y="712493"/>
                      <a:pt x="461593" y="725421"/>
                      <a:pt x="475333" y="736529"/>
                    </a:cubicBezTo>
                    <a:cubicBezTo>
                      <a:pt x="501256" y="757497"/>
                      <a:pt x="533424" y="771414"/>
                      <a:pt x="566750" y="776227"/>
                    </a:cubicBezTo>
                    <a:cubicBezTo>
                      <a:pt x="591100" y="779739"/>
                      <a:pt x="618451" y="777458"/>
                      <a:pt x="635427" y="761334"/>
                    </a:cubicBezTo>
                    <a:cubicBezTo>
                      <a:pt x="652383" y="745208"/>
                      <a:pt x="654334" y="719855"/>
                      <a:pt x="651608" y="697102"/>
                    </a:cubicBezTo>
                    <a:cubicBezTo>
                      <a:pt x="637465" y="578812"/>
                      <a:pt x="535075" y="487397"/>
                      <a:pt x="469010" y="384597"/>
                    </a:cubicBezTo>
                    <a:cubicBezTo>
                      <a:pt x="431073" y="325569"/>
                      <a:pt x="398294" y="262982"/>
                      <a:pt x="357487" y="203270"/>
                    </a:cubicBezTo>
                    <a:cubicBezTo>
                      <a:pt x="308794" y="132055"/>
                      <a:pt x="245926" y="62986"/>
                      <a:pt x="162571" y="22165"/>
                    </a:cubicBezTo>
                    <a:cubicBezTo>
                      <a:pt x="123339" y="2968"/>
                      <a:pt x="74087" y="-8816"/>
                      <a:pt x="39012" y="8232"/>
                    </a:cubicBezTo>
                    <a:cubicBezTo>
                      <a:pt x="36150" y="9641"/>
                      <a:pt x="33385" y="11211"/>
                      <a:pt x="30748" y="12969"/>
                    </a:cubicBezTo>
                    <a:cubicBezTo>
                      <a:pt x="5099" y="30186"/>
                      <a:pt x="-3386" y="62621"/>
                      <a:pt x="1175" y="9323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aphic 1028">
                <a:extLst>
                  <a:ext uri="{FF2B5EF4-FFF2-40B4-BE49-F238E27FC236}">
                    <a16:creationId xmlns:a16="http://schemas.microsoft.com/office/drawing/2014/main" id="{C4E89D93-8271-0A1E-DEA5-8EB5452757F5}"/>
                  </a:ext>
                </a:extLst>
              </p:cNvPr>
              <p:cNvGrpSpPr/>
              <p:nvPr/>
            </p:nvGrpSpPr>
            <p:grpSpPr>
              <a:xfrm>
                <a:off x="5718363" y="2545332"/>
                <a:ext cx="392637" cy="266773"/>
                <a:chOff x="5718363" y="2545332"/>
                <a:chExt cx="392637" cy="266773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9852E04-6337-CA02-48BE-0C4DBBE069D3}"/>
                    </a:ext>
                  </a:extLst>
                </p:cNvPr>
                <p:cNvSpPr/>
                <p:nvPr/>
              </p:nvSpPr>
              <p:spPr>
                <a:xfrm>
                  <a:off x="5718363" y="2545332"/>
                  <a:ext cx="282188" cy="218037"/>
                </a:xfrm>
                <a:custGeom>
                  <a:avLst/>
                  <a:gdLst>
                    <a:gd name="connsiteX0" fmla="*/ 282189 w 282188"/>
                    <a:gd name="connsiteY0" fmla="*/ 81132 h 218037"/>
                    <a:gd name="connsiteX1" fmla="*/ 272161 w 282188"/>
                    <a:gd name="connsiteY1" fmla="*/ 100024 h 218037"/>
                    <a:gd name="connsiteX2" fmla="*/ 190115 w 282188"/>
                    <a:gd name="connsiteY2" fmla="*/ 206911 h 218037"/>
                    <a:gd name="connsiteX3" fmla="*/ 178595 w 282188"/>
                    <a:gd name="connsiteY3" fmla="*/ 217608 h 218037"/>
                    <a:gd name="connsiteX4" fmla="*/ 170093 w 282188"/>
                    <a:gd name="connsiteY4" fmla="*/ 217625 h 218037"/>
                    <a:gd name="connsiteX5" fmla="*/ 161385 w 282188"/>
                    <a:gd name="connsiteY5" fmla="*/ 216511 h 218037"/>
                    <a:gd name="connsiteX6" fmla="*/ 102001 w 282188"/>
                    <a:gd name="connsiteY6" fmla="*/ 208849 h 218037"/>
                    <a:gd name="connsiteX7" fmla="*/ 77333 w 282188"/>
                    <a:gd name="connsiteY7" fmla="*/ 204357 h 218037"/>
                    <a:gd name="connsiteX8" fmla="*/ 49579 w 282188"/>
                    <a:gd name="connsiteY8" fmla="*/ 191002 h 218037"/>
                    <a:gd name="connsiteX9" fmla="*/ 2350 w 282188"/>
                    <a:gd name="connsiteY9" fmla="*/ 129099 h 218037"/>
                    <a:gd name="connsiteX10" fmla="*/ 23537 w 282188"/>
                    <a:gd name="connsiteY10" fmla="*/ 56670 h 218037"/>
                    <a:gd name="connsiteX11" fmla="*/ 92537 w 282188"/>
                    <a:gd name="connsiteY11" fmla="*/ 29618 h 218037"/>
                    <a:gd name="connsiteX12" fmla="*/ 147583 w 282188"/>
                    <a:gd name="connsiteY12" fmla="*/ 1504 h 218037"/>
                    <a:gd name="connsiteX13" fmla="*/ 153550 w 282188"/>
                    <a:gd name="connsiteY13" fmla="*/ 12 h 218037"/>
                    <a:gd name="connsiteX14" fmla="*/ 159996 w 282188"/>
                    <a:gd name="connsiteY14" fmla="*/ 2395 h 218037"/>
                    <a:gd name="connsiteX15" fmla="*/ 237894 w 282188"/>
                    <a:gd name="connsiteY15" fmla="*/ 16778 h 218037"/>
                    <a:gd name="connsiteX16" fmla="*/ 246705 w 282188"/>
                    <a:gd name="connsiteY16" fmla="*/ 25246 h 218037"/>
                    <a:gd name="connsiteX17" fmla="*/ 253356 w 282188"/>
                    <a:gd name="connsiteY17" fmla="*/ 34108 h 218037"/>
                    <a:gd name="connsiteX18" fmla="*/ 274940 w 282188"/>
                    <a:gd name="connsiteY18" fmla="*/ 64537 h 218037"/>
                    <a:gd name="connsiteX19" fmla="*/ 282189 w 282188"/>
                    <a:gd name="connsiteY19" fmla="*/ 81132 h 21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82188" h="218037">
                      <a:moveTo>
                        <a:pt x="282189" y="81132"/>
                      </a:moveTo>
                      <a:cubicBezTo>
                        <a:pt x="282172" y="88436"/>
                        <a:pt x="276994" y="94555"/>
                        <a:pt x="272161" y="100024"/>
                      </a:cubicBezTo>
                      <a:cubicBezTo>
                        <a:pt x="242400" y="133709"/>
                        <a:pt x="214955" y="169453"/>
                        <a:pt x="190115" y="206911"/>
                      </a:cubicBezTo>
                      <a:cubicBezTo>
                        <a:pt x="187166" y="211386"/>
                        <a:pt x="183788" y="216219"/>
                        <a:pt x="178595" y="217608"/>
                      </a:cubicBezTo>
                      <a:cubicBezTo>
                        <a:pt x="175835" y="218345"/>
                        <a:pt x="172920" y="217985"/>
                        <a:pt x="170093" y="217625"/>
                      </a:cubicBezTo>
                      <a:cubicBezTo>
                        <a:pt x="167196" y="217248"/>
                        <a:pt x="164283" y="216871"/>
                        <a:pt x="161385" y="216511"/>
                      </a:cubicBezTo>
                      <a:cubicBezTo>
                        <a:pt x="141584" y="213939"/>
                        <a:pt x="121802" y="211401"/>
                        <a:pt x="102001" y="208849"/>
                      </a:cubicBezTo>
                      <a:cubicBezTo>
                        <a:pt x="93705" y="207786"/>
                        <a:pt x="85373" y="206705"/>
                        <a:pt x="77333" y="204357"/>
                      </a:cubicBezTo>
                      <a:cubicBezTo>
                        <a:pt x="67442" y="201459"/>
                        <a:pt x="58184" y="196677"/>
                        <a:pt x="49579" y="191002"/>
                      </a:cubicBezTo>
                      <a:cubicBezTo>
                        <a:pt x="27397" y="176397"/>
                        <a:pt x="8882" y="154847"/>
                        <a:pt x="2350" y="129099"/>
                      </a:cubicBezTo>
                      <a:cubicBezTo>
                        <a:pt x="-4200" y="103350"/>
                        <a:pt x="2967" y="73470"/>
                        <a:pt x="23537" y="56670"/>
                      </a:cubicBezTo>
                      <a:cubicBezTo>
                        <a:pt x="42790" y="40932"/>
                        <a:pt x="69395" y="38703"/>
                        <a:pt x="92537" y="29618"/>
                      </a:cubicBezTo>
                      <a:cubicBezTo>
                        <a:pt x="111738" y="22092"/>
                        <a:pt x="128676" y="9732"/>
                        <a:pt x="147583" y="1504"/>
                      </a:cubicBezTo>
                      <a:cubicBezTo>
                        <a:pt x="149486" y="681"/>
                        <a:pt x="151475" y="-108"/>
                        <a:pt x="153550" y="12"/>
                      </a:cubicBezTo>
                      <a:cubicBezTo>
                        <a:pt x="155847" y="132"/>
                        <a:pt x="157922" y="1367"/>
                        <a:pt x="159996" y="2395"/>
                      </a:cubicBezTo>
                      <a:cubicBezTo>
                        <a:pt x="183945" y="14344"/>
                        <a:pt x="216088" y="1247"/>
                        <a:pt x="237894" y="16778"/>
                      </a:cubicBezTo>
                      <a:cubicBezTo>
                        <a:pt x="241238" y="19161"/>
                        <a:pt x="244101" y="22076"/>
                        <a:pt x="246705" y="25246"/>
                      </a:cubicBezTo>
                      <a:cubicBezTo>
                        <a:pt x="249071" y="28075"/>
                        <a:pt x="251232" y="31110"/>
                        <a:pt x="253356" y="34108"/>
                      </a:cubicBezTo>
                      <a:cubicBezTo>
                        <a:pt x="260539" y="44239"/>
                        <a:pt x="267739" y="54389"/>
                        <a:pt x="274940" y="64537"/>
                      </a:cubicBezTo>
                      <a:cubicBezTo>
                        <a:pt x="278485" y="69542"/>
                        <a:pt x="282189" y="74994"/>
                        <a:pt x="282189" y="81132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028">
                  <a:extLst>
                    <a:ext uri="{FF2B5EF4-FFF2-40B4-BE49-F238E27FC236}">
                      <a16:creationId xmlns:a16="http://schemas.microsoft.com/office/drawing/2014/main" id="{C93A8B2C-FEBC-0F5E-8B6D-A5196AC10FCD}"/>
                    </a:ext>
                  </a:extLst>
                </p:cNvPr>
                <p:cNvGrpSpPr/>
                <p:nvPr/>
              </p:nvGrpSpPr>
              <p:grpSpPr>
                <a:xfrm>
                  <a:off x="5875540" y="2570580"/>
                  <a:ext cx="235460" cy="241525"/>
                  <a:chOff x="5875540" y="2570580"/>
                  <a:chExt cx="235460" cy="241525"/>
                </a:xfrm>
                <a:solidFill>
                  <a:srgbClr val="FEB0AA"/>
                </a:solidFill>
              </p:grpSpPr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75B80981-5BF3-6E45-549F-799CDC0170E7}"/>
                      </a:ext>
                    </a:extLst>
                  </p:cNvPr>
                  <p:cNvSpPr/>
                  <p:nvPr/>
                </p:nvSpPr>
                <p:spPr>
                  <a:xfrm>
                    <a:off x="5875540" y="2570580"/>
                    <a:ext cx="125011" cy="192789"/>
                  </a:xfrm>
                  <a:custGeom>
                    <a:avLst/>
                    <a:gdLst>
                      <a:gd name="connsiteX0" fmla="*/ 125011 w 125011"/>
                      <a:gd name="connsiteY0" fmla="*/ 55884 h 192789"/>
                      <a:gd name="connsiteX1" fmla="*/ 114983 w 125011"/>
                      <a:gd name="connsiteY1" fmla="*/ 74776 h 192789"/>
                      <a:gd name="connsiteX2" fmla="*/ 32937 w 125011"/>
                      <a:gd name="connsiteY2" fmla="*/ 181663 h 192789"/>
                      <a:gd name="connsiteX3" fmla="*/ 21418 w 125011"/>
                      <a:gd name="connsiteY3" fmla="*/ 192360 h 192789"/>
                      <a:gd name="connsiteX4" fmla="*/ 12916 w 125011"/>
                      <a:gd name="connsiteY4" fmla="*/ 192377 h 192789"/>
                      <a:gd name="connsiteX5" fmla="*/ 4207 w 125011"/>
                      <a:gd name="connsiteY5" fmla="*/ 191263 h 192789"/>
                      <a:gd name="connsiteX6" fmla="*/ 230 w 125011"/>
                      <a:gd name="connsiteY6" fmla="*/ 182538 h 192789"/>
                      <a:gd name="connsiteX7" fmla="*/ 1413 w 125011"/>
                      <a:gd name="connsiteY7" fmla="*/ 170504 h 192789"/>
                      <a:gd name="connsiteX8" fmla="*/ 62700 w 125011"/>
                      <a:gd name="connsiteY8" fmla="*/ 39823 h 192789"/>
                      <a:gd name="connsiteX9" fmla="*/ 73774 w 125011"/>
                      <a:gd name="connsiteY9" fmla="*/ 13594 h 192789"/>
                      <a:gd name="connsiteX10" fmla="*/ 89528 w 125011"/>
                      <a:gd name="connsiteY10" fmla="*/ 0 h 192789"/>
                      <a:gd name="connsiteX11" fmla="*/ 96178 w 125011"/>
                      <a:gd name="connsiteY11" fmla="*/ 8862 h 192789"/>
                      <a:gd name="connsiteX12" fmla="*/ 117762 w 125011"/>
                      <a:gd name="connsiteY12" fmla="*/ 39291 h 192789"/>
                      <a:gd name="connsiteX13" fmla="*/ 125011 w 125011"/>
                      <a:gd name="connsiteY13" fmla="*/ 55884 h 192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5011" h="192789">
                        <a:moveTo>
                          <a:pt x="125011" y="55884"/>
                        </a:moveTo>
                        <a:cubicBezTo>
                          <a:pt x="124994" y="63188"/>
                          <a:pt x="119816" y="69307"/>
                          <a:pt x="114983" y="74776"/>
                        </a:cubicBezTo>
                        <a:cubicBezTo>
                          <a:pt x="85223" y="108461"/>
                          <a:pt x="57777" y="144205"/>
                          <a:pt x="32937" y="181663"/>
                        </a:cubicBezTo>
                        <a:cubicBezTo>
                          <a:pt x="29989" y="186138"/>
                          <a:pt x="26611" y="190971"/>
                          <a:pt x="21418" y="192360"/>
                        </a:cubicBezTo>
                        <a:cubicBezTo>
                          <a:pt x="18658" y="193097"/>
                          <a:pt x="15743" y="192737"/>
                          <a:pt x="12916" y="192377"/>
                        </a:cubicBezTo>
                        <a:cubicBezTo>
                          <a:pt x="10018" y="192000"/>
                          <a:pt x="7105" y="191623"/>
                          <a:pt x="4207" y="191263"/>
                        </a:cubicBezTo>
                        <a:cubicBezTo>
                          <a:pt x="2202" y="188691"/>
                          <a:pt x="744" y="185759"/>
                          <a:pt x="230" y="182538"/>
                        </a:cubicBezTo>
                        <a:cubicBezTo>
                          <a:pt x="-422" y="178543"/>
                          <a:pt x="418" y="174447"/>
                          <a:pt x="1413" y="170504"/>
                        </a:cubicBezTo>
                        <a:cubicBezTo>
                          <a:pt x="13207" y="123737"/>
                          <a:pt x="46173" y="85132"/>
                          <a:pt x="62700" y="39823"/>
                        </a:cubicBezTo>
                        <a:cubicBezTo>
                          <a:pt x="65974" y="30892"/>
                          <a:pt x="68632" y="21599"/>
                          <a:pt x="73774" y="13594"/>
                        </a:cubicBezTo>
                        <a:cubicBezTo>
                          <a:pt x="77580" y="7696"/>
                          <a:pt x="83082" y="2486"/>
                          <a:pt x="89528" y="0"/>
                        </a:cubicBezTo>
                        <a:cubicBezTo>
                          <a:pt x="91894" y="2829"/>
                          <a:pt x="94054" y="5864"/>
                          <a:pt x="96178" y="8862"/>
                        </a:cubicBezTo>
                        <a:cubicBezTo>
                          <a:pt x="103362" y="18993"/>
                          <a:pt x="110561" y="29143"/>
                          <a:pt x="117762" y="39291"/>
                        </a:cubicBezTo>
                        <a:cubicBezTo>
                          <a:pt x="121308" y="44294"/>
                          <a:pt x="125011" y="49746"/>
                          <a:pt x="125011" y="55884"/>
                        </a:cubicBezTo>
                        <a:close/>
                      </a:path>
                    </a:pathLst>
                  </a:custGeom>
                  <a:solidFill>
                    <a:srgbClr val="FEB0AA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5E497A43-DEF8-E3AD-1BE6-45EA1DED41EB}"/>
                      </a:ext>
                    </a:extLst>
                  </p:cNvPr>
                  <p:cNvSpPr/>
                  <p:nvPr/>
                </p:nvSpPr>
                <p:spPr>
                  <a:xfrm>
                    <a:off x="5881528" y="2722722"/>
                    <a:ext cx="162818" cy="89383"/>
                  </a:xfrm>
                  <a:custGeom>
                    <a:avLst/>
                    <a:gdLst>
                      <a:gd name="connsiteX0" fmla="*/ 162817 w 162818"/>
                      <a:gd name="connsiteY0" fmla="*/ 78133 h 89383"/>
                      <a:gd name="connsiteX1" fmla="*/ 149859 w 162818"/>
                      <a:gd name="connsiteY1" fmla="*/ 66176 h 89383"/>
                      <a:gd name="connsiteX2" fmla="*/ 37184 w 162818"/>
                      <a:gd name="connsiteY2" fmla="*/ 9092 h 89383"/>
                      <a:gd name="connsiteX3" fmla="*/ 11069 w 162818"/>
                      <a:gd name="connsiteY3" fmla="*/ 1071 h 89383"/>
                      <a:gd name="connsiteX4" fmla="*/ 53 w 162818"/>
                      <a:gd name="connsiteY4" fmla="*/ 23836 h 89383"/>
                      <a:gd name="connsiteX5" fmla="*/ 2928 w 162818"/>
                      <a:gd name="connsiteY5" fmla="*/ 35022 h 89383"/>
                      <a:gd name="connsiteX6" fmla="*/ 23891 w 162818"/>
                      <a:gd name="connsiteY6" fmla="*/ 49454 h 89383"/>
                      <a:gd name="connsiteX7" fmla="*/ 84492 w 162818"/>
                      <a:gd name="connsiteY7" fmla="*/ 77267 h 89383"/>
                      <a:gd name="connsiteX8" fmla="*/ 148949 w 162818"/>
                      <a:gd name="connsiteY8" fmla="*/ 88685 h 89383"/>
                      <a:gd name="connsiteX9" fmla="*/ 162817 w 162818"/>
                      <a:gd name="connsiteY9" fmla="*/ 78133 h 89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2818" h="89383">
                        <a:moveTo>
                          <a:pt x="162817" y="78133"/>
                        </a:moveTo>
                        <a:cubicBezTo>
                          <a:pt x="162903" y="71650"/>
                          <a:pt x="155748" y="68149"/>
                          <a:pt x="149859" y="66176"/>
                        </a:cubicBezTo>
                        <a:cubicBezTo>
                          <a:pt x="110035" y="52823"/>
                          <a:pt x="71976" y="33544"/>
                          <a:pt x="37184" y="9092"/>
                        </a:cubicBezTo>
                        <a:cubicBezTo>
                          <a:pt x="29314" y="3561"/>
                          <a:pt x="19847" y="-2504"/>
                          <a:pt x="11069" y="1071"/>
                        </a:cubicBezTo>
                        <a:cubicBezTo>
                          <a:pt x="2985" y="4363"/>
                          <a:pt x="-479" y="14715"/>
                          <a:pt x="53" y="23836"/>
                        </a:cubicBezTo>
                        <a:cubicBezTo>
                          <a:pt x="279" y="27721"/>
                          <a:pt x="1073" y="31641"/>
                          <a:pt x="2928" y="35022"/>
                        </a:cubicBezTo>
                        <a:cubicBezTo>
                          <a:pt x="7187" y="42790"/>
                          <a:pt x="15946" y="46209"/>
                          <a:pt x="23891" y="49454"/>
                        </a:cubicBezTo>
                        <a:cubicBezTo>
                          <a:pt x="44434" y="57850"/>
                          <a:pt x="63951" y="68868"/>
                          <a:pt x="84492" y="77267"/>
                        </a:cubicBezTo>
                        <a:cubicBezTo>
                          <a:pt x="105033" y="85666"/>
                          <a:pt x="127139" y="91451"/>
                          <a:pt x="148949" y="88685"/>
                        </a:cubicBezTo>
                        <a:cubicBezTo>
                          <a:pt x="155167" y="87897"/>
                          <a:pt x="162730" y="84720"/>
                          <a:pt x="162817" y="78133"/>
                        </a:cubicBezTo>
                        <a:close/>
                      </a:path>
                    </a:pathLst>
                  </a:custGeom>
                  <a:solidFill>
                    <a:srgbClr val="FEB0AA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464DCEDD-EAA6-F6DF-3521-B517259AFD08}"/>
                      </a:ext>
                    </a:extLst>
                  </p:cNvPr>
                  <p:cNvSpPr/>
                  <p:nvPr/>
                </p:nvSpPr>
                <p:spPr>
                  <a:xfrm>
                    <a:off x="5943127" y="2581528"/>
                    <a:ext cx="167873" cy="133210"/>
                  </a:xfrm>
                  <a:custGeom>
                    <a:avLst/>
                    <a:gdLst>
                      <a:gd name="connsiteX0" fmla="*/ 20604 w 167873"/>
                      <a:gd name="connsiteY0" fmla="*/ 216 h 133210"/>
                      <a:gd name="connsiteX1" fmla="*/ 36487 w 167873"/>
                      <a:gd name="connsiteY1" fmla="*/ 8519 h 133210"/>
                      <a:gd name="connsiteX2" fmla="*/ 121893 w 167873"/>
                      <a:gd name="connsiteY2" fmla="*/ 75173 h 133210"/>
                      <a:gd name="connsiteX3" fmla="*/ 138498 w 167873"/>
                      <a:gd name="connsiteY3" fmla="*/ 94906 h 133210"/>
                      <a:gd name="connsiteX4" fmla="*/ 163026 w 167873"/>
                      <a:gd name="connsiteY4" fmla="*/ 113571 h 133210"/>
                      <a:gd name="connsiteX5" fmla="*/ 151007 w 167873"/>
                      <a:gd name="connsiteY5" fmla="*/ 132488 h 133210"/>
                      <a:gd name="connsiteX6" fmla="*/ 123023 w 167873"/>
                      <a:gd name="connsiteY6" fmla="*/ 122233 h 133210"/>
                      <a:gd name="connsiteX7" fmla="*/ 82357 w 167873"/>
                      <a:gd name="connsiteY7" fmla="*/ 98864 h 133210"/>
                      <a:gd name="connsiteX8" fmla="*/ 52437 w 167873"/>
                      <a:gd name="connsiteY8" fmla="*/ 79305 h 133210"/>
                      <a:gd name="connsiteX9" fmla="*/ 1969 w 167873"/>
                      <a:gd name="connsiteY9" fmla="*/ 30032 h 133210"/>
                      <a:gd name="connsiteX10" fmla="*/ 20604 w 167873"/>
                      <a:gd name="connsiteY10" fmla="*/ 216 h 133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7873" h="133210">
                        <a:moveTo>
                          <a:pt x="20604" y="216"/>
                        </a:moveTo>
                        <a:cubicBezTo>
                          <a:pt x="26884" y="1016"/>
                          <a:pt x="32454" y="4195"/>
                          <a:pt x="36487" y="8519"/>
                        </a:cubicBezTo>
                        <a:cubicBezTo>
                          <a:pt x="60814" y="34602"/>
                          <a:pt x="98523" y="48700"/>
                          <a:pt x="121893" y="75173"/>
                        </a:cubicBezTo>
                        <a:cubicBezTo>
                          <a:pt x="127602" y="81642"/>
                          <a:pt x="132353" y="88747"/>
                          <a:pt x="138498" y="94906"/>
                        </a:cubicBezTo>
                        <a:cubicBezTo>
                          <a:pt x="144235" y="100653"/>
                          <a:pt x="153735" y="106928"/>
                          <a:pt x="163026" y="113571"/>
                        </a:cubicBezTo>
                        <a:cubicBezTo>
                          <a:pt x="174129" y="121510"/>
                          <a:pt x="164478" y="136695"/>
                          <a:pt x="151007" y="132488"/>
                        </a:cubicBezTo>
                        <a:cubicBezTo>
                          <a:pt x="140415" y="129180"/>
                          <a:pt x="130321" y="125396"/>
                          <a:pt x="123023" y="122233"/>
                        </a:cubicBezTo>
                        <a:cubicBezTo>
                          <a:pt x="108482" y="115932"/>
                          <a:pt x="95373" y="107372"/>
                          <a:pt x="82357" y="98864"/>
                        </a:cubicBezTo>
                        <a:cubicBezTo>
                          <a:pt x="72383" y="92344"/>
                          <a:pt x="62410" y="85824"/>
                          <a:pt x="52437" y="79305"/>
                        </a:cubicBezTo>
                        <a:cubicBezTo>
                          <a:pt x="31906" y="65883"/>
                          <a:pt x="10245" y="51148"/>
                          <a:pt x="1969" y="30032"/>
                        </a:cubicBezTo>
                        <a:cubicBezTo>
                          <a:pt x="-3154" y="16954"/>
                          <a:pt x="1266" y="-2248"/>
                          <a:pt x="20604" y="216"/>
                        </a:cubicBezTo>
                        <a:close/>
                      </a:path>
                    </a:pathLst>
                  </a:custGeom>
                  <a:solidFill>
                    <a:srgbClr val="FEB0AA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4F3906F1-4C0E-78DF-2D43-969D932BF99A}"/>
                      </a:ext>
                    </a:extLst>
                  </p:cNvPr>
                  <p:cNvSpPr/>
                  <p:nvPr/>
                </p:nvSpPr>
                <p:spPr>
                  <a:xfrm>
                    <a:off x="5940993" y="2622022"/>
                    <a:ext cx="169804" cy="137364"/>
                  </a:xfrm>
                  <a:custGeom>
                    <a:avLst/>
                    <a:gdLst>
                      <a:gd name="connsiteX0" fmla="*/ 159205 w 169804"/>
                      <a:gd name="connsiteY0" fmla="*/ 113824 h 137364"/>
                      <a:gd name="connsiteX1" fmla="*/ 168988 w 169804"/>
                      <a:gd name="connsiteY1" fmla="*/ 121356 h 137364"/>
                      <a:gd name="connsiteX2" fmla="*/ 160507 w 169804"/>
                      <a:gd name="connsiteY2" fmla="*/ 136567 h 137364"/>
                      <a:gd name="connsiteX3" fmla="*/ 141198 w 169804"/>
                      <a:gd name="connsiteY3" fmla="*/ 134392 h 137364"/>
                      <a:gd name="connsiteX4" fmla="*/ 33915 w 169804"/>
                      <a:gd name="connsiteY4" fmla="*/ 70043 h 137364"/>
                      <a:gd name="connsiteX5" fmla="*/ 146 w 169804"/>
                      <a:gd name="connsiteY5" fmla="*/ 19806 h 137364"/>
                      <a:gd name="connsiteX6" fmla="*/ 16970 w 169804"/>
                      <a:gd name="connsiteY6" fmla="*/ 62 h 137364"/>
                      <a:gd name="connsiteX7" fmla="*/ 34503 w 169804"/>
                      <a:gd name="connsiteY7" fmla="*/ 6502 h 137364"/>
                      <a:gd name="connsiteX8" fmla="*/ 125713 w 169804"/>
                      <a:gd name="connsiteY8" fmla="*/ 92649 h 137364"/>
                      <a:gd name="connsiteX9" fmla="*/ 159205 w 169804"/>
                      <a:gd name="connsiteY9" fmla="*/ 113824 h 1373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69804" h="137364">
                        <a:moveTo>
                          <a:pt x="159205" y="113824"/>
                        </a:moveTo>
                        <a:cubicBezTo>
                          <a:pt x="163000" y="115630"/>
                          <a:pt x="167172" y="117565"/>
                          <a:pt x="168988" y="121356"/>
                        </a:cubicBezTo>
                        <a:cubicBezTo>
                          <a:pt x="171836" y="127302"/>
                          <a:pt x="166811" y="134637"/>
                          <a:pt x="160507" y="136567"/>
                        </a:cubicBezTo>
                        <a:cubicBezTo>
                          <a:pt x="154202" y="138498"/>
                          <a:pt x="147415" y="136588"/>
                          <a:pt x="141198" y="134392"/>
                        </a:cubicBezTo>
                        <a:cubicBezTo>
                          <a:pt x="101720" y="120446"/>
                          <a:pt x="67484" y="95064"/>
                          <a:pt x="33915" y="70043"/>
                        </a:cubicBezTo>
                        <a:cubicBezTo>
                          <a:pt x="16958" y="57405"/>
                          <a:pt x="-1848" y="40860"/>
                          <a:pt x="146" y="19806"/>
                        </a:cubicBezTo>
                        <a:cubicBezTo>
                          <a:pt x="1033" y="10462"/>
                          <a:pt x="7621" y="901"/>
                          <a:pt x="16970" y="62"/>
                        </a:cubicBezTo>
                        <a:cubicBezTo>
                          <a:pt x="23302" y="-505"/>
                          <a:pt x="29260" y="2905"/>
                          <a:pt x="34503" y="6502"/>
                        </a:cubicBezTo>
                        <a:cubicBezTo>
                          <a:pt x="69039" y="30205"/>
                          <a:pt x="92991" y="66496"/>
                          <a:pt x="125713" y="92649"/>
                        </a:cubicBezTo>
                        <a:cubicBezTo>
                          <a:pt x="136054" y="100916"/>
                          <a:pt x="147252" y="108139"/>
                          <a:pt x="159205" y="113824"/>
                        </a:cubicBezTo>
                        <a:close/>
                      </a:path>
                    </a:pathLst>
                  </a:custGeom>
                  <a:solidFill>
                    <a:srgbClr val="FEB0AA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B64FB1AC-DB85-F112-F497-8421A1D2566A}"/>
                      </a:ext>
                    </a:extLst>
                  </p:cNvPr>
                  <p:cNvSpPr/>
                  <p:nvPr/>
                </p:nvSpPr>
                <p:spPr>
                  <a:xfrm>
                    <a:off x="5909182" y="2657425"/>
                    <a:ext cx="173178" cy="130376"/>
                  </a:xfrm>
                  <a:custGeom>
                    <a:avLst/>
                    <a:gdLst>
                      <a:gd name="connsiteX0" fmla="*/ 160115 w 173178"/>
                      <a:gd name="connsiteY0" fmla="*/ 104945 h 130376"/>
                      <a:gd name="connsiteX1" fmla="*/ 170767 w 173178"/>
                      <a:gd name="connsiteY1" fmla="*/ 113099 h 130376"/>
                      <a:gd name="connsiteX2" fmla="*/ 171465 w 173178"/>
                      <a:gd name="connsiteY2" fmla="*/ 125700 h 130376"/>
                      <a:gd name="connsiteX3" fmla="*/ 162411 w 173178"/>
                      <a:gd name="connsiteY3" fmla="*/ 129964 h 130376"/>
                      <a:gd name="connsiteX4" fmla="*/ 121433 w 173178"/>
                      <a:gd name="connsiteY4" fmla="*/ 121039 h 130376"/>
                      <a:gd name="connsiteX5" fmla="*/ 42333 w 173178"/>
                      <a:gd name="connsiteY5" fmla="*/ 88408 h 130376"/>
                      <a:gd name="connsiteX6" fmla="*/ 3285 w 173178"/>
                      <a:gd name="connsiteY6" fmla="*/ 59584 h 130376"/>
                      <a:gd name="connsiteX7" fmla="*/ 5841 w 173178"/>
                      <a:gd name="connsiteY7" fmla="*/ 23262 h 130376"/>
                      <a:gd name="connsiteX8" fmla="*/ 34840 w 173178"/>
                      <a:gd name="connsiteY8" fmla="*/ 0 h 130376"/>
                      <a:gd name="connsiteX9" fmla="*/ 88571 w 173178"/>
                      <a:gd name="connsiteY9" fmla="*/ 52670 h 130376"/>
                      <a:gd name="connsiteX10" fmla="*/ 126959 w 173178"/>
                      <a:gd name="connsiteY10" fmla="*/ 86027 h 130376"/>
                      <a:gd name="connsiteX11" fmla="*/ 160115 w 173178"/>
                      <a:gd name="connsiteY11" fmla="*/ 104945 h 1303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73178" h="130376">
                        <a:moveTo>
                          <a:pt x="160115" y="104945"/>
                        </a:moveTo>
                        <a:cubicBezTo>
                          <a:pt x="164074" y="107108"/>
                          <a:pt x="168131" y="109438"/>
                          <a:pt x="170767" y="113099"/>
                        </a:cubicBezTo>
                        <a:cubicBezTo>
                          <a:pt x="173406" y="116759"/>
                          <a:pt x="174221" y="122127"/>
                          <a:pt x="171465" y="125700"/>
                        </a:cubicBezTo>
                        <a:cubicBezTo>
                          <a:pt x="169374" y="128411"/>
                          <a:pt x="165801" y="129486"/>
                          <a:pt x="162411" y="129964"/>
                        </a:cubicBezTo>
                        <a:cubicBezTo>
                          <a:pt x="148394" y="131945"/>
                          <a:pt x="134520" y="126438"/>
                          <a:pt x="121433" y="121039"/>
                        </a:cubicBezTo>
                        <a:cubicBezTo>
                          <a:pt x="95066" y="110162"/>
                          <a:pt x="68700" y="99285"/>
                          <a:pt x="42333" y="88408"/>
                        </a:cubicBezTo>
                        <a:cubicBezTo>
                          <a:pt x="27010" y="82087"/>
                          <a:pt x="10378" y="74565"/>
                          <a:pt x="3285" y="59584"/>
                        </a:cubicBezTo>
                        <a:cubicBezTo>
                          <a:pt x="-2121" y="48167"/>
                          <a:pt x="-567" y="34148"/>
                          <a:pt x="5841" y="23262"/>
                        </a:cubicBezTo>
                        <a:cubicBezTo>
                          <a:pt x="12250" y="12377"/>
                          <a:pt x="23036" y="4494"/>
                          <a:pt x="34840" y="0"/>
                        </a:cubicBezTo>
                        <a:cubicBezTo>
                          <a:pt x="52750" y="17557"/>
                          <a:pt x="70661" y="35113"/>
                          <a:pt x="88571" y="52670"/>
                        </a:cubicBezTo>
                        <a:cubicBezTo>
                          <a:pt x="100694" y="64553"/>
                          <a:pt x="112901" y="76508"/>
                          <a:pt x="126959" y="86027"/>
                        </a:cubicBezTo>
                        <a:cubicBezTo>
                          <a:pt x="137500" y="93166"/>
                          <a:pt x="148944" y="98841"/>
                          <a:pt x="160115" y="104945"/>
                        </a:cubicBezTo>
                        <a:close/>
                      </a:path>
                    </a:pathLst>
                  </a:custGeom>
                  <a:solidFill>
                    <a:srgbClr val="FEB0AA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E1F72E2-CF3C-E441-7348-82364D966C19}"/>
                  </a:ext>
                </a:extLst>
              </p:cNvPr>
              <p:cNvSpPr/>
              <p:nvPr/>
            </p:nvSpPr>
            <p:spPr>
              <a:xfrm>
                <a:off x="5733720" y="2571599"/>
                <a:ext cx="115696" cy="166017"/>
              </a:xfrm>
              <a:custGeom>
                <a:avLst/>
                <a:gdLst>
                  <a:gd name="connsiteX0" fmla="*/ 55009 w 115696"/>
                  <a:gd name="connsiteY0" fmla="*/ 5826 h 166017"/>
                  <a:gd name="connsiteX1" fmla="*/ 66738 w 115696"/>
                  <a:gd name="connsiteY1" fmla="*/ 4149 h 166017"/>
                  <a:gd name="connsiteX2" fmla="*/ 82379 w 115696"/>
                  <a:gd name="connsiteY2" fmla="*/ 175 h 166017"/>
                  <a:gd name="connsiteX3" fmla="*/ 111646 w 115696"/>
                  <a:gd name="connsiteY3" fmla="*/ 18957 h 166017"/>
                  <a:gd name="connsiteX4" fmla="*/ 114286 w 115696"/>
                  <a:gd name="connsiteY4" fmla="*/ 55575 h 166017"/>
                  <a:gd name="connsiteX5" fmla="*/ 56511 w 115696"/>
                  <a:gd name="connsiteY5" fmla="*/ 152668 h 166017"/>
                  <a:gd name="connsiteX6" fmla="*/ 30954 w 115696"/>
                  <a:gd name="connsiteY6" fmla="*/ 165545 h 166017"/>
                  <a:gd name="connsiteX7" fmla="*/ 4851 w 115696"/>
                  <a:gd name="connsiteY7" fmla="*/ 156899 h 166017"/>
                  <a:gd name="connsiteX8" fmla="*/ 4635 w 115696"/>
                  <a:gd name="connsiteY8" fmla="*/ 118503 h 166017"/>
                  <a:gd name="connsiteX9" fmla="*/ 43527 w 115696"/>
                  <a:gd name="connsiteY9" fmla="*/ 19950 h 166017"/>
                  <a:gd name="connsiteX10" fmla="*/ 55009 w 115696"/>
                  <a:gd name="connsiteY10" fmla="*/ 5826 h 16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5696" h="166017">
                    <a:moveTo>
                      <a:pt x="55009" y="5826"/>
                    </a:moveTo>
                    <a:cubicBezTo>
                      <a:pt x="58688" y="4351"/>
                      <a:pt x="62815" y="4720"/>
                      <a:pt x="66738" y="4149"/>
                    </a:cubicBezTo>
                    <a:cubicBezTo>
                      <a:pt x="72068" y="3372"/>
                      <a:pt x="77035" y="848"/>
                      <a:pt x="82379" y="175"/>
                    </a:cubicBezTo>
                    <a:cubicBezTo>
                      <a:pt x="94699" y="-1379"/>
                      <a:pt x="106555" y="7631"/>
                      <a:pt x="111646" y="18957"/>
                    </a:cubicBezTo>
                    <a:cubicBezTo>
                      <a:pt x="116736" y="30285"/>
                      <a:pt x="116301" y="43322"/>
                      <a:pt x="114286" y="55575"/>
                    </a:cubicBezTo>
                    <a:cubicBezTo>
                      <a:pt x="108033" y="93617"/>
                      <a:pt x="86964" y="129026"/>
                      <a:pt x="56511" y="152668"/>
                    </a:cubicBezTo>
                    <a:cubicBezTo>
                      <a:pt x="48899" y="158577"/>
                      <a:pt x="40448" y="163887"/>
                      <a:pt x="30954" y="165545"/>
                    </a:cubicBezTo>
                    <a:cubicBezTo>
                      <a:pt x="21462" y="167203"/>
                      <a:pt x="10729" y="164535"/>
                      <a:pt x="4851" y="156899"/>
                    </a:cubicBezTo>
                    <a:cubicBezTo>
                      <a:pt x="-3298" y="146313"/>
                      <a:pt x="366" y="131162"/>
                      <a:pt x="4635" y="118503"/>
                    </a:cubicBezTo>
                    <a:cubicBezTo>
                      <a:pt x="15923" y="85024"/>
                      <a:pt x="28909" y="52115"/>
                      <a:pt x="43527" y="19950"/>
                    </a:cubicBezTo>
                    <a:cubicBezTo>
                      <a:pt x="46100" y="14280"/>
                      <a:pt x="49228" y="8140"/>
                      <a:pt x="55009" y="58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D2AFC99-10A4-1182-E42B-3E7D082468FC}"/>
                  </a:ext>
                </a:extLst>
              </p:cNvPr>
              <p:cNvSpPr/>
              <p:nvPr/>
            </p:nvSpPr>
            <p:spPr>
              <a:xfrm>
                <a:off x="5056981" y="2460672"/>
                <a:ext cx="773519" cy="273885"/>
              </a:xfrm>
              <a:custGeom>
                <a:avLst/>
                <a:gdLst>
                  <a:gd name="connsiteX0" fmla="*/ 198290 w 773520"/>
                  <a:gd name="connsiteY0" fmla="*/ 6717 h 273885"/>
                  <a:gd name="connsiteX1" fmla="*/ 252962 w 773520"/>
                  <a:gd name="connsiteY1" fmla="*/ 19266 h 273885"/>
                  <a:gd name="connsiteX2" fmla="*/ 501031 w 773520"/>
                  <a:gd name="connsiteY2" fmla="*/ 58200 h 273885"/>
                  <a:gd name="connsiteX3" fmla="*/ 713129 w 773520"/>
                  <a:gd name="connsiteY3" fmla="*/ 100696 h 273885"/>
                  <a:gd name="connsiteX4" fmla="*/ 764305 w 773520"/>
                  <a:gd name="connsiteY4" fmla="*/ 119224 h 273885"/>
                  <a:gd name="connsiteX5" fmla="*/ 771735 w 773520"/>
                  <a:gd name="connsiteY5" fmla="*/ 171165 h 273885"/>
                  <a:gd name="connsiteX6" fmla="*/ 771595 w 773520"/>
                  <a:gd name="connsiteY6" fmla="*/ 172251 h 273885"/>
                  <a:gd name="connsiteX7" fmla="*/ 639830 w 773520"/>
                  <a:gd name="connsiteY7" fmla="*/ 273790 h 273885"/>
                  <a:gd name="connsiteX8" fmla="*/ 628470 w 773520"/>
                  <a:gd name="connsiteY8" fmla="*/ 273296 h 273885"/>
                  <a:gd name="connsiteX9" fmla="*/ 130744 w 773520"/>
                  <a:gd name="connsiteY9" fmla="*/ 216008 h 273885"/>
                  <a:gd name="connsiteX10" fmla="*/ 71705 w 773520"/>
                  <a:gd name="connsiteY10" fmla="*/ 200747 h 273885"/>
                  <a:gd name="connsiteX11" fmla="*/ 212 w 773520"/>
                  <a:gd name="connsiteY11" fmla="*/ 118170 h 273885"/>
                  <a:gd name="connsiteX12" fmla="*/ 63608 w 773520"/>
                  <a:gd name="connsiteY12" fmla="*/ 19418 h 273885"/>
                  <a:gd name="connsiteX13" fmla="*/ 198290 w 773520"/>
                  <a:gd name="connsiteY13" fmla="*/ 6717 h 273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3520" h="273885">
                    <a:moveTo>
                      <a:pt x="198290" y="6717"/>
                    </a:moveTo>
                    <a:cubicBezTo>
                      <a:pt x="216469" y="11238"/>
                      <a:pt x="234704" y="15413"/>
                      <a:pt x="252962" y="19266"/>
                    </a:cubicBezTo>
                    <a:cubicBezTo>
                      <a:pt x="336422" y="36881"/>
                      <a:pt x="420112" y="47723"/>
                      <a:pt x="501031" y="58200"/>
                    </a:cubicBezTo>
                    <a:cubicBezTo>
                      <a:pt x="654344" y="78051"/>
                      <a:pt x="577018" y="83073"/>
                      <a:pt x="713129" y="100696"/>
                    </a:cubicBezTo>
                    <a:cubicBezTo>
                      <a:pt x="732455" y="103199"/>
                      <a:pt x="753102" y="106397"/>
                      <a:pt x="764305" y="119224"/>
                    </a:cubicBezTo>
                    <a:cubicBezTo>
                      <a:pt x="776018" y="132637"/>
                      <a:pt x="774110" y="152753"/>
                      <a:pt x="771735" y="171165"/>
                    </a:cubicBezTo>
                    <a:cubicBezTo>
                      <a:pt x="771689" y="171527"/>
                      <a:pt x="771643" y="171889"/>
                      <a:pt x="771595" y="172251"/>
                    </a:cubicBezTo>
                    <a:cubicBezTo>
                      <a:pt x="764099" y="229573"/>
                      <a:pt x="703226" y="276286"/>
                      <a:pt x="639830" y="273790"/>
                    </a:cubicBezTo>
                    <a:cubicBezTo>
                      <a:pt x="635981" y="273639"/>
                      <a:pt x="632189" y="273471"/>
                      <a:pt x="628470" y="273296"/>
                    </a:cubicBezTo>
                    <a:cubicBezTo>
                      <a:pt x="406881" y="262857"/>
                      <a:pt x="383794" y="264899"/>
                      <a:pt x="130744" y="216008"/>
                    </a:cubicBezTo>
                    <a:cubicBezTo>
                      <a:pt x="110489" y="212094"/>
                      <a:pt x="90048" y="207904"/>
                      <a:pt x="71705" y="200747"/>
                    </a:cubicBezTo>
                    <a:cubicBezTo>
                      <a:pt x="31308" y="184988"/>
                      <a:pt x="2969" y="154123"/>
                      <a:pt x="212" y="118170"/>
                    </a:cubicBezTo>
                    <a:cubicBezTo>
                      <a:pt x="-2548" y="82157"/>
                      <a:pt x="21803" y="42556"/>
                      <a:pt x="63608" y="19418"/>
                    </a:cubicBezTo>
                    <a:cubicBezTo>
                      <a:pt x="104810" y="-3383"/>
                      <a:pt x="155271" y="-3979"/>
                      <a:pt x="198290" y="6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67E9806-7BC0-BECA-8E7C-5DB9112A6AB2}"/>
                  </a:ext>
                </a:extLst>
              </p:cNvPr>
              <p:cNvSpPr/>
              <p:nvPr/>
            </p:nvSpPr>
            <p:spPr>
              <a:xfrm>
                <a:off x="5983001" y="2954141"/>
                <a:ext cx="255234" cy="90503"/>
              </a:xfrm>
              <a:custGeom>
                <a:avLst/>
                <a:gdLst>
                  <a:gd name="connsiteX0" fmla="*/ 161937 w 255234"/>
                  <a:gd name="connsiteY0" fmla="*/ 87758 h 90503"/>
                  <a:gd name="connsiteX1" fmla="*/ 222159 w 255234"/>
                  <a:gd name="connsiteY1" fmla="*/ 68885 h 90503"/>
                  <a:gd name="connsiteX2" fmla="*/ 255223 w 255234"/>
                  <a:gd name="connsiteY2" fmla="*/ 43807 h 90503"/>
                  <a:gd name="connsiteX3" fmla="*/ 221044 w 255234"/>
                  <a:gd name="connsiteY3" fmla="*/ 16893 h 90503"/>
                  <a:gd name="connsiteX4" fmla="*/ 88577 w 255234"/>
                  <a:gd name="connsiteY4" fmla="*/ 631 h 90503"/>
                  <a:gd name="connsiteX5" fmla="*/ 29862 w 255234"/>
                  <a:gd name="connsiteY5" fmla="*/ 3432 h 90503"/>
                  <a:gd name="connsiteX6" fmla="*/ 5221 w 255234"/>
                  <a:gd name="connsiteY6" fmla="*/ 15520 h 90503"/>
                  <a:gd name="connsiteX7" fmla="*/ 3702 w 255234"/>
                  <a:gd name="connsiteY7" fmla="*/ 37669 h 90503"/>
                  <a:gd name="connsiteX8" fmla="*/ 18586 w 255234"/>
                  <a:gd name="connsiteY8" fmla="*/ 46278 h 90503"/>
                  <a:gd name="connsiteX9" fmla="*/ 134611 w 255234"/>
                  <a:gd name="connsiteY9" fmla="*/ 87679 h 90503"/>
                  <a:gd name="connsiteX10" fmla="*/ 148420 w 255234"/>
                  <a:gd name="connsiteY10" fmla="*/ 90503 h 90503"/>
                  <a:gd name="connsiteX11" fmla="*/ 161937 w 255234"/>
                  <a:gd name="connsiteY11" fmla="*/ 87758 h 90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5234" h="90503">
                    <a:moveTo>
                      <a:pt x="161937" y="87758"/>
                    </a:moveTo>
                    <a:cubicBezTo>
                      <a:pt x="182010" y="81468"/>
                      <a:pt x="202085" y="75176"/>
                      <a:pt x="222159" y="68885"/>
                    </a:cubicBezTo>
                    <a:cubicBezTo>
                      <a:pt x="237205" y="64170"/>
                      <a:pt x="254701" y="56825"/>
                      <a:pt x="255223" y="43807"/>
                    </a:cubicBezTo>
                    <a:cubicBezTo>
                      <a:pt x="255766" y="30197"/>
                      <a:pt x="237272" y="21299"/>
                      <a:pt x="221044" y="16893"/>
                    </a:cubicBezTo>
                    <a:cubicBezTo>
                      <a:pt x="178453" y="5329"/>
                      <a:pt x="133236" y="2563"/>
                      <a:pt x="88577" y="631"/>
                    </a:cubicBezTo>
                    <a:cubicBezTo>
                      <a:pt x="68855" y="-223"/>
                      <a:pt x="48715" y="-897"/>
                      <a:pt x="29862" y="3432"/>
                    </a:cubicBezTo>
                    <a:cubicBezTo>
                      <a:pt x="20405" y="5605"/>
                      <a:pt x="11083" y="9238"/>
                      <a:pt x="5221" y="15520"/>
                    </a:cubicBezTo>
                    <a:cubicBezTo>
                      <a:pt x="-639" y="21802"/>
                      <a:pt x="-2142" y="31171"/>
                      <a:pt x="3702" y="37669"/>
                    </a:cubicBezTo>
                    <a:cubicBezTo>
                      <a:pt x="7318" y="41688"/>
                      <a:pt x="13057" y="44073"/>
                      <a:pt x="18586" y="46278"/>
                    </a:cubicBezTo>
                    <a:cubicBezTo>
                      <a:pt x="56524" y="61403"/>
                      <a:pt x="95248" y="75222"/>
                      <a:pt x="134611" y="87679"/>
                    </a:cubicBezTo>
                    <a:cubicBezTo>
                      <a:pt x="139069" y="89090"/>
                      <a:pt x="143665" y="90503"/>
                      <a:pt x="148420" y="90503"/>
                    </a:cubicBezTo>
                    <a:cubicBezTo>
                      <a:pt x="153121" y="90501"/>
                      <a:pt x="157592" y="89120"/>
                      <a:pt x="161937" y="87758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FB27861-63CC-9937-658D-F584CEBB09CD}"/>
                  </a:ext>
                </a:extLst>
              </p:cNvPr>
              <p:cNvSpPr/>
              <p:nvPr/>
            </p:nvSpPr>
            <p:spPr>
              <a:xfrm>
                <a:off x="6253302" y="2894949"/>
                <a:ext cx="88803" cy="78467"/>
              </a:xfrm>
              <a:custGeom>
                <a:avLst/>
                <a:gdLst>
                  <a:gd name="connsiteX0" fmla="*/ 18171 w 88803"/>
                  <a:gd name="connsiteY0" fmla="*/ 77776 h 78467"/>
                  <a:gd name="connsiteX1" fmla="*/ 1929 w 88803"/>
                  <a:gd name="connsiteY1" fmla="*/ 70671 h 78467"/>
                  <a:gd name="connsiteX2" fmla="*/ 2402 w 88803"/>
                  <a:gd name="connsiteY2" fmla="*/ 51954 h 78467"/>
                  <a:gd name="connsiteX3" fmla="*/ 14381 w 88803"/>
                  <a:gd name="connsiteY3" fmla="*/ 36847 h 78467"/>
                  <a:gd name="connsiteX4" fmla="*/ 60738 w 88803"/>
                  <a:gd name="connsiteY4" fmla="*/ 4990 h 78467"/>
                  <a:gd name="connsiteX5" fmla="*/ 75594 w 88803"/>
                  <a:gd name="connsiteY5" fmla="*/ 85 h 78467"/>
                  <a:gd name="connsiteX6" fmla="*/ 88778 w 88803"/>
                  <a:gd name="connsiteY6" fmla="*/ 7718 h 78467"/>
                  <a:gd name="connsiteX7" fmla="*/ 83801 w 88803"/>
                  <a:gd name="connsiteY7" fmla="*/ 17353 h 78467"/>
                  <a:gd name="connsiteX8" fmla="*/ 24971 w 88803"/>
                  <a:gd name="connsiteY8" fmla="*/ 73039 h 78467"/>
                  <a:gd name="connsiteX9" fmla="*/ 18171 w 88803"/>
                  <a:gd name="connsiteY9" fmla="*/ 77776 h 78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3" h="78467">
                    <a:moveTo>
                      <a:pt x="18171" y="77776"/>
                    </a:moveTo>
                    <a:cubicBezTo>
                      <a:pt x="12123" y="80063"/>
                      <a:pt x="4901" y="76413"/>
                      <a:pt x="1929" y="70671"/>
                    </a:cubicBezTo>
                    <a:cubicBezTo>
                      <a:pt x="-1046" y="64929"/>
                      <a:pt x="-336" y="57811"/>
                      <a:pt x="2402" y="51954"/>
                    </a:cubicBezTo>
                    <a:cubicBezTo>
                      <a:pt x="5140" y="46097"/>
                      <a:pt x="9681" y="41290"/>
                      <a:pt x="14381" y="36847"/>
                    </a:cubicBezTo>
                    <a:cubicBezTo>
                      <a:pt x="28061" y="23915"/>
                      <a:pt x="43760" y="13126"/>
                      <a:pt x="60738" y="4990"/>
                    </a:cubicBezTo>
                    <a:cubicBezTo>
                      <a:pt x="65464" y="2725"/>
                      <a:pt x="70382" y="639"/>
                      <a:pt x="75594" y="85"/>
                    </a:cubicBezTo>
                    <a:cubicBezTo>
                      <a:pt x="81231" y="-515"/>
                      <a:pt x="88295" y="2069"/>
                      <a:pt x="88778" y="7718"/>
                    </a:cubicBezTo>
                    <a:cubicBezTo>
                      <a:pt x="89097" y="11437"/>
                      <a:pt x="86374" y="14650"/>
                      <a:pt x="83801" y="17353"/>
                    </a:cubicBezTo>
                    <a:cubicBezTo>
                      <a:pt x="65178" y="36916"/>
                      <a:pt x="45064" y="54988"/>
                      <a:pt x="24971" y="73039"/>
                    </a:cubicBezTo>
                    <a:cubicBezTo>
                      <a:pt x="22902" y="74895"/>
                      <a:pt x="20771" y="76794"/>
                      <a:pt x="18171" y="77776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46DB16-BA19-12DA-5AC7-B38B7254840C}"/>
                  </a:ext>
                </a:extLst>
              </p:cNvPr>
              <p:cNvSpPr/>
              <p:nvPr/>
            </p:nvSpPr>
            <p:spPr>
              <a:xfrm>
                <a:off x="6176720" y="2931957"/>
                <a:ext cx="112679" cy="90481"/>
              </a:xfrm>
              <a:custGeom>
                <a:avLst/>
                <a:gdLst>
                  <a:gd name="connsiteX0" fmla="*/ 111309 w 112679"/>
                  <a:gd name="connsiteY0" fmla="*/ 21477 h 90481"/>
                  <a:gd name="connsiteX1" fmla="*/ 111972 w 112679"/>
                  <a:gd name="connsiteY1" fmla="*/ 8420 h 90481"/>
                  <a:gd name="connsiteX2" fmla="*/ 103216 w 112679"/>
                  <a:gd name="connsiteY2" fmla="*/ 63 h 90481"/>
                  <a:gd name="connsiteX3" fmla="*/ 93816 w 112679"/>
                  <a:gd name="connsiteY3" fmla="*/ 2687 h 90481"/>
                  <a:gd name="connsiteX4" fmla="*/ 22182 w 112679"/>
                  <a:gd name="connsiteY4" fmla="*/ 43653 h 90481"/>
                  <a:gd name="connsiteX5" fmla="*/ 3659 w 112679"/>
                  <a:gd name="connsiteY5" fmla="*/ 60239 h 90481"/>
                  <a:gd name="connsiteX6" fmla="*/ 3729 w 112679"/>
                  <a:gd name="connsiteY6" fmla="*/ 84401 h 90481"/>
                  <a:gd name="connsiteX7" fmla="*/ 17207 w 112679"/>
                  <a:gd name="connsiteY7" fmla="*/ 90428 h 90481"/>
                  <a:gd name="connsiteX8" fmla="*/ 54921 w 112679"/>
                  <a:gd name="connsiteY8" fmla="*/ 73938 h 90481"/>
                  <a:gd name="connsiteX9" fmla="*/ 84681 w 112679"/>
                  <a:gd name="connsiteY9" fmla="*/ 51783 h 90481"/>
                  <a:gd name="connsiteX10" fmla="*/ 111309 w 112679"/>
                  <a:gd name="connsiteY10" fmla="*/ 21477 h 9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679" h="90481">
                    <a:moveTo>
                      <a:pt x="111309" y="21477"/>
                    </a:moveTo>
                    <a:cubicBezTo>
                      <a:pt x="112675" y="17280"/>
                      <a:pt x="113237" y="12634"/>
                      <a:pt x="111972" y="8420"/>
                    </a:cubicBezTo>
                    <a:cubicBezTo>
                      <a:pt x="110707" y="4206"/>
                      <a:pt x="107333" y="562"/>
                      <a:pt x="103216" y="63"/>
                    </a:cubicBezTo>
                    <a:cubicBezTo>
                      <a:pt x="99962" y="-331"/>
                      <a:pt x="96787" y="1186"/>
                      <a:pt x="93816" y="2687"/>
                    </a:cubicBezTo>
                    <a:cubicBezTo>
                      <a:pt x="69324" y="15050"/>
                      <a:pt x="45405" y="28728"/>
                      <a:pt x="22182" y="43653"/>
                    </a:cubicBezTo>
                    <a:cubicBezTo>
                      <a:pt x="15218" y="48128"/>
                      <a:pt x="8086" y="52952"/>
                      <a:pt x="3659" y="60239"/>
                    </a:cubicBezTo>
                    <a:cubicBezTo>
                      <a:pt x="-768" y="67525"/>
                      <a:pt x="-1677" y="77987"/>
                      <a:pt x="3729" y="84401"/>
                    </a:cubicBezTo>
                    <a:cubicBezTo>
                      <a:pt x="7071" y="88365"/>
                      <a:pt x="12209" y="90129"/>
                      <a:pt x="17207" y="90428"/>
                    </a:cubicBezTo>
                    <a:cubicBezTo>
                      <a:pt x="31000" y="91252"/>
                      <a:pt x="43541" y="82409"/>
                      <a:pt x="54921" y="73938"/>
                    </a:cubicBezTo>
                    <a:cubicBezTo>
                      <a:pt x="64840" y="66553"/>
                      <a:pt x="74761" y="59169"/>
                      <a:pt x="84681" y="51783"/>
                    </a:cubicBezTo>
                    <a:cubicBezTo>
                      <a:pt x="95506" y="43725"/>
                      <a:pt x="106976" y="34787"/>
                      <a:pt x="111309" y="21477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89BD128-73B6-5D7D-214E-2B5C4734A285}"/>
                  </a:ext>
                </a:extLst>
              </p:cNvPr>
              <p:cNvSpPr/>
              <p:nvPr/>
            </p:nvSpPr>
            <p:spPr>
              <a:xfrm>
                <a:off x="6052486" y="2856068"/>
                <a:ext cx="35086" cy="89239"/>
              </a:xfrm>
              <a:custGeom>
                <a:avLst/>
                <a:gdLst>
                  <a:gd name="connsiteX0" fmla="*/ 11158 w 35086"/>
                  <a:gd name="connsiteY0" fmla="*/ 11957 h 89239"/>
                  <a:gd name="connsiteX1" fmla="*/ 22444 w 35086"/>
                  <a:gd name="connsiteY1" fmla="*/ 0 h 89239"/>
                  <a:gd name="connsiteX2" fmla="*/ 30887 w 35086"/>
                  <a:gd name="connsiteY2" fmla="*/ 6297 h 89239"/>
                  <a:gd name="connsiteX3" fmla="*/ 32728 w 35086"/>
                  <a:gd name="connsiteY3" fmla="*/ 17207 h 89239"/>
                  <a:gd name="connsiteX4" fmla="*/ 35032 w 35086"/>
                  <a:gd name="connsiteY4" fmla="*/ 74706 h 89239"/>
                  <a:gd name="connsiteX5" fmla="*/ 34594 w 35086"/>
                  <a:gd name="connsiteY5" fmla="*/ 80674 h 89239"/>
                  <a:gd name="connsiteX6" fmla="*/ 26827 w 35086"/>
                  <a:gd name="connsiteY6" fmla="*/ 87897 h 89239"/>
                  <a:gd name="connsiteX7" fmla="*/ 15950 w 35086"/>
                  <a:gd name="connsiteY7" fmla="*/ 89228 h 89239"/>
                  <a:gd name="connsiteX8" fmla="*/ 7705 w 35086"/>
                  <a:gd name="connsiteY8" fmla="*/ 88053 h 89239"/>
                  <a:gd name="connsiteX9" fmla="*/ 396 w 35086"/>
                  <a:gd name="connsiteY9" fmla="*/ 73526 h 89239"/>
                  <a:gd name="connsiteX10" fmla="*/ 11158 w 35086"/>
                  <a:gd name="connsiteY10" fmla="*/ 11957 h 8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086" h="89239">
                    <a:moveTo>
                      <a:pt x="11158" y="11957"/>
                    </a:moveTo>
                    <a:cubicBezTo>
                      <a:pt x="13140" y="6440"/>
                      <a:pt x="16581" y="-15"/>
                      <a:pt x="22444" y="0"/>
                    </a:cubicBezTo>
                    <a:cubicBezTo>
                      <a:pt x="26156" y="10"/>
                      <a:pt x="29366" y="2911"/>
                      <a:pt x="30887" y="6297"/>
                    </a:cubicBezTo>
                    <a:cubicBezTo>
                      <a:pt x="32407" y="9683"/>
                      <a:pt x="32579" y="13498"/>
                      <a:pt x="32728" y="17207"/>
                    </a:cubicBezTo>
                    <a:cubicBezTo>
                      <a:pt x="33496" y="36373"/>
                      <a:pt x="34264" y="55539"/>
                      <a:pt x="35032" y="74706"/>
                    </a:cubicBezTo>
                    <a:cubicBezTo>
                      <a:pt x="35113" y="76710"/>
                      <a:pt x="35187" y="78759"/>
                      <a:pt x="34594" y="80674"/>
                    </a:cubicBezTo>
                    <a:cubicBezTo>
                      <a:pt x="33507" y="84179"/>
                      <a:pt x="30295" y="86699"/>
                      <a:pt x="26827" y="87897"/>
                    </a:cubicBezTo>
                    <a:cubicBezTo>
                      <a:pt x="23358" y="89096"/>
                      <a:pt x="19617" y="89176"/>
                      <a:pt x="15950" y="89228"/>
                    </a:cubicBezTo>
                    <a:cubicBezTo>
                      <a:pt x="13147" y="89267"/>
                      <a:pt x="10229" y="89271"/>
                      <a:pt x="7705" y="88053"/>
                    </a:cubicBezTo>
                    <a:cubicBezTo>
                      <a:pt x="2591" y="85588"/>
                      <a:pt x="926" y="79179"/>
                      <a:pt x="396" y="73526"/>
                    </a:cubicBezTo>
                    <a:cubicBezTo>
                      <a:pt x="-1569" y="52611"/>
                      <a:pt x="4051" y="31725"/>
                      <a:pt x="11158" y="11957"/>
                    </a:cubicBezTo>
                    <a:close/>
                  </a:path>
                </a:pathLst>
              </a:custGeom>
              <a:solidFill>
                <a:srgbClr val="FEC1B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61F99EE-E2A1-417B-AA32-D9C3CB6328DB}"/>
                  </a:ext>
                </a:extLst>
              </p:cNvPr>
              <p:cNvSpPr/>
              <p:nvPr/>
            </p:nvSpPr>
            <p:spPr>
              <a:xfrm>
                <a:off x="6109542" y="2840742"/>
                <a:ext cx="38827" cy="99923"/>
              </a:xfrm>
              <a:custGeom>
                <a:avLst/>
                <a:gdLst>
                  <a:gd name="connsiteX0" fmla="*/ 18680 w 38827"/>
                  <a:gd name="connsiteY0" fmla="*/ 626 h 99923"/>
                  <a:gd name="connsiteX1" fmla="*/ 25154 w 38827"/>
                  <a:gd name="connsiteY1" fmla="*/ 11623 h 99923"/>
                  <a:gd name="connsiteX2" fmla="*/ 38380 w 38827"/>
                  <a:gd name="connsiteY2" fmla="*/ 79591 h 99923"/>
                  <a:gd name="connsiteX3" fmla="*/ 36641 w 38827"/>
                  <a:gd name="connsiteY3" fmla="*/ 94156 h 99923"/>
                  <a:gd name="connsiteX4" fmla="*/ 25087 w 38827"/>
                  <a:gd name="connsiteY4" fmla="*/ 99916 h 99923"/>
                  <a:gd name="connsiteX5" fmla="*/ 12129 w 38827"/>
                  <a:gd name="connsiteY5" fmla="*/ 96853 h 99923"/>
                  <a:gd name="connsiteX6" fmla="*/ 1263 w 38827"/>
                  <a:gd name="connsiteY6" fmla="*/ 88110 h 99923"/>
                  <a:gd name="connsiteX7" fmla="*/ 109 w 38827"/>
                  <a:gd name="connsiteY7" fmla="*/ 77245 h 99923"/>
                  <a:gd name="connsiteX8" fmla="*/ 3402 w 38827"/>
                  <a:gd name="connsiteY8" fmla="*/ 13418 h 99923"/>
                  <a:gd name="connsiteX9" fmla="*/ 8340 w 38827"/>
                  <a:gd name="connsiteY9" fmla="*/ 3299 h 99923"/>
                  <a:gd name="connsiteX10" fmla="*/ 18680 w 38827"/>
                  <a:gd name="connsiteY10" fmla="*/ 626 h 99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27" h="99923">
                    <a:moveTo>
                      <a:pt x="18680" y="626"/>
                    </a:moveTo>
                    <a:cubicBezTo>
                      <a:pt x="22713" y="2432"/>
                      <a:pt x="24161" y="7318"/>
                      <a:pt x="25154" y="11623"/>
                    </a:cubicBezTo>
                    <a:cubicBezTo>
                      <a:pt x="30344" y="34124"/>
                      <a:pt x="35540" y="56675"/>
                      <a:pt x="38380" y="79591"/>
                    </a:cubicBezTo>
                    <a:cubicBezTo>
                      <a:pt x="38995" y="84551"/>
                      <a:pt x="39395" y="89984"/>
                      <a:pt x="36641" y="94156"/>
                    </a:cubicBezTo>
                    <a:cubicBezTo>
                      <a:pt x="34176" y="97890"/>
                      <a:pt x="29560" y="99795"/>
                      <a:pt x="25087" y="99916"/>
                    </a:cubicBezTo>
                    <a:cubicBezTo>
                      <a:pt x="20614" y="100038"/>
                      <a:pt x="16244" y="98608"/>
                      <a:pt x="12129" y="96853"/>
                    </a:cubicBezTo>
                    <a:cubicBezTo>
                      <a:pt x="7750" y="94985"/>
                      <a:pt x="3248" y="92438"/>
                      <a:pt x="1263" y="88110"/>
                    </a:cubicBezTo>
                    <a:cubicBezTo>
                      <a:pt x="-272" y="84767"/>
                      <a:pt x="-37" y="80921"/>
                      <a:pt x="109" y="77245"/>
                    </a:cubicBezTo>
                    <a:cubicBezTo>
                      <a:pt x="957" y="55893"/>
                      <a:pt x="-2125" y="34059"/>
                      <a:pt x="3402" y="13418"/>
                    </a:cubicBezTo>
                    <a:cubicBezTo>
                      <a:pt x="4385" y="9752"/>
                      <a:pt x="5707" y="6032"/>
                      <a:pt x="8340" y="3299"/>
                    </a:cubicBezTo>
                    <a:cubicBezTo>
                      <a:pt x="10972" y="568"/>
                      <a:pt x="15217" y="-924"/>
                      <a:pt x="18680" y="626"/>
                    </a:cubicBezTo>
                    <a:close/>
                  </a:path>
                </a:pathLst>
              </a:custGeom>
              <a:solidFill>
                <a:srgbClr val="FEC1B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8E35C18-37C4-FDA5-E88B-B7C4A3706EC5}"/>
                  </a:ext>
                </a:extLst>
              </p:cNvPr>
              <p:cNvSpPr/>
              <p:nvPr/>
            </p:nvSpPr>
            <p:spPr>
              <a:xfrm>
                <a:off x="6168423" y="2826798"/>
                <a:ext cx="40747" cy="109333"/>
              </a:xfrm>
              <a:custGeom>
                <a:avLst/>
                <a:gdLst>
                  <a:gd name="connsiteX0" fmla="*/ 34373 w 40747"/>
                  <a:gd name="connsiteY0" fmla="*/ 103172 h 109333"/>
                  <a:gd name="connsiteX1" fmla="*/ 37283 w 40747"/>
                  <a:gd name="connsiteY1" fmla="*/ 90534 h 109333"/>
                  <a:gd name="connsiteX2" fmla="*/ 40648 w 40747"/>
                  <a:gd name="connsiteY2" fmla="*/ 16484 h 109333"/>
                  <a:gd name="connsiteX3" fmla="*/ 39460 w 40747"/>
                  <a:gd name="connsiteY3" fmla="*/ 5682 h 109333"/>
                  <a:gd name="connsiteX4" fmla="*/ 30548 w 40747"/>
                  <a:gd name="connsiteY4" fmla="*/ 74 h 109333"/>
                  <a:gd name="connsiteX5" fmla="*/ 22617 w 40747"/>
                  <a:gd name="connsiteY5" fmla="*/ 7170 h 109333"/>
                  <a:gd name="connsiteX6" fmla="*/ 842 w 40747"/>
                  <a:gd name="connsiteY6" fmla="*/ 70477 h 109333"/>
                  <a:gd name="connsiteX7" fmla="*/ 1269 w 40747"/>
                  <a:gd name="connsiteY7" fmla="*/ 91639 h 109333"/>
                  <a:gd name="connsiteX8" fmla="*/ 14514 w 40747"/>
                  <a:gd name="connsiteY8" fmla="*/ 107952 h 109333"/>
                  <a:gd name="connsiteX9" fmla="*/ 34373 w 40747"/>
                  <a:gd name="connsiteY9" fmla="*/ 103172 h 10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747" h="109333">
                    <a:moveTo>
                      <a:pt x="34373" y="103172"/>
                    </a:moveTo>
                    <a:cubicBezTo>
                      <a:pt x="36816" y="99486"/>
                      <a:pt x="37084" y="94898"/>
                      <a:pt x="37283" y="90534"/>
                    </a:cubicBezTo>
                    <a:cubicBezTo>
                      <a:pt x="38406" y="65851"/>
                      <a:pt x="39527" y="41167"/>
                      <a:pt x="40648" y="16484"/>
                    </a:cubicBezTo>
                    <a:cubicBezTo>
                      <a:pt x="40814" y="12837"/>
                      <a:pt x="40955" y="9049"/>
                      <a:pt x="39460" y="5682"/>
                    </a:cubicBezTo>
                    <a:cubicBezTo>
                      <a:pt x="37965" y="2315"/>
                      <a:pt x="34330" y="-497"/>
                      <a:pt x="30548" y="74"/>
                    </a:cubicBezTo>
                    <a:cubicBezTo>
                      <a:pt x="26827" y="636"/>
                      <a:pt x="24439" y="4035"/>
                      <a:pt x="22617" y="7170"/>
                    </a:cubicBezTo>
                    <a:cubicBezTo>
                      <a:pt x="11260" y="26697"/>
                      <a:pt x="3829" y="48301"/>
                      <a:pt x="842" y="70477"/>
                    </a:cubicBezTo>
                    <a:cubicBezTo>
                      <a:pt x="-106" y="77513"/>
                      <a:pt x="-598" y="84758"/>
                      <a:pt x="1269" y="91639"/>
                    </a:cubicBezTo>
                    <a:cubicBezTo>
                      <a:pt x="3135" y="98521"/>
                      <a:pt x="7697" y="105058"/>
                      <a:pt x="14514" y="107952"/>
                    </a:cubicBezTo>
                    <a:cubicBezTo>
                      <a:pt x="21331" y="110846"/>
                      <a:pt x="30404" y="109163"/>
                      <a:pt x="34373" y="103172"/>
                    </a:cubicBezTo>
                    <a:close/>
                  </a:path>
                </a:pathLst>
              </a:custGeom>
              <a:solidFill>
                <a:srgbClr val="FEC1BC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904D1E0-3852-CD11-ED23-C8F0734AD43B}"/>
                  </a:ext>
                </a:extLst>
              </p:cNvPr>
              <p:cNvSpPr/>
              <p:nvPr/>
            </p:nvSpPr>
            <p:spPr>
              <a:xfrm>
                <a:off x="6038164" y="2911621"/>
                <a:ext cx="49694" cy="88433"/>
              </a:xfrm>
              <a:custGeom>
                <a:avLst/>
                <a:gdLst>
                  <a:gd name="connsiteX0" fmla="*/ 49624 w 49694"/>
                  <a:gd name="connsiteY0" fmla="*/ 17584 h 88433"/>
                  <a:gd name="connsiteX1" fmla="*/ 48349 w 49694"/>
                  <a:gd name="connsiteY1" fmla="*/ 51348 h 88433"/>
                  <a:gd name="connsiteX2" fmla="*/ 45565 w 49694"/>
                  <a:gd name="connsiteY2" fmla="*/ 70053 h 88433"/>
                  <a:gd name="connsiteX3" fmla="*/ 21747 w 49694"/>
                  <a:gd name="connsiteY3" fmla="*/ 88314 h 88433"/>
                  <a:gd name="connsiteX4" fmla="*/ 15451 w 49694"/>
                  <a:gd name="connsiteY4" fmla="*/ 87656 h 88433"/>
                  <a:gd name="connsiteX5" fmla="*/ 4792 w 49694"/>
                  <a:gd name="connsiteY5" fmla="*/ 80378 h 88433"/>
                  <a:gd name="connsiteX6" fmla="*/ 4165 w 49694"/>
                  <a:gd name="connsiteY6" fmla="*/ 48620 h 88433"/>
                  <a:gd name="connsiteX7" fmla="*/ 19621 w 49694"/>
                  <a:gd name="connsiteY7" fmla="*/ 13250 h 88433"/>
                  <a:gd name="connsiteX8" fmla="*/ 34630 w 49694"/>
                  <a:gd name="connsiteY8" fmla="*/ 137 h 88433"/>
                  <a:gd name="connsiteX9" fmla="*/ 49045 w 49694"/>
                  <a:gd name="connsiteY9" fmla="*/ 9291 h 88433"/>
                  <a:gd name="connsiteX10" fmla="*/ 49624 w 49694"/>
                  <a:gd name="connsiteY10" fmla="*/ 17584 h 8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694" h="88433">
                    <a:moveTo>
                      <a:pt x="49624" y="17584"/>
                    </a:moveTo>
                    <a:cubicBezTo>
                      <a:pt x="49199" y="28838"/>
                      <a:pt x="48774" y="40094"/>
                      <a:pt x="48349" y="51348"/>
                    </a:cubicBezTo>
                    <a:cubicBezTo>
                      <a:pt x="48109" y="57678"/>
                      <a:pt x="47843" y="64143"/>
                      <a:pt x="45565" y="70053"/>
                    </a:cubicBezTo>
                    <a:cubicBezTo>
                      <a:pt x="41779" y="79874"/>
                      <a:pt x="32212" y="87207"/>
                      <a:pt x="21747" y="88314"/>
                    </a:cubicBezTo>
                    <a:cubicBezTo>
                      <a:pt x="19624" y="88539"/>
                      <a:pt x="17405" y="88511"/>
                      <a:pt x="15451" y="87656"/>
                    </a:cubicBezTo>
                    <a:cubicBezTo>
                      <a:pt x="11456" y="85907"/>
                      <a:pt x="9113" y="80979"/>
                      <a:pt x="4792" y="80378"/>
                    </a:cubicBezTo>
                    <a:cubicBezTo>
                      <a:pt x="-3103" y="72410"/>
                      <a:pt x="273" y="59140"/>
                      <a:pt x="4165" y="48620"/>
                    </a:cubicBezTo>
                    <a:cubicBezTo>
                      <a:pt x="8636" y="36536"/>
                      <a:pt x="13140" y="24384"/>
                      <a:pt x="19621" y="13250"/>
                    </a:cubicBezTo>
                    <a:cubicBezTo>
                      <a:pt x="23081" y="7307"/>
                      <a:pt x="27835" y="1195"/>
                      <a:pt x="34630" y="137"/>
                    </a:cubicBezTo>
                    <a:cubicBezTo>
                      <a:pt x="40771" y="-819"/>
                      <a:pt x="47300" y="3326"/>
                      <a:pt x="49045" y="9291"/>
                    </a:cubicBezTo>
                    <a:cubicBezTo>
                      <a:pt x="49829" y="11966"/>
                      <a:pt x="49729" y="14803"/>
                      <a:pt x="49624" y="17584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DCDE9B5-3817-BF92-5C0E-25EA9F7B87E5}"/>
                  </a:ext>
                </a:extLst>
              </p:cNvPr>
              <p:cNvSpPr/>
              <p:nvPr/>
            </p:nvSpPr>
            <p:spPr>
              <a:xfrm>
                <a:off x="6091498" y="2906689"/>
                <a:ext cx="56393" cy="106435"/>
              </a:xfrm>
              <a:custGeom>
                <a:avLst/>
                <a:gdLst>
                  <a:gd name="connsiteX0" fmla="*/ 35144 w 56393"/>
                  <a:gd name="connsiteY0" fmla="*/ 1666 h 106435"/>
                  <a:gd name="connsiteX1" fmla="*/ 51107 w 56393"/>
                  <a:gd name="connsiteY1" fmla="*/ 2891 h 106435"/>
                  <a:gd name="connsiteX2" fmla="*/ 56258 w 56393"/>
                  <a:gd name="connsiteY2" fmla="*/ 18107 h 106435"/>
                  <a:gd name="connsiteX3" fmla="*/ 47287 w 56393"/>
                  <a:gd name="connsiteY3" fmla="*/ 79124 h 106435"/>
                  <a:gd name="connsiteX4" fmla="*/ 36512 w 56393"/>
                  <a:gd name="connsiteY4" fmla="*/ 98836 h 106435"/>
                  <a:gd name="connsiteX5" fmla="*/ 16078 w 56393"/>
                  <a:gd name="connsiteY5" fmla="*/ 105987 h 106435"/>
                  <a:gd name="connsiteX6" fmla="*/ 250 w 56393"/>
                  <a:gd name="connsiteY6" fmla="*/ 85694 h 106435"/>
                  <a:gd name="connsiteX7" fmla="*/ 4641 w 56393"/>
                  <a:gd name="connsiteY7" fmla="*/ 58860 h 106435"/>
                  <a:gd name="connsiteX8" fmla="*/ 14689 w 56393"/>
                  <a:gd name="connsiteY8" fmla="*/ 29911 h 106435"/>
                  <a:gd name="connsiteX9" fmla="*/ 35144 w 56393"/>
                  <a:gd name="connsiteY9" fmla="*/ 1666 h 106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393" h="106435">
                    <a:moveTo>
                      <a:pt x="35144" y="1666"/>
                    </a:moveTo>
                    <a:cubicBezTo>
                      <a:pt x="40287" y="-650"/>
                      <a:pt x="46860" y="-823"/>
                      <a:pt x="51107" y="2891"/>
                    </a:cubicBezTo>
                    <a:cubicBezTo>
                      <a:pt x="55256" y="6519"/>
                      <a:pt x="56034" y="12598"/>
                      <a:pt x="56258" y="18107"/>
                    </a:cubicBezTo>
                    <a:cubicBezTo>
                      <a:pt x="57098" y="38767"/>
                      <a:pt x="54037" y="59579"/>
                      <a:pt x="47287" y="79124"/>
                    </a:cubicBezTo>
                    <a:cubicBezTo>
                      <a:pt x="44822" y="86260"/>
                      <a:pt x="41756" y="93406"/>
                      <a:pt x="36512" y="98836"/>
                    </a:cubicBezTo>
                    <a:cubicBezTo>
                      <a:pt x="31267" y="104266"/>
                      <a:pt x="23427" y="107715"/>
                      <a:pt x="16078" y="105987"/>
                    </a:cubicBezTo>
                    <a:cubicBezTo>
                      <a:pt x="7183" y="103894"/>
                      <a:pt x="1342" y="94767"/>
                      <a:pt x="250" y="85694"/>
                    </a:cubicBezTo>
                    <a:cubicBezTo>
                      <a:pt x="-842" y="76621"/>
                      <a:pt x="1831" y="67556"/>
                      <a:pt x="4641" y="58860"/>
                    </a:cubicBezTo>
                    <a:cubicBezTo>
                      <a:pt x="7782" y="49139"/>
                      <a:pt x="11132" y="39487"/>
                      <a:pt x="14689" y="29911"/>
                    </a:cubicBezTo>
                    <a:cubicBezTo>
                      <a:pt x="18853" y="18707"/>
                      <a:pt x="24246" y="6575"/>
                      <a:pt x="35144" y="1666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FEF87C5-A2E6-5BE9-9119-0E47E18EF085}"/>
                  </a:ext>
                </a:extLst>
              </p:cNvPr>
              <p:cNvSpPr/>
              <p:nvPr/>
            </p:nvSpPr>
            <p:spPr>
              <a:xfrm>
                <a:off x="6145004" y="2899450"/>
                <a:ext cx="60368" cy="120866"/>
              </a:xfrm>
              <a:custGeom>
                <a:avLst/>
                <a:gdLst>
                  <a:gd name="connsiteX0" fmla="*/ 25530 w 60368"/>
                  <a:gd name="connsiteY0" fmla="*/ 21287 h 120866"/>
                  <a:gd name="connsiteX1" fmla="*/ 35252 w 60368"/>
                  <a:gd name="connsiteY1" fmla="*/ 4387 h 120866"/>
                  <a:gd name="connsiteX2" fmla="*/ 50867 w 60368"/>
                  <a:gd name="connsiteY2" fmla="*/ 1000 h 120866"/>
                  <a:gd name="connsiteX3" fmla="*/ 59145 w 60368"/>
                  <a:gd name="connsiteY3" fmla="*/ 11035 h 120866"/>
                  <a:gd name="connsiteX4" fmla="*/ 60160 w 60368"/>
                  <a:gd name="connsiteY4" fmla="*/ 26215 h 120866"/>
                  <a:gd name="connsiteX5" fmla="*/ 52616 w 60368"/>
                  <a:gd name="connsiteY5" fmla="*/ 72707 h 120866"/>
                  <a:gd name="connsiteX6" fmla="*/ 30830 w 60368"/>
                  <a:gd name="connsiteY6" fmla="*/ 115295 h 120866"/>
                  <a:gd name="connsiteX7" fmla="*/ 166 w 60368"/>
                  <a:gd name="connsiteY7" fmla="*/ 99976 h 120866"/>
                  <a:gd name="connsiteX8" fmla="*/ 8979 w 60368"/>
                  <a:gd name="connsiteY8" fmla="*/ 61194 h 120866"/>
                  <a:gd name="connsiteX9" fmla="*/ 25530 w 60368"/>
                  <a:gd name="connsiteY9" fmla="*/ 21287 h 1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0368" h="120866">
                    <a:moveTo>
                      <a:pt x="25530" y="21287"/>
                    </a:moveTo>
                    <a:cubicBezTo>
                      <a:pt x="28297" y="14613"/>
                      <a:pt x="30888" y="8490"/>
                      <a:pt x="35252" y="4387"/>
                    </a:cubicBezTo>
                    <a:cubicBezTo>
                      <a:pt x="39263" y="616"/>
                      <a:pt x="45626" y="-1310"/>
                      <a:pt x="50867" y="1000"/>
                    </a:cubicBezTo>
                    <a:cubicBezTo>
                      <a:pt x="54881" y="2767"/>
                      <a:pt x="57808" y="6757"/>
                      <a:pt x="59145" y="11035"/>
                    </a:cubicBezTo>
                    <a:cubicBezTo>
                      <a:pt x="60600" y="15691"/>
                      <a:pt x="60491" y="20797"/>
                      <a:pt x="60160" y="26215"/>
                    </a:cubicBezTo>
                    <a:cubicBezTo>
                      <a:pt x="59380" y="38966"/>
                      <a:pt x="57413" y="54538"/>
                      <a:pt x="52616" y="72707"/>
                    </a:cubicBezTo>
                    <a:cubicBezTo>
                      <a:pt x="48678" y="87626"/>
                      <a:pt x="42246" y="105361"/>
                      <a:pt x="30830" y="115295"/>
                    </a:cubicBezTo>
                    <a:cubicBezTo>
                      <a:pt x="18139" y="126336"/>
                      <a:pt x="1980" y="120835"/>
                      <a:pt x="166" y="99976"/>
                    </a:cubicBezTo>
                    <a:cubicBezTo>
                      <a:pt x="-1029" y="86253"/>
                      <a:pt x="4473" y="72061"/>
                      <a:pt x="8979" y="61194"/>
                    </a:cubicBezTo>
                    <a:cubicBezTo>
                      <a:pt x="15658" y="45092"/>
                      <a:pt x="21064" y="32056"/>
                      <a:pt x="25530" y="21287"/>
                    </a:cubicBez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2" name="Graphic 1028">
            <a:extLst>
              <a:ext uri="{FF2B5EF4-FFF2-40B4-BE49-F238E27FC236}">
                <a16:creationId xmlns:a16="http://schemas.microsoft.com/office/drawing/2014/main" id="{9373D420-C0E5-77C3-49EF-28D74CC7DCFD}"/>
              </a:ext>
            </a:extLst>
          </p:cNvPr>
          <p:cNvGrpSpPr/>
          <p:nvPr/>
        </p:nvGrpSpPr>
        <p:grpSpPr>
          <a:xfrm>
            <a:off x="728450" y="2457860"/>
            <a:ext cx="1443898" cy="4038739"/>
            <a:chOff x="2405094" y="543031"/>
            <a:chExt cx="2004339" cy="5606357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E02BEA-45D8-EBCB-C833-60AB4FF590D0}"/>
                </a:ext>
              </a:extLst>
            </p:cNvPr>
            <p:cNvSpPr/>
            <p:nvPr/>
          </p:nvSpPr>
          <p:spPr>
            <a:xfrm>
              <a:off x="2405094" y="543031"/>
              <a:ext cx="2004339" cy="5555177"/>
            </a:xfrm>
            <a:custGeom>
              <a:avLst/>
              <a:gdLst>
                <a:gd name="connsiteX0" fmla="*/ 2004340 w 2004339"/>
                <a:gd name="connsiteY0" fmla="*/ 148885 h 5555177"/>
                <a:gd name="connsiteX1" fmla="*/ 67834 w 2004339"/>
                <a:gd name="connsiteY1" fmla="*/ 0 h 5555177"/>
                <a:gd name="connsiteX2" fmla="*/ 0 w 2004339"/>
                <a:gd name="connsiteY2" fmla="*/ 0 h 5555177"/>
                <a:gd name="connsiteX3" fmla="*/ 67834 w 2004339"/>
                <a:gd name="connsiteY3" fmla="*/ 5406292 h 5555177"/>
                <a:gd name="connsiteX4" fmla="*/ 2004340 w 2004339"/>
                <a:gd name="connsiteY4" fmla="*/ 5555177 h 55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339" h="5555177">
                  <a:moveTo>
                    <a:pt x="2004340" y="148885"/>
                  </a:moveTo>
                  <a:lnTo>
                    <a:pt x="67834" y="0"/>
                  </a:lnTo>
                  <a:lnTo>
                    <a:pt x="0" y="0"/>
                  </a:lnTo>
                  <a:lnTo>
                    <a:pt x="67834" y="5406292"/>
                  </a:lnTo>
                  <a:lnTo>
                    <a:pt x="2004340" y="555517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BA1E3ED-CCDB-95B8-607C-D18554895428}"/>
                </a:ext>
              </a:extLst>
            </p:cNvPr>
            <p:cNvSpPr/>
            <p:nvPr/>
          </p:nvSpPr>
          <p:spPr>
            <a:xfrm>
              <a:off x="2405094" y="594211"/>
              <a:ext cx="1936503" cy="5555177"/>
            </a:xfrm>
            <a:custGeom>
              <a:avLst/>
              <a:gdLst>
                <a:gd name="connsiteX0" fmla="*/ 1936504 w 1936503"/>
                <a:gd name="connsiteY0" fmla="*/ 148886 h 5555177"/>
                <a:gd name="connsiteX1" fmla="*/ 0 w 1936503"/>
                <a:gd name="connsiteY1" fmla="*/ 0 h 5555177"/>
                <a:gd name="connsiteX2" fmla="*/ 0 w 1936503"/>
                <a:gd name="connsiteY2" fmla="*/ 5406290 h 5555177"/>
                <a:gd name="connsiteX3" fmla="*/ 1936504 w 1936503"/>
                <a:gd name="connsiteY3" fmla="*/ 5555178 h 55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503" h="5555177">
                  <a:moveTo>
                    <a:pt x="1936504" y="148886"/>
                  </a:moveTo>
                  <a:lnTo>
                    <a:pt x="0" y="0"/>
                  </a:lnTo>
                  <a:lnTo>
                    <a:pt x="0" y="5406290"/>
                  </a:lnTo>
                  <a:lnTo>
                    <a:pt x="1936504" y="5555178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85" name="Graphic 1028">
              <a:extLst>
                <a:ext uri="{FF2B5EF4-FFF2-40B4-BE49-F238E27FC236}">
                  <a16:creationId xmlns:a16="http://schemas.microsoft.com/office/drawing/2014/main" id="{E208A95D-C47A-70FA-5C15-82C790227893}"/>
                </a:ext>
              </a:extLst>
            </p:cNvPr>
            <p:cNvGrpSpPr/>
            <p:nvPr/>
          </p:nvGrpSpPr>
          <p:grpSpPr>
            <a:xfrm>
              <a:off x="2585583" y="890726"/>
              <a:ext cx="1525095" cy="2365087"/>
              <a:chOff x="2585583" y="890726"/>
              <a:chExt cx="1525095" cy="2365087"/>
            </a:xfrm>
            <a:solidFill>
              <a:srgbClr val="FFA1E5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82CE0A2-04B3-07B4-CD00-87A32A7437B2}"/>
                  </a:ext>
                </a:extLst>
              </p:cNvPr>
              <p:cNvSpPr/>
              <p:nvPr/>
            </p:nvSpPr>
            <p:spPr>
              <a:xfrm>
                <a:off x="2585583" y="890726"/>
                <a:ext cx="626550" cy="2296001"/>
              </a:xfrm>
              <a:custGeom>
                <a:avLst/>
                <a:gdLst>
                  <a:gd name="connsiteX0" fmla="*/ 626550 w 626550"/>
                  <a:gd name="connsiteY0" fmla="*/ 63603 h 2296001"/>
                  <a:gd name="connsiteX1" fmla="*/ 626550 w 626550"/>
                  <a:gd name="connsiteY1" fmla="*/ 2263820 h 2296001"/>
                  <a:gd name="connsiteX2" fmla="*/ 600603 w 626550"/>
                  <a:gd name="connsiteY2" fmla="*/ 2295943 h 2296001"/>
                  <a:gd name="connsiteX3" fmla="*/ 25947 w 626550"/>
                  <a:gd name="connsiteY3" fmla="*/ 2251762 h 2296001"/>
                  <a:gd name="connsiteX4" fmla="*/ 0 w 626550"/>
                  <a:gd name="connsiteY4" fmla="*/ 2215649 h 2296001"/>
                  <a:gd name="connsiteX5" fmla="*/ 0 w 626550"/>
                  <a:gd name="connsiteY5" fmla="*/ 301845 h 2296001"/>
                  <a:gd name="connsiteX6" fmla="*/ 23329 w 626550"/>
                  <a:gd name="connsiteY6" fmla="*/ 269712 h 2296001"/>
                  <a:gd name="connsiteX7" fmla="*/ 217968 w 626550"/>
                  <a:gd name="connsiteY7" fmla="*/ 28749 h 2296001"/>
                  <a:gd name="connsiteX8" fmla="*/ 243771 w 626550"/>
                  <a:gd name="connsiteY8" fmla="*/ 59 h 2296001"/>
                  <a:gd name="connsiteX9" fmla="*/ 600603 w 626550"/>
                  <a:gd name="connsiteY9" fmla="*/ 27493 h 2296001"/>
                  <a:gd name="connsiteX10" fmla="*/ 626550 w 626550"/>
                  <a:gd name="connsiteY10" fmla="*/ 63603 h 2296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6550" h="2296001">
                    <a:moveTo>
                      <a:pt x="626550" y="63603"/>
                    </a:moveTo>
                    <a:lnTo>
                      <a:pt x="626550" y="2263820"/>
                    </a:lnTo>
                    <a:cubicBezTo>
                      <a:pt x="626550" y="2282662"/>
                      <a:pt x="614933" y="2297043"/>
                      <a:pt x="600603" y="2295943"/>
                    </a:cubicBezTo>
                    <a:lnTo>
                      <a:pt x="25947" y="2251762"/>
                    </a:lnTo>
                    <a:cubicBezTo>
                      <a:pt x="11617" y="2250659"/>
                      <a:pt x="0" y="2234492"/>
                      <a:pt x="0" y="2215649"/>
                    </a:cubicBezTo>
                    <a:lnTo>
                      <a:pt x="0" y="301845"/>
                    </a:lnTo>
                    <a:cubicBezTo>
                      <a:pt x="0" y="284337"/>
                      <a:pt x="10088" y="270535"/>
                      <a:pt x="23329" y="269712"/>
                    </a:cubicBezTo>
                    <a:cubicBezTo>
                      <a:pt x="125752" y="263338"/>
                      <a:pt x="207132" y="162590"/>
                      <a:pt x="217968" y="28749"/>
                    </a:cubicBezTo>
                    <a:cubicBezTo>
                      <a:pt x="219369" y="11447"/>
                      <a:pt x="230454" y="-965"/>
                      <a:pt x="243771" y="59"/>
                    </a:cubicBezTo>
                    <a:lnTo>
                      <a:pt x="600603" y="27493"/>
                    </a:lnTo>
                    <a:cubicBezTo>
                      <a:pt x="614933" y="28593"/>
                      <a:pt x="626550" y="44761"/>
                      <a:pt x="626550" y="63603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A0332EB-7E37-06DE-1925-C241E986FDC5}"/>
                  </a:ext>
                </a:extLst>
              </p:cNvPr>
              <p:cNvSpPr/>
              <p:nvPr/>
            </p:nvSpPr>
            <p:spPr>
              <a:xfrm>
                <a:off x="3484113" y="943059"/>
                <a:ext cx="626565" cy="2312754"/>
              </a:xfrm>
              <a:custGeom>
                <a:avLst/>
                <a:gdLst>
                  <a:gd name="connsiteX0" fmla="*/ 626566 w 626565"/>
                  <a:gd name="connsiteY0" fmla="*/ 366769 h 2312754"/>
                  <a:gd name="connsiteX1" fmla="*/ 626566 w 626565"/>
                  <a:gd name="connsiteY1" fmla="*/ 2280572 h 2312754"/>
                  <a:gd name="connsiteX2" fmla="*/ 600619 w 626565"/>
                  <a:gd name="connsiteY2" fmla="*/ 2312695 h 2312754"/>
                  <a:gd name="connsiteX3" fmla="*/ 25947 w 626565"/>
                  <a:gd name="connsiteY3" fmla="*/ 2268513 h 2312754"/>
                  <a:gd name="connsiteX4" fmla="*/ 0 w 626565"/>
                  <a:gd name="connsiteY4" fmla="*/ 2232400 h 2312754"/>
                  <a:gd name="connsiteX5" fmla="*/ 0 w 626565"/>
                  <a:gd name="connsiteY5" fmla="*/ 32182 h 2312754"/>
                  <a:gd name="connsiteX6" fmla="*/ 25947 w 626565"/>
                  <a:gd name="connsiteY6" fmla="*/ 59 h 2312754"/>
                  <a:gd name="connsiteX7" fmla="*/ 382795 w 626565"/>
                  <a:gd name="connsiteY7" fmla="*/ 27495 h 2312754"/>
                  <a:gd name="connsiteX8" fmla="*/ 408596 w 626565"/>
                  <a:gd name="connsiteY8" fmla="*/ 60152 h 2312754"/>
                  <a:gd name="connsiteX9" fmla="*/ 603235 w 626565"/>
                  <a:gd name="connsiteY9" fmla="*/ 331045 h 2312754"/>
                  <a:gd name="connsiteX10" fmla="*/ 626566 w 626565"/>
                  <a:gd name="connsiteY10" fmla="*/ 366769 h 231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6565" h="2312754">
                    <a:moveTo>
                      <a:pt x="626566" y="366769"/>
                    </a:moveTo>
                    <a:lnTo>
                      <a:pt x="626566" y="2280572"/>
                    </a:lnTo>
                    <a:cubicBezTo>
                      <a:pt x="626566" y="2299415"/>
                      <a:pt x="614948" y="2313796"/>
                      <a:pt x="600619" y="2312695"/>
                    </a:cubicBezTo>
                    <a:lnTo>
                      <a:pt x="25947" y="2268513"/>
                    </a:lnTo>
                    <a:cubicBezTo>
                      <a:pt x="11617" y="2267410"/>
                      <a:pt x="0" y="2251242"/>
                      <a:pt x="0" y="2232400"/>
                    </a:cubicBezTo>
                    <a:lnTo>
                      <a:pt x="0" y="32182"/>
                    </a:lnTo>
                    <a:cubicBezTo>
                      <a:pt x="0" y="13340"/>
                      <a:pt x="11617" y="-1041"/>
                      <a:pt x="25947" y="59"/>
                    </a:cubicBezTo>
                    <a:lnTo>
                      <a:pt x="382795" y="27495"/>
                    </a:lnTo>
                    <a:cubicBezTo>
                      <a:pt x="396110" y="28518"/>
                      <a:pt x="407195" y="42635"/>
                      <a:pt x="408596" y="60152"/>
                    </a:cubicBezTo>
                    <a:cubicBezTo>
                      <a:pt x="419432" y="195660"/>
                      <a:pt x="500812" y="308921"/>
                      <a:pt x="603235" y="331045"/>
                    </a:cubicBezTo>
                    <a:cubicBezTo>
                      <a:pt x="616478" y="333907"/>
                      <a:pt x="626566" y="349260"/>
                      <a:pt x="626566" y="36676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4683C41-4758-1720-9A95-CD8B2E2495D2}"/>
                </a:ext>
              </a:extLst>
            </p:cNvPr>
            <p:cNvSpPr/>
            <p:nvPr/>
          </p:nvSpPr>
          <p:spPr>
            <a:xfrm>
              <a:off x="2585585" y="3646891"/>
              <a:ext cx="1525094" cy="2165355"/>
            </a:xfrm>
            <a:custGeom>
              <a:avLst/>
              <a:gdLst>
                <a:gd name="connsiteX0" fmla="*/ 1525094 w 1525094"/>
                <a:gd name="connsiteY0" fmla="*/ 149437 h 2165355"/>
                <a:gd name="connsiteX1" fmla="*/ 1525094 w 1525094"/>
                <a:gd name="connsiteY1" fmla="*/ 1863510 h 2165355"/>
                <a:gd name="connsiteX2" fmla="*/ 1501765 w 1525094"/>
                <a:gd name="connsiteY2" fmla="*/ 1895643 h 2165355"/>
                <a:gd name="connsiteX3" fmla="*/ 1307126 w 1525094"/>
                <a:gd name="connsiteY3" fmla="*/ 2136606 h 2165355"/>
                <a:gd name="connsiteX4" fmla="*/ 1281325 w 1525094"/>
                <a:gd name="connsiteY4" fmla="*/ 2165296 h 2165355"/>
                <a:gd name="connsiteX5" fmla="*/ 243771 w 1525094"/>
                <a:gd name="connsiteY5" fmla="*/ 2085525 h 2165355"/>
                <a:gd name="connsiteX6" fmla="*/ 217968 w 1525094"/>
                <a:gd name="connsiteY6" fmla="*/ 2052868 h 2165355"/>
                <a:gd name="connsiteX7" fmla="*/ 23329 w 1525094"/>
                <a:gd name="connsiteY7" fmla="*/ 1781975 h 2165355"/>
                <a:gd name="connsiteX8" fmla="*/ 0 w 1525094"/>
                <a:gd name="connsiteY8" fmla="*/ 1746255 h 2165355"/>
                <a:gd name="connsiteX9" fmla="*/ 0 w 1525094"/>
                <a:gd name="connsiteY9" fmla="*/ 32182 h 2165355"/>
                <a:gd name="connsiteX10" fmla="*/ 25947 w 1525094"/>
                <a:gd name="connsiteY10" fmla="*/ 59 h 2165355"/>
                <a:gd name="connsiteX11" fmla="*/ 1499149 w 1525094"/>
                <a:gd name="connsiteY11" fmla="*/ 113324 h 2165355"/>
                <a:gd name="connsiteX12" fmla="*/ 1525094 w 1525094"/>
                <a:gd name="connsiteY12" fmla="*/ 149437 h 216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5094" h="2165355">
                  <a:moveTo>
                    <a:pt x="1525094" y="149437"/>
                  </a:moveTo>
                  <a:lnTo>
                    <a:pt x="1525094" y="1863510"/>
                  </a:lnTo>
                  <a:cubicBezTo>
                    <a:pt x="1525094" y="1881018"/>
                    <a:pt x="1515006" y="1894820"/>
                    <a:pt x="1501765" y="1895643"/>
                  </a:cubicBezTo>
                  <a:cubicBezTo>
                    <a:pt x="1399342" y="1902017"/>
                    <a:pt x="1317962" y="2002765"/>
                    <a:pt x="1307126" y="2136606"/>
                  </a:cubicBezTo>
                  <a:cubicBezTo>
                    <a:pt x="1305726" y="2153908"/>
                    <a:pt x="1294640" y="2166321"/>
                    <a:pt x="1281325" y="2165296"/>
                  </a:cubicBezTo>
                  <a:lnTo>
                    <a:pt x="243771" y="2085525"/>
                  </a:lnTo>
                  <a:cubicBezTo>
                    <a:pt x="230456" y="2084502"/>
                    <a:pt x="219369" y="2070385"/>
                    <a:pt x="217968" y="2052868"/>
                  </a:cubicBezTo>
                  <a:cubicBezTo>
                    <a:pt x="207132" y="1917360"/>
                    <a:pt x="125752" y="1804099"/>
                    <a:pt x="23329" y="1781975"/>
                  </a:cubicBezTo>
                  <a:cubicBezTo>
                    <a:pt x="10088" y="1779115"/>
                    <a:pt x="0" y="1763762"/>
                    <a:pt x="0" y="1746255"/>
                  </a:cubicBezTo>
                  <a:lnTo>
                    <a:pt x="0" y="32182"/>
                  </a:lnTo>
                  <a:cubicBezTo>
                    <a:pt x="0" y="13339"/>
                    <a:pt x="11617" y="-1042"/>
                    <a:pt x="25947" y="59"/>
                  </a:cubicBezTo>
                  <a:lnTo>
                    <a:pt x="1499149" y="113324"/>
                  </a:lnTo>
                  <a:cubicBezTo>
                    <a:pt x="1513477" y="114425"/>
                    <a:pt x="1525094" y="130594"/>
                    <a:pt x="1525094" y="149437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5F645FA-C8C6-141C-8F44-D020FFB5AA60}"/>
              </a:ext>
            </a:extLst>
          </p:cNvPr>
          <p:cNvGrpSpPr/>
          <p:nvPr/>
        </p:nvGrpSpPr>
        <p:grpSpPr>
          <a:xfrm>
            <a:off x="3808636" y="2833052"/>
            <a:ext cx="1910678" cy="3721565"/>
            <a:chOff x="3747130" y="3141721"/>
            <a:chExt cx="1775082" cy="3457455"/>
          </a:xfrm>
        </p:grpSpPr>
        <p:grpSp>
          <p:nvGrpSpPr>
            <p:cNvPr id="90" name="Graphic 1028">
              <a:extLst>
                <a:ext uri="{FF2B5EF4-FFF2-40B4-BE49-F238E27FC236}">
                  <a16:creationId xmlns:a16="http://schemas.microsoft.com/office/drawing/2014/main" id="{B6D09522-1583-D2F8-EE87-52250F6894CB}"/>
                </a:ext>
              </a:extLst>
            </p:cNvPr>
            <p:cNvGrpSpPr/>
            <p:nvPr/>
          </p:nvGrpSpPr>
          <p:grpSpPr>
            <a:xfrm>
              <a:off x="4509072" y="3579983"/>
              <a:ext cx="891440" cy="865969"/>
              <a:chOff x="7612925" y="1718698"/>
              <a:chExt cx="1331975" cy="1293917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991F81E-8887-ACD1-F314-96CA45C387E4}"/>
                  </a:ext>
                </a:extLst>
              </p:cNvPr>
              <p:cNvSpPr/>
              <p:nvPr/>
            </p:nvSpPr>
            <p:spPr>
              <a:xfrm>
                <a:off x="7612927" y="1718698"/>
                <a:ext cx="1331974" cy="1293917"/>
              </a:xfrm>
              <a:custGeom>
                <a:avLst/>
                <a:gdLst>
                  <a:gd name="connsiteX0" fmla="*/ 62028 w 1331974"/>
                  <a:gd name="connsiteY0" fmla="*/ 58381 h 1293917"/>
                  <a:gd name="connsiteX1" fmla="*/ 99 w 1331974"/>
                  <a:gd name="connsiteY1" fmla="*/ 1164436 h 1293917"/>
                  <a:gd name="connsiteX2" fmla="*/ 58357 w 1331974"/>
                  <a:gd name="connsiteY2" fmla="*/ 1229630 h 1293917"/>
                  <a:gd name="connsiteX3" fmla="*/ 1204773 w 1331974"/>
                  <a:gd name="connsiteY3" fmla="*/ 1293819 h 1293917"/>
                  <a:gd name="connsiteX4" fmla="*/ 1269945 w 1331974"/>
                  <a:gd name="connsiteY4" fmla="*/ 1235538 h 1293917"/>
                  <a:gd name="connsiteX5" fmla="*/ 1331876 w 1331974"/>
                  <a:gd name="connsiteY5" fmla="*/ 129483 h 1293917"/>
                  <a:gd name="connsiteX6" fmla="*/ 1331903 w 1331974"/>
                  <a:gd name="connsiteY6" fmla="*/ 123069 h 1293917"/>
                  <a:gd name="connsiteX7" fmla="*/ 1326108 w 1331974"/>
                  <a:gd name="connsiteY7" fmla="*/ 99704 h 1293917"/>
                  <a:gd name="connsiteX8" fmla="*/ 1273617 w 1331974"/>
                  <a:gd name="connsiteY8" fmla="*/ 64289 h 1293917"/>
                  <a:gd name="connsiteX9" fmla="*/ 127201 w 1331974"/>
                  <a:gd name="connsiteY9" fmla="*/ 98 h 1293917"/>
                  <a:gd name="connsiteX10" fmla="*/ 71086 w 1331974"/>
                  <a:gd name="connsiteY10" fmla="*/ 29432 h 1293917"/>
                  <a:gd name="connsiteX11" fmla="*/ 62719 w 1331974"/>
                  <a:gd name="connsiteY11" fmla="*/ 52005 h 1293917"/>
                  <a:gd name="connsiteX12" fmla="*/ 62028 w 1331974"/>
                  <a:gd name="connsiteY12" fmla="*/ 58381 h 1293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31974" h="1293917">
                    <a:moveTo>
                      <a:pt x="62028" y="58381"/>
                    </a:moveTo>
                    <a:lnTo>
                      <a:pt x="99" y="1164436"/>
                    </a:lnTo>
                    <a:cubicBezTo>
                      <a:pt x="-1811" y="1198536"/>
                      <a:pt x="24280" y="1227722"/>
                      <a:pt x="58357" y="1229630"/>
                    </a:cubicBezTo>
                    <a:lnTo>
                      <a:pt x="1204773" y="1293819"/>
                    </a:lnTo>
                    <a:cubicBezTo>
                      <a:pt x="1238850" y="1295727"/>
                      <a:pt x="1268036" y="1269636"/>
                      <a:pt x="1269945" y="1235538"/>
                    </a:cubicBezTo>
                    <a:lnTo>
                      <a:pt x="1331876" y="129483"/>
                    </a:lnTo>
                    <a:cubicBezTo>
                      <a:pt x="1331998" y="127314"/>
                      <a:pt x="1332006" y="125185"/>
                      <a:pt x="1331903" y="123069"/>
                    </a:cubicBezTo>
                    <a:cubicBezTo>
                      <a:pt x="1331525" y="114767"/>
                      <a:pt x="1329479" y="106884"/>
                      <a:pt x="1326108" y="99704"/>
                    </a:cubicBezTo>
                    <a:cubicBezTo>
                      <a:pt x="1316742" y="79845"/>
                      <a:pt x="1297073" y="65603"/>
                      <a:pt x="1273617" y="64289"/>
                    </a:cubicBezTo>
                    <a:lnTo>
                      <a:pt x="127201" y="98"/>
                    </a:lnTo>
                    <a:cubicBezTo>
                      <a:pt x="103745" y="-1215"/>
                      <a:pt x="82611" y="10742"/>
                      <a:pt x="71086" y="29432"/>
                    </a:cubicBezTo>
                    <a:cubicBezTo>
                      <a:pt x="66935" y="36192"/>
                      <a:pt x="64022" y="43798"/>
                      <a:pt x="62719" y="52005"/>
                    </a:cubicBezTo>
                    <a:cubicBezTo>
                      <a:pt x="62379" y="54095"/>
                      <a:pt x="62148" y="56212"/>
                      <a:pt x="62028" y="5838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C87128F-9197-31A4-8B42-41AF86E12758}"/>
                  </a:ext>
                </a:extLst>
              </p:cNvPr>
              <p:cNvSpPr/>
              <p:nvPr/>
            </p:nvSpPr>
            <p:spPr>
              <a:xfrm>
                <a:off x="7612925" y="1847930"/>
                <a:ext cx="1287906" cy="1162499"/>
              </a:xfrm>
              <a:custGeom>
                <a:avLst/>
                <a:gdLst>
                  <a:gd name="connsiteX0" fmla="*/ 37181 w 1287906"/>
                  <a:gd name="connsiteY0" fmla="*/ 372908 h 1162499"/>
                  <a:gd name="connsiteX1" fmla="*/ 99 w 1287906"/>
                  <a:gd name="connsiteY1" fmla="*/ 1035204 h 1162499"/>
                  <a:gd name="connsiteX2" fmla="*/ 58357 w 1287906"/>
                  <a:gd name="connsiteY2" fmla="*/ 1100398 h 1162499"/>
                  <a:gd name="connsiteX3" fmla="*/ 1165717 w 1287906"/>
                  <a:gd name="connsiteY3" fmla="*/ 1162401 h 1162499"/>
                  <a:gd name="connsiteX4" fmla="*/ 1230888 w 1287906"/>
                  <a:gd name="connsiteY4" fmla="*/ 1104120 h 1162499"/>
                  <a:gd name="connsiteX5" fmla="*/ 1287799 w 1287906"/>
                  <a:gd name="connsiteY5" fmla="*/ 87706 h 1162499"/>
                  <a:gd name="connsiteX6" fmla="*/ 1224275 w 1287906"/>
                  <a:gd name="connsiteY6" fmla="*/ 16647 h 1162499"/>
                  <a:gd name="connsiteX7" fmla="*/ 928732 w 1287906"/>
                  <a:gd name="connsiteY7" fmla="*/ 98 h 1162499"/>
                  <a:gd name="connsiteX8" fmla="*/ 863558 w 1287906"/>
                  <a:gd name="connsiteY8" fmla="*/ 58381 h 1162499"/>
                  <a:gd name="connsiteX9" fmla="*/ 843419 w 1287906"/>
                  <a:gd name="connsiteY9" fmla="*/ 418052 h 1162499"/>
                  <a:gd name="connsiteX10" fmla="*/ 37181 w 1287906"/>
                  <a:gd name="connsiteY10" fmla="*/ 372908 h 1162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7906" h="1162499">
                    <a:moveTo>
                      <a:pt x="37181" y="372908"/>
                    </a:moveTo>
                    <a:lnTo>
                      <a:pt x="99" y="1035204"/>
                    </a:lnTo>
                    <a:cubicBezTo>
                      <a:pt x="-1811" y="1069303"/>
                      <a:pt x="24280" y="1098490"/>
                      <a:pt x="58357" y="1100398"/>
                    </a:cubicBezTo>
                    <a:lnTo>
                      <a:pt x="1165717" y="1162401"/>
                    </a:lnTo>
                    <a:cubicBezTo>
                      <a:pt x="1199794" y="1164309"/>
                      <a:pt x="1228980" y="1138220"/>
                      <a:pt x="1230888" y="1104120"/>
                    </a:cubicBezTo>
                    <a:lnTo>
                      <a:pt x="1287799" y="87706"/>
                    </a:lnTo>
                    <a:cubicBezTo>
                      <a:pt x="1289881" y="50530"/>
                      <a:pt x="1261449" y="18728"/>
                      <a:pt x="1224275" y="16647"/>
                    </a:cubicBezTo>
                    <a:lnTo>
                      <a:pt x="928732" y="98"/>
                    </a:lnTo>
                    <a:cubicBezTo>
                      <a:pt x="894654" y="-1810"/>
                      <a:pt x="865469" y="24282"/>
                      <a:pt x="863558" y="58381"/>
                    </a:cubicBezTo>
                    <a:lnTo>
                      <a:pt x="843419" y="418052"/>
                    </a:lnTo>
                    <a:lnTo>
                      <a:pt x="37181" y="37290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F4FEC82-2783-3535-CC7D-6FE75740936B}"/>
                </a:ext>
              </a:extLst>
            </p:cNvPr>
            <p:cNvSpPr/>
            <p:nvPr/>
          </p:nvSpPr>
          <p:spPr>
            <a:xfrm>
              <a:off x="3989495" y="3707105"/>
              <a:ext cx="668942" cy="767261"/>
            </a:xfrm>
            <a:custGeom>
              <a:avLst/>
              <a:gdLst>
                <a:gd name="connsiteX0" fmla="*/ 601179 w 668942"/>
                <a:gd name="connsiteY0" fmla="*/ 832 h 767261"/>
                <a:gd name="connsiteX1" fmla="*/ 624045 w 668942"/>
                <a:gd name="connsiteY1" fmla="*/ 1213 h 767261"/>
                <a:gd name="connsiteX2" fmla="*/ 631129 w 668942"/>
                <a:gd name="connsiteY2" fmla="*/ 3201 h 767261"/>
                <a:gd name="connsiteX3" fmla="*/ 668431 w 668942"/>
                <a:gd name="connsiteY3" fmla="*/ 57732 h 767261"/>
                <a:gd name="connsiteX4" fmla="*/ 657751 w 668942"/>
                <a:gd name="connsiteY4" fmla="*/ 130358 h 767261"/>
                <a:gd name="connsiteX5" fmla="*/ 599355 w 668942"/>
                <a:gd name="connsiteY5" fmla="*/ 298461 h 767261"/>
                <a:gd name="connsiteX6" fmla="*/ 508094 w 668942"/>
                <a:gd name="connsiteY6" fmla="*/ 495207 h 767261"/>
                <a:gd name="connsiteX7" fmla="*/ 499239 w 668942"/>
                <a:gd name="connsiteY7" fmla="*/ 512431 h 767261"/>
                <a:gd name="connsiteX8" fmla="*/ 455889 w 668942"/>
                <a:gd name="connsiteY8" fmla="*/ 594261 h 767261"/>
                <a:gd name="connsiteX9" fmla="*/ 434769 w 668942"/>
                <a:gd name="connsiteY9" fmla="*/ 629044 h 767261"/>
                <a:gd name="connsiteX10" fmla="*/ 407506 w 668942"/>
                <a:gd name="connsiteY10" fmla="*/ 656553 h 767261"/>
                <a:gd name="connsiteX11" fmla="*/ 402648 w 668942"/>
                <a:gd name="connsiteY11" fmla="*/ 659360 h 767261"/>
                <a:gd name="connsiteX12" fmla="*/ 398404 w 668942"/>
                <a:gd name="connsiteY12" fmla="*/ 662593 h 767261"/>
                <a:gd name="connsiteX13" fmla="*/ 237964 w 668942"/>
                <a:gd name="connsiteY13" fmla="*/ 744375 h 767261"/>
                <a:gd name="connsiteX14" fmla="*/ 204288 w 668942"/>
                <a:gd name="connsiteY14" fmla="*/ 754480 h 767261"/>
                <a:gd name="connsiteX15" fmla="*/ 71402 w 668942"/>
                <a:gd name="connsiteY15" fmla="*/ 765160 h 767261"/>
                <a:gd name="connsiteX16" fmla="*/ 60216 w 668942"/>
                <a:gd name="connsiteY16" fmla="*/ 763653 h 767261"/>
                <a:gd name="connsiteX17" fmla="*/ 13950 w 668942"/>
                <a:gd name="connsiteY17" fmla="*/ 744358 h 767261"/>
                <a:gd name="connsiteX18" fmla="*/ 4057 w 668942"/>
                <a:gd name="connsiteY18" fmla="*/ 684745 h 767261"/>
                <a:gd name="connsiteX19" fmla="*/ 41559 w 668942"/>
                <a:gd name="connsiteY19" fmla="*/ 638881 h 767261"/>
                <a:gd name="connsiteX20" fmla="*/ 44547 w 668942"/>
                <a:gd name="connsiteY20" fmla="*/ 636724 h 767261"/>
                <a:gd name="connsiteX21" fmla="*/ 61531 w 668942"/>
                <a:gd name="connsiteY21" fmla="*/ 625969 h 767261"/>
                <a:gd name="connsiteX22" fmla="*/ 198346 w 668942"/>
                <a:gd name="connsiteY22" fmla="*/ 573391 h 767261"/>
                <a:gd name="connsiteX23" fmla="*/ 299655 w 668942"/>
                <a:gd name="connsiteY23" fmla="*/ 519001 h 767261"/>
                <a:gd name="connsiteX24" fmla="*/ 308959 w 668942"/>
                <a:gd name="connsiteY24" fmla="*/ 513502 h 767261"/>
                <a:gd name="connsiteX25" fmla="*/ 312180 w 668942"/>
                <a:gd name="connsiteY25" fmla="*/ 500236 h 767261"/>
                <a:gd name="connsiteX26" fmla="*/ 360412 w 668942"/>
                <a:gd name="connsiteY26" fmla="*/ 369023 h 767261"/>
                <a:gd name="connsiteX27" fmla="*/ 422349 w 668942"/>
                <a:gd name="connsiteY27" fmla="*/ 207413 h 767261"/>
                <a:gd name="connsiteX28" fmla="*/ 534137 w 668942"/>
                <a:gd name="connsiteY28" fmla="*/ 34976 h 767261"/>
                <a:gd name="connsiteX29" fmla="*/ 601179 w 668942"/>
                <a:gd name="connsiteY29" fmla="*/ 832 h 76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68942" h="767261">
                  <a:moveTo>
                    <a:pt x="601179" y="832"/>
                  </a:moveTo>
                  <a:cubicBezTo>
                    <a:pt x="608978" y="-343"/>
                    <a:pt x="616673" y="-324"/>
                    <a:pt x="624045" y="1213"/>
                  </a:cubicBezTo>
                  <a:cubicBezTo>
                    <a:pt x="626453" y="1728"/>
                    <a:pt x="628822" y="2382"/>
                    <a:pt x="631129" y="3201"/>
                  </a:cubicBezTo>
                  <a:cubicBezTo>
                    <a:pt x="653587" y="11253"/>
                    <a:pt x="666067" y="33942"/>
                    <a:pt x="668431" y="57732"/>
                  </a:cubicBezTo>
                  <a:cubicBezTo>
                    <a:pt x="670796" y="81452"/>
                    <a:pt x="664566" y="106303"/>
                    <a:pt x="657751" y="130358"/>
                  </a:cubicBezTo>
                  <a:cubicBezTo>
                    <a:pt x="641451" y="187934"/>
                    <a:pt x="621570" y="243918"/>
                    <a:pt x="599355" y="298461"/>
                  </a:cubicBezTo>
                  <a:cubicBezTo>
                    <a:pt x="571785" y="366172"/>
                    <a:pt x="540593" y="431676"/>
                    <a:pt x="508094" y="495207"/>
                  </a:cubicBezTo>
                  <a:cubicBezTo>
                    <a:pt x="505158" y="500958"/>
                    <a:pt x="502202" y="506701"/>
                    <a:pt x="499239" y="512431"/>
                  </a:cubicBezTo>
                  <a:cubicBezTo>
                    <a:pt x="484943" y="540071"/>
                    <a:pt x="470431" y="567349"/>
                    <a:pt x="455889" y="594261"/>
                  </a:cubicBezTo>
                  <a:cubicBezTo>
                    <a:pt x="449430" y="606203"/>
                    <a:pt x="442963" y="618129"/>
                    <a:pt x="434769" y="629044"/>
                  </a:cubicBezTo>
                  <a:cubicBezTo>
                    <a:pt x="427041" y="639344"/>
                    <a:pt x="417810" y="648617"/>
                    <a:pt x="407506" y="656553"/>
                  </a:cubicBezTo>
                  <a:lnTo>
                    <a:pt x="402648" y="659360"/>
                  </a:lnTo>
                  <a:lnTo>
                    <a:pt x="398404" y="662593"/>
                  </a:lnTo>
                  <a:cubicBezTo>
                    <a:pt x="347862" y="695263"/>
                    <a:pt x="294915" y="724908"/>
                    <a:pt x="237964" y="744375"/>
                  </a:cubicBezTo>
                  <a:cubicBezTo>
                    <a:pt x="226892" y="748153"/>
                    <a:pt x="215646" y="751549"/>
                    <a:pt x="204288" y="754480"/>
                  </a:cubicBezTo>
                  <a:cubicBezTo>
                    <a:pt x="160896" y="765703"/>
                    <a:pt x="115735" y="770312"/>
                    <a:pt x="71402" y="765160"/>
                  </a:cubicBezTo>
                  <a:cubicBezTo>
                    <a:pt x="67664" y="764727"/>
                    <a:pt x="63936" y="764224"/>
                    <a:pt x="60216" y="763653"/>
                  </a:cubicBezTo>
                  <a:cubicBezTo>
                    <a:pt x="43409" y="761048"/>
                    <a:pt x="25854" y="756514"/>
                    <a:pt x="13950" y="744358"/>
                  </a:cubicBezTo>
                  <a:cubicBezTo>
                    <a:pt x="-926" y="729159"/>
                    <a:pt x="-3354" y="704664"/>
                    <a:pt x="4057" y="684745"/>
                  </a:cubicBezTo>
                  <a:cubicBezTo>
                    <a:pt x="11029" y="665962"/>
                    <a:pt x="25383" y="650816"/>
                    <a:pt x="41559" y="638881"/>
                  </a:cubicBezTo>
                  <a:cubicBezTo>
                    <a:pt x="42542" y="638154"/>
                    <a:pt x="43538" y="637426"/>
                    <a:pt x="44547" y="636724"/>
                  </a:cubicBezTo>
                  <a:cubicBezTo>
                    <a:pt x="50050" y="632847"/>
                    <a:pt x="55721" y="629284"/>
                    <a:pt x="61531" y="625969"/>
                  </a:cubicBezTo>
                  <a:cubicBezTo>
                    <a:pt x="103703" y="601991"/>
                    <a:pt x="153033" y="591737"/>
                    <a:pt x="198346" y="573391"/>
                  </a:cubicBezTo>
                  <a:cubicBezTo>
                    <a:pt x="233923" y="558992"/>
                    <a:pt x="267208" y="539490"/>
                    <a:pt x="299655" y="519001"/>
                  </a:cubicBezTo>
                  <a:lnTo>
                    <a:pt x="308959" y="513502"/>
                  </a:lnTo>
                  <a:lnTo>
                    <a:pt x="312180" y="500236"/>
                  </a:lnTo>
                  <a:cubicBezTo>
                    <a:pt x="326166" y="456883"/>
                    <a:pt x="345377" y="413756"/>
                    <a:pt x="360412" y="369023"/>
                  </a:cubicBezTo>
                  <a:cubicBezTo>
                    <a:pt x="377679" y="317652"/>
                    <a:pt x="403058" y="259839"/>
                    <a:pt x="422349" y="207413"/>
                  </a:cubicBezTo>
                  <a:cubicBezTo>
                    <a:pt x="445371" y="144882"/>
                    <a:pt x="479416" y="81285"/>
                    <a:pt x="534137" y="34976"/>
                  </a:cubicBezTo>
                  <a:cubicBezTo>
                    <a:pt x="553455" y="18637"/>
                    <a:pt x="577783" y="4358"/>
                    <a:pt x="601179" y="832"/>
                  </a:cubicBezTo>
                  <a:close/>
                </a:path>
              </a:pathLst>
            </a:custGeom>
            <a:solidFill>
              <a:schemeClr val="accent2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6E51B57-CF1A-C51A-322C-414B79CAF871}"/>
                </a:ext>
              </a:extLst>
            </p:cNvPr>
            <p:cNvSpPr/>
            <p:nvPr/>
          </p:nvSpPr>
          <p:spPr>
            <a:xfrm>
              <a:off x="3988260" y="4343867"/>
              <a:ext cx="253514" cy="127574"/>
            </a:xfrm>
            <a:custGeom>
              <a:avLst/>
              <a:gdLst>
                <a:gd name="connsiteX0" fmla="*/ 18263 w 378796"/>
                <a:gd name="connsiteY0" fmla="*/ 155430 h 190619"/>
                <a:gd name="connsiteX1" fmla="*/ 85921 w 378796"/>
                <a:gd name="connsiteY1" fmla="*/ 187563 h 190619"/>
                <a:gd name="connsiteX2" fmla="*/ 102505 w 378796"/>
                <a:gd name="connsiteY2" fmla="*/ 190620 h 190619"/>
                <a:gd name="connsiteX3" fmla="*/ 104641 w 378796"/>
                <a:gd name="connsiteY3" fmla="*/ 190404 h 190619"/>
                <a:gd name="connsiteX4" fmla="*/ 363836 w 378796"/>
                <a:gd name="connsiteY4" fmla="*/ 121553 h 190619"/>
                <a:gd name="connsiteX5" fmla="*/ 365641 w 378796"/>
                <a:gd name="connsiteY5" fmla="*/ 76662 h 190619"/>
                <a:gd name="connsiteX6" fmla="*/ 365251 w 378796"/>
                <a:gd name="connsiteY6" fmla="*/ 76455 h 190619"/>
                <a:gd name="connsiteX7" fmla="*/ 285430 w 378796"/>
                <a:gd name="connsiteY7" fmla="*/ 34086 h 190619"/>
                <a:gd name="connsiteX8" fmla="*/ 233589 w 378796"/>
                <a:gd name="connsiteY8" fmla="*/ 12310 h 190619"/>
                <a:gd name="connsiteX9" fmla="*/ 201753 w 378796"/>
                <a:gd name="connsiteY9" fmla="*/ 8617 h 190619"/>
                <a:gd name="connsiteX10" fmla="*/ 73681 w 378796"/>
                <a:gd name="connsiteY10" fmla="*/ 396 h 190619"/>
                <a:gd name="connsiteX11" fmla="*/ 67074 w 378796"/>
                <a:gd name="connsiteY11" fmla="*/ 0 h 190619"/>
                <a:gd name="connsiteX12" fmla="*/ 7796 w 378796"/>
                <a:gd name="connsiteY12" fmla="*/ 65744 h 190619"/>
                <a:gd name="connsiteX13" fmla="*/ 18263 w 378796"/>
                <a:gd name="connsiteY13" fmla="*/ 155430 h 19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8796" h="190619">
                  <a:moveTo>
                    <a:pt x="18263" y="155430"/>
                  </a:moveTo>
                  <a:cubicBezTo>
                    <a:pt x="35151" y="174432"/>
                    <a:pt x="61025" y="182462"/>
                    <a:pt x="85921" y="187563"/>
                  </a:cubicBezTo>
                  <a:cubicBezTo>
                    <a:pt x="91429" y="188682"/>
                    <a:pt x="96959" y="189703"/>
                    <a:pt x="102505" y="190620"/>
                  </a:cubicBezTo>
                  <a:cubicBezTo>
                    <a:pt x="103212" y="190548"/>
                    <a:pt x="103937" y="190476"/>
                    <a:pt x="104641" y="190404"/>
                  </a:cubicBezTo>
                  <a:cubicBezTo>
                    <a:pt x="193953" y="181334"/>
                    <a:pt x="281784" y="157967"/>
                    <a:pt x="363836" y="121553"/>
                  </a:cubicBezTo>
                  <a:cubicBezTo>
                    <a:pt x="382878" y="113104"/>
                    <a:pt x="384028" y="86454"/>
                    <a:pt x="365641" y="76662"/>
                  </a:cubicBezTo>
                  <a:cubicBezTo>
                    <a:pt x="365511" y="76592"/>
                    <a:pt x="365381" y="76523"/>
                    <a:pt x="365251" y="76455"/>
                  </a:cubicBezTo>
                  <a:cubicBezTo>
                    <a:pt x="338650" y="62338"/>
                    <a:pt x="312031" y="48222"/>
                    <a:pt x="285430" y="34086"/>
                  </a:cubicBezTo>
                  <a:cubicBezTo>
                    <a:pt x="268812" y="25275"/>
                    <a:pt x="251948" y="16368"/>
                    <a:pt x="233589" y="12310"/>
                  </a:cubicBezTo>
                  <a:cubicBezTo>
                    <a:pt x="223155" y="9999"/>
                    <a:pt x="212422" y="9289"/>
                    <a:pt x="201753" y="8617"/>
                  </a:cubicBezTo>
                  <a:cubicBezTo>
                    <a:pt x="159068" y="5870"/>
                    <a:pt x="116386" y="3122"/>
                    <a:pt x="73681" y="396"/>
                  </a:cubicBezTo>
                  <a:cubicBezTo>
                    <a:pt x="71498" y="250"/>
                    <a:pt x="69295" y="125"/>
                    <a:pt x="67074" y="0"/>
                  </a:cubicBezTo>
                  <a:cubicBezTo>
                    <a:pt x="42073" y="16644"/>
                    <a:pt x="19556" y="38215"/>
                    <a:pt x="7796" y="65744"/>
                  </a:cubicBezTo>
                  <a:cubicBezTo>
                    <a:pt x="-4702" y="94942"/>
                    <a:pt x="-2844" y="131674"/>
                    <a:pt x="18263" y="15543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6355F1F-E4A9-9057-2C1B-8B9DF950383B}"/>
                </a:ext>
              </a:extLst>
            </p:cNvPr>
            <p:cNvGrpSpPr/>
            <p:nvPr/>
          </p:nvGrpSpPr>
          <p:grpSpPr>
            <a:xfrm>
              <a:off x="4365524" y="6220409"/>
              <a:ext cx="841002" cy="378767"/>
              <a:chOff x="4365524" y="6220409"/>
              <a:chExt cx="841002" cy="378767"/>
            </a:xfrm>
          </p:grpSpPr>
          <p:grpSp>
            <p:nvGrpSpPr>
              <p:cNvPr id="140" name="Graphic 1028">
                <a:extLst>
                  <a:ext uri="{FF2B5EF4-FFF2-40B4-BE49-F238E27FC236}">
                    <a16:creationId xmlns:a16="http://schemas.microsoft.com/office/drawing/2014/main" id="{1F963F88-1CD6-095F-F4BF-745EE8234FB6}"/>
                  </a:ext>
                </a:extLst>
              </p:cNvPr>
              <p:cNvGrpSpPr/>
              <p:nvPr/>
            </p:nvGrpSpPr>
            <p:grpSpPr>
              <a:xfrm>
                <a:off x="4979534" y="6258228"/>
                <a:ext cx="226992" cy="340948"/>
                <a:chOff x="8315881" y="5720487"/>
                <a:chExt cx="339168" cy="509439"/>
              </a:xfrm>
            </p:grpSpPr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A9EA975-B5C5-4269-5179-37A305E2A72F}"/>
                    </a:ext>
                  </a:extLst>
                </p:cNvPr>
                <p:cNvSpPr/>
                <p:nvPr/>
              </p:nvSpPr>
              <p:spPr>
                <a:xfrm>
                  <a:off x="8417170" y="5720487"/>
                  <a:ext cx="201033" cy="336504"/>
                </a:xfrm>
                <a:custGeom>
                  <a:avLst/>
                  <a:gdLst>
                    <a:gd name="connsiteX0" fmla="*/ 0 w 201033"/>
                    <a:gd name="connsiteY0" fmla="*/ 5003 h 336504"/>
                    <a:gd name="connsiteX1" fmla="*/ 20152 w 201033"/>
                    <a:gd name="connsiteY1" fmla="*/ 326045 h 336504"/>
                    <a:gd name="connsiteX2" fmla="*/ 201034 w 201033"/>
                    <a:gd name="connsiteY2" fmla="*/ 336505 h 336504"/>
                    <a:gd name="connsiteX3" fmla="*/ 140638 w 201033"/>
                    <a:gd name="connsiteY3" fmla="*/ 0 h 336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033" h="336504">
                      <a:moveTo>
                        <a:pt x="0" y="5003"/>
                      </a:moveTo>
                      <a:cubicBezTo>
                        <a:pt x="0" y="5003"/>
                        <a:pt x="9808" y="170144"/>
                        <a:pt x="20152" y="326045"/>
                      </a:cubicBezTo>
                      <a:lnTo>
                        <a:pt x="201034" y="336505"/>
                      </a:lnTo>
                      <a:cubicBezTo>
                        <a:pt x="201034" y="336505"/>
                        <a:pt x="157907" y="175618"/>
                        <a:pt x="140638" y="0"/>
                      </a:cubicBezTo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A666AC2C-DB38-898D-1461-41453F570A16}"/>
                    </a:ext>
                  </a:extLst>
                </p:cNvPr>
                <p:cNvSpPr/>
                <p:nvPr/>
              </p:nvSpPr>
              <p:spPr>
                <a:xfrm>
                  <a:off x="8315881" y="5884055"/>
                  <a:ext cx="339168" cy="345871"/>
                </a:xfrm>
                <a:custGeom>
                  <a:avLst/>
                  <a:gdLst>
                    <a:gd name="connsiteX0" fmla="*/ 300346 w 339168"/>
                    <a:gd name="connsiteY0" fmla="*/ 67610 h 345871"/>
                    <a:gd name="connsiteX1" fmla="*/ 243881 w 339168"/>
                    <a:gd name="connsiteY1" fmla="*/ 60401 h 345871"/>
                    <a:gd name="connsiteX2" fmla="*/ 94909 w 339168"/>
                    <a:gd name="connsiteY2" fmla="*/ 6339 h 345871"/>
                    <a:gd name="connsiteX3" fmla="*/ 0 w 339168"/>
                    <a:gd name="connsiteY3" fmla="*/ 250218 h 345871"/>
                    <a:gd name="connsiteX4" fmla="*/ 7210 w 339168"/>
                    <a:gd name="connsiteY4" fmla="*/ 320700 h 345871"/>
                    <a:gd name="connsiteX5" fmla="*/ 332783 w 339168"/>
                    <a:gd name="connsiteY5" fmla="*/ 320700 h 345871"/>
                    <a:gd name="connsiteX6" fmla="*/ 300346 w 339168"/>
                    <a:gd name="connsiteY6" fmla="*/ 67610 h 3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9168" h="345871">
                      <a:moveTo>
                        <a:pt x="300346" y="67610"/>
                      </a:moveTo>
                      <a:lnTo>
                        <a:pt x="243881" y="60401"/>
                      </a:lnTo>
                      <a:cubicBezTo>
                        <a:pt x="186215" y="-27299"/>
                        <a:pt x="94909" y="6339"/>
                        <a:pt x="94909" y="6339"/>
                      </a:cubicBezTo>
                      <a:cubicBezTo>
                        <a:pt x="114131" y="185345"/>
                        <a:pt x="0" y="250218"/>
                        <a:pt x="0" y="250218"/>
                      </a:cubicBezTo>
                      <a:lnTo>
                        <a:pt x="7210" y="320700"/>
                      </a:lnTo>
                      <a:cubicBezTo>
                        <a:pt x="7210" y="320700"/>
                        <a:pt x="156939" y="377336"/>
                        <a:pt x="332783" y="320700"/>
                      </a:cubicBezTo>
                      <a:cubicBezTo>
                        <a:pt x="358012" y="190550"/>
                        <a:pt x="300346" y="67610"/>
                        <a:pt x="300346" y="67610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41" name="Graphic 1028">
                <a:extLst>
                  <a:ext uri="{FF2B5EF4-FFF2-40B4-BE49-F238E27FC236}">
                    <a16:creationId xmlns:a16="http://schemas.microsoft.com/office/drawing/2014/main" id="{05B1AE4D-A60A-32E0-B72A-FBE31C5C3CAD}"/>
                  </a:ext>
                </a:extLst>
              </p:cNvPr>
              <p:cNvGrpSpPr/>
              <p:nvPr/>
            </p:nvGrpSpPr>
            <p:grpSpPr>
              <a:xfrm>
                <a:off x="4365524" y="6220409"/>
                <a:ext cx="385569" cy="339682"/>
                <a:chOff x="7398438" y="5663979"/>
                <a:chExt cx="576111" cy="507547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FAE3DE91-309D-81C9-EB3A-9FA199BAB4E4}"/>
                    </a:ext>
                  </a:extLst>
                </p:cNvPr>
                <p:cNvSpPr/>
                <p:nvPr/>
              </p:nvSpPr>
              <p:spPr>
                <a:xfrm>
                  <a:off x="7697269" y="5663979"/>
                  <a:ext cx="261174" cy="391850"/>
                </a:xfrm>
                <a:custGeom>
                  <a:avLst/>
                  <a:gdLst>
                    <a:gd name="connsiteX0" fmla="*/ 72964 w 261174"/>
                    <a:gd name="connsiteY0" fmla="*/ 0 h 391850"/>
                    <a:gd name="connsiteX1" fmla="*/ 0 w 261174"/>
                    <a:gd name="connsiteY1" fmla="*/ 328949 h 391850"/>
                    <a:gd name="connsiteX2" fmla="*/ 261175 w 261174"/>
                    <a:gd name="connsiteY2" fmla="*/ 391851 h 391850"/>
                    <a:gd name="connsiteX3" fmla="*/ 221064 w 261174"/>
                    <a:gd name="connsiteY3" fmla="*/ 0 h 391850"/>
                    <a:gd name="connsiteX4" fmla="*/ 72964 w 261174"/>
                    <a:gd name="connsiteY4" fmla="*/ 0 h 39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1174" h="391850">
                      <a:moveTo>
                        <a:pt x="72964" y="0"/>
                      </a:moveTo>
                      <a:cubicBezTo>
                        <a:pt x="72964" y="0"/>
                        <a:pt x="88005" y="301215"/>
                        <a:pt x="0" y="328949"/>
                      </a:cubicBezTo>
                      <a:lnTo>
                        <a:pt x="261175" y="391851"/>
                      </a:lnTo>
                      <a:cubicBezTo>
                        <a:pt x="261175" y="391851"/>
                        <a:pt x="219907" y="298903"/>
                        <a:pt x="221064" y="0"/>
                      </a:cubicBezTo>
                      <a:lnTo>
                        <a:pt x="72964" y="0"/>
                      </a:ln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4777BE11-CDBA-4F48-A3AA-CA776E301E0A}"/>
                    </a:ext>
                  </a:extLst>
                </p:cNvPr>
                <p:cNvSpPr/>
                <p:nvPr/>
              </p:nvSpPr>
              <p:spPr>
                <a:xfrm>
                  <a:off x="7398438" y="5841020"/>
                  <a:ext cx="576111" cy="330506"/>
                </a:xfrm>
                <a:custGeom>
                  <a:avLst/>
                  <a:gdLst>
                    <a:gd name="connsiteX0" fmla="*/ 553794 w 576111"/>
                    <a:gd name="connsiteY0" fmla="*/ 83493 h 330506"/>
                    <a:gd name="connsiteX1" fmla="*/ 327658 w 576111"/>
                    <a:gd name="connsiteY1" fmla="*/ 0 h 330506"/>
                    <a:gd name="connsiteX2" fmla="*/ 276676 w 576111"/>
                    <a:gd name="connsiteY2" fmla="*/ 112470 h 330506"/>
                    <a:gd name="connsiteX3" fmla="*/ 0 w 576111"/>
                    <a:gd name="connsiteY3" fmla="*/ 249573 h 330506"/>
                    <a:gd name="connsiteX4" fmla="*/ 27148 w 576111"/>
                    <a:gd name="connsiteY4" fmla="*/ 323802 h 330506"/>
                    <a:gd name="connsiteX5" fmla="*/ 309287 w 576111"/>
                    <a:gd name="connsiteY5" fmla="*/ 308459 h 330506"/>
                    <a:gd name="connsiteX6" fmla="*/ 565271 w 576111"/>
                    <a:gd name="connsiteY6" fmla="*/ 294537 h 330506"/>
                    <a:gd name="connsiteX7" fmla="*/ 553794 w 576111"/>
                    <a:gd name="connsiteY7" fmla="*/ 83493 h 330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6111" h="330506">
                      <a:moveTo>
                        <a:pt x="553794" y="83493"/>
                      </a:moveTo>
                      <a:cubicBezTo>
                        <a:pt x="553794" y="83493"/>
                        <a:pt x="443058" y="9786"/>
                        <a:pt x="327658" y="0"/>
                      </a:cubicBezTo>
                      <a:lnTo>
                        <a:pt x="276676" y="112470"/>
                      </a:lnTo>
                      <a:lnTo>
                        <a:pt x="0" y="249573"/>
                      </a:lnTo>
                      <a:lnTo>
                        <a:pt x="27148" y="323802"/>
                      </a:lnTo>
                      <a:cubicBezTo>
                        <a:pt x="27148" y="323802"/>
                        <a:pt x="117454" y="346463"/>
                        <a:pt x="309287" y="308459"/>
                      </a:cubicBezTo>
                      <a:lnTo>
                        <a:pt x="565271" y="294537"/>
                      </a:lnTo>
                      <a:cubicBezTo>
                        <a:pt x="565271" y="294536"/>
                        <a:pt x="596092" y="260258"/>
                        <a:pt x="553794" y="83493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4929EBC-A092-B5A7-5A3D-0D07AC9C7266}"/>
                </a:ext>
              </a:extLst>
            </p:cNvPr>
            <p:cNvSpPr/>
            <p:nvPr/>
          </p:nvSpPr>
          <p:spPr>
            <a:xfrm>
              <a:off x="5034691" y="4415499"/>
              <a:ext cx="98971" cy="182447"/>
            </a:xfrm>
            <a:custGeom>
              <a:avLst/>
              <a:gdLst>
                <a:gd name="connsiteX0" fmla="*/ 49462 w 147880"/>
                <a:gd name="connsiteY0" fmla="*/ 16469 h 272610"/>
                <a:gd name="connsiteX1" fmla="*/ 7354 w 147880"/>
                <a:gd name="connsiteY1" fmla="*/ 2191 h 272610"/>
                <a:gd name="connsiteX2" fmla="*/ 1333 w 147880"/>
                <a:gd name="connsiteY2" fmla="*/ 62805 h 272610"/>
                <a:gd name="connsiteX3" fmla="*/ 29636 w 147880"/>
                <a:gd name="connsiteY3" fmla="*/ 187153 h 272610"/>
                <a:gd name="connsiteX4" fmla="*/ 59430 w 147880"/>
                <a:gd name="connsiteY4" fmla="*/ 243490 h 272610"/>
                <a:gd name="connsiteX5" fmla="*/ 114425 w 147880"/>
                <a:gd name="connsiteY5" fmla="*/ 272610 h 272610"/>
                <a:gd name="connsiteX6" fmla="*/ 147244 w 147880"/>
                <a:gd name="connsiteY6" fmla="*/ 157603 h 272610"/>
                <a:gd name="connsiteX7" fmla="*/ 113194 w 147880"/>
                <a:gd name="connsiteY7" fmla="*/ 110451 h 272610"/>
                <a:gd name="connsiteX8" fmla="*/ 49462 w 147880"/>
                <a:gd name="connsiteY8" fmla="*/ 16469 h 27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7880" h="272610">
                  <a:moveTo>
                    <a:pt x="49462" y="16469"/>
                  </a:moveTo>
                  <a:cubicBezTo>
                    <a:pt x="37941" y="5671"/>
                    <a:pt x="21600" y="-4624"/>
                    <a:pt x="7354" y="2191"/>
                  </a:cubicBezTo>
                  <a:cubicBezTo>
                    <a:pt x="-1446" y="20779"/>
                    <a:pt x="-752" y="42344"/>
                    <a:pt x="1333" y="62805"/>
                  </a:cubicBezTo>
                  <a:cubicBezTo>
                    <a:pt x="5654" y="105201"/>
                    <a:pt x="15181" y="147064"/>
                    <a:pt x="29636" y="187153"/>
                  </a:cubicBezTo>
                  <a:cubicBezTo>
                    <a:pt x="36883" y="207249"/>
                    <a:pt x="45567" y="227236"/>
                    <a:pt x="59430" y="243490"/>
                  </a:cubicBezTo>
                  <a:cubicBezTo>
                    <a:pt x="73292" y="259741"/>
                    <a:pt x="93073" y="271985"/>
                    <a:pt x="114425" y="272610"/>
                  </a:cubicBezTo>
                  <a:cubicBezTo>
                    <a:pt x="138932" y="240023"/>
                    <a:pt x="150862" y="198216"/>
                    <a:pt x="147244" y="157603"/>
                  </a:cubicBezTo>
                  <a:cubicBezTo>
                    <a:pt x="145360" y="136460"/>
                    <a:pt x="134399" y="111384"/>
                    <a:pt x="113194" y="110451"/>
                  </a:cubicBezTo>
                  <a:cubicBezTo>
                    <a:pt x="99253" y="74923"/>
                    <a:pt x="77310" y="42566"/>
                    <a:pt x="49462" y="16469"/>
                  </a:cubicBezTo>
                  <a:close/>
                </a:path>
              </a:pathLst>
            </a:custGeom>
            <a:solidFill>
              <a:srgbClr val="FEB0A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185B6B7-29DE-863E-E5BD-9E87077258C1}"/>
                </a:ext>
              </a:extLst>
            </p:cNvPr>
            <p:cNvSpPr/>
            <p:nvPr/>
          </p:nvSpPr>
          <p:spPr>
            <a:xfrm>
              <a:off x="4536536" y="3681361"/>
              <a:ext cx="530262" cy="790329"/>
            </a:xfrm>
            <a:custGeom>
              <a:avLst/>
              <a:gdLst>
                <a:gd name="connsiteX0" fmla="*/ 0 w 792308"/>
                <a:gd name="connsiteY0" fmla="*/ 155720 h 1180896"/>
                <a:gd name="connsiteX1" fmla="*/ 566 w 792308"/>
                <a:gd name="connsiteY1" fmla="*/ 1020581 h 1180896"/>
                <a:gd name="connsiteX2" fmla="*/ 8357 w 792308"/>
                <a:gd name="connsiteY2" fmla="*/ 1180251 h 1180896"/>
                <a:gd name="connsiteX3" fmla="*/ 8437 w 792308"/>
                <a:gd name="connsiteY3" fmla="*/ 1180897 h 1180896"/>
                <a:gd name="connsiteX4" fmla="*/ 766616 w 792308"/>
                <a:gd name="connsiteY4" fmla="*/ 1180897 h 1180896"/>
                <a:gd name="connsiteX5" fmla="*/ 769685 w 792308"/>
                <a:gd name="connsiteY5" fmla="*/ 1141938 h 1180896"/>
                <a:gd name="connsiteX6" fmla="*/ 772591 w 792308"/>
                <a:gd name="connsiteY6" fmla="*/ 1084631 h 1180896"/>
                <a:gd name="connsiteX7" fmla="*/ 777458 w 792308"/>
                <a:gd name="connsiteY7" fmla="*/ 848860 h 1180896"/>
                <a:gd name="connsiteX8" fmla="*/ 787166 w 792308"/>
                <a:gd name="connsiteY8" fmla="*/ 404349 h 1180896"/>
                <a:gd name="connsiteX9" fmla="*/ 787410 w 792308"/>
                <a:gd name="connsiteY9" fmla="*/ 393772 h 1180896"/>
                <a:gd name="connsiteX10" fmla="*/ 789124 w 792308"/>
                <a:gd name="connsiteY10" fmla="*/ 315088 h 1180896"/>
                <a:gd name="connsiteX11" fmla="*/ 789891 w 792308"/>
                <a:gd name="connsiteY11" fmla="*/ 279804 h 1180896"/>
                <a:gd name="connsiteX12" fmla="*/ 792274 w 792308"/>
                <a:gd name="connsiteY12" fmla="*/ 172092 h 1180896"/>
                <a:gd name="connsiteX13" fmla="*/ 727598 w 792308"/>
                <a:gd name="connsiteY13" fmla="*/ 47283 h 1180896"/>
                <a:gd name="connsiteX14" fmla="*/ 692293 w 792308"/>
                <a:gd name="connsiteY14" fmla="*/ 29903 h 1180896"/>
                <a:gd name="connsiteX15" fmla="*/ 691908 w 792308"/>
                <a:gd name="connsiteY15" fmla="*/ 29782 h 1180896"/>
                <a:gd name="connsiteX16" fmla="*/ 684703 w 792308"/>
                <a:gd name="connsiteY16" fmla="*/ 27925 h 1180896"/>
                <a:gd name="connsiteX17" fmla="*/ 681696 w 792308"/>
                <a:gd name="connsiteY17" fmla="*/ 27279 h 1180896"/>
                <a:gd name="connsiteX18" fmla="*/ 642757 w 792308"/>
                <a:gd name="connsiteY18" fmla="*/ 19789 h 1180896"/>
                <a:gd name="connsiteX19" fmla="*/ 591890 w 792308"/>
                <a:gd name="connsiteY19" fmla="*/ 11877 h 1180896"/>
                <a:gd name="connsiteX20" fmla="*/ 581877 w 792308"/>
                <a:gd name="connsiteY20" fmla="*/ 10566 h 1180896"/>
                <a:gd name="connsiteX21" fmla="*/ 579455 w 792308"/>
                <a:gd name="connsiteY21" fmla="*/ 10243 h 1180896"/>
                <a:gd name="connsiteX22" fmla="*/ 559309 w 792308"/>
                <a:gd name="connsiteY22" fmla="*/ 7882 h 1180896"/>
                <a:gd name="connsiteX23" fmla="*/ 553879 w 792308"/>
                <a:gd name="connsiteY23" fmla="*/ 7296 h 1180896"/>
                <a:gd name="connsiteX24" fmla="*/ 548914 w 792308"/>
                <a:gd name="connsiteY24" fmla="*/ 6771 h 1180896"/>
                <a:gd name="connsiteX25" fmla="*/ 529192 w 792308"/>
                <a:gd name="connsiteY25" fmla="*/ 4915 h 1180896"/>
                <a:gd name="connsiteX26" fmla="*/ 272510 w 792308"/>
                <a:gd name="connsiteY26" fmla="*/ 8023 h 1180896"/>
                <a:gd name="connsiteX27" fmla="*/ 250588 w 792308"/>
                <a:gd name="connsiteY27" fmla="*/ 10667 h 1180896"/>
                <a:gd name="connsiteX28" fmla="*/ 250305 w 792308"/>
                <a:gd name="connsiteY28" fmla="*/ 10687 h 1180896"/>
                <a:gd name="connsiteX29" fmla="*/ 245984 w 792308"/>
                <a:gd name="connsiteY29" fmla="*/ 11274 h 1180896"/>
                <a:gd name="connsiteX30" fmla="*/ 236457 w 792308"/>
                <a:gd name="connsiteY30" fmla="*/ 12606 h 1180896"/>
                <a:gd name="connsiteX31" fmla="*/ 192876 w 792308"/>
                <a:gd name="connsiteY31" fmla="*/ 19510 h 1180896"/>
                <a:gd name="connsiteX32" fmla="*/ 182642 w 792308"/>
                <a:gd name="connsiteY32" fmla="*/ 21346 h 1180896"/>
                <a:gd name="connsiteX33" fmla="*/ 161729 w 792308"/>
                <a:gd name="connsiteY33" fmla="*/ 25364 h 1180896"/>
                <a:gd name="connsiteX34" fmla="*/ 141443 w 792308"/>
                <a:gd name="connsiteY34" fmla="*/ 29583 h 1180896"/>
                <a:gd name="connsiteX35" fmla="*/ 88597 w 792308"/>
                <a:gd name="connsiteY35" fmla="*/ 42179 h 1180896"/>
                <a:gd name="connsiteX36" fmla="*/ 83975 w 792308"/>
                <a:gd name="connsiteY36" fmla="*/ 43390 h 1180896"/>
                <a:gd name="connsiteX37" fmla="*/ 78646 w 792308"/>
                <a:gd name="connsiteY37" fmla="*/ 44964 h 1180896"/>
                <a:gd name="connsiteX38" fmla="*/ 78020 w 792308"/>
                <a:gd name="connsiteY38" fmla="*/ 45187 h 1180896"/>
                <a:gd name="connsiteX39" fmla="*/ 44894 w 792308"/>
                <a:gd name="connsiteY39" fmla="*/ 63415 h 1180896"/>
                <a:gd name="connsiteX40" fmla="*/ 0 w 792308"/>
                <a:gd name="connsiteY40" fmla="*/ 155720 h 118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92308" h="1180896">
                  <a:moveTo>
                    <a:pt x="0" y="155720"/>
                  </a:moveTo>
                  <a:lnTo>
                    <a:pt x="566" y="1020581"/>
                  </a:lnTo>
                  <a:cubicBezTo>
                    <a:pt x="566" y="1063154"/>
                    <a:pt x="3170" y="1138041"/>
                    <a:pt x="8357" y="1180251"/>
                  </a:cubicBezTo>
                  <a:lnTo>
                    <a:pt x="8437" y="1180897"/>
                  </a:lnTo>
                  <a:lnTo>
                    <a:pt x="766616" y="1180897"/>
                  </a:lnTo>
                  <a:lnTo>
                    <a:pt x="769685" y="1141938"/>
                  </a:lnTo>
                  <a:cubicBezTo>
                    <a:pt x="771158" y="1122863"/>
                    <a:pt x="772128" y="1103746"/>
                    <a:pt x="772591" y="1084631"/>
                  </a:cubicBezTo>
                  <a:lnTo>
                    <a:pt x="777458" y="848860"/>
                  </a:lnTo>
                  <a:lnTo>
                    <a:pt x="787166" y="404349"/>
                  </a:lnTo>
                  <a:lnTo>
                    <a:pt x="787410" y="393772"/>
                  </a:lnTo>
                  <a:lnTo>
                    <a:pt x="789124" y="315088"/>
                  </a:lnTo>
                  <a:lnTo>
                    <a:pt x="789891" y="279804"/>
                  </a:lnTo>
                  <a:lnTo>
                    <a:pt x="792274" y="172092"/>
                  </a:lnTo>
                  <a:cubicBezTo>
                    <a:pt x="793383" y="121243"/>
                    <a:pt x="768091" y="74575"/>
                    <a:pt x="727598" y="47283"/>
                  </a:cubicBezTo>
                  <a:cubicBezTo>
                    <a:pt x="716839" y="40015"/>
                    <a:pt x="704989" y="34142"/>
                    <a:pt x="692293" y="29903"/>
                  </a:cubicBezTo>
                  <a:cubicBezTo>
                    <a:pt x="692173" y="29862"/>
                    <a:pt x="692031" y="29823"/>
                    <a:pt x="691908" y="29782"/>
                  </a:cubicBezTo>
                  <a:cubicBezTo>
                    <a:pt x="689527" y="29015"/>
                    <a:pt x="687144" y="28408"/>
                    <a:pt x="684703" y="27925"/>
                  </a:cubicBezTo>
                  <a:lnTo>
                    <a:pt x="681696" y="27279"/>
                  </a:lnTo>
                  <a:cubicBezTo>
                    <a:pt x="668738" y="24594"/>
                    <a:pt x="655758" y="22090"/>
                    <a:pt x="642757" y="19789"/>
                  </a:cubicBezTo>
                  <a:cubicBezTo>
                    <a:pt x="625842" y="16801"/>
                    <a:pt x="608886" y="14158"/>
                    <a:pt x="591890" y="11877"/>
                  </a:cubicBezTo>
                  <a:cubicBezTo>
                    <a:pt x="588560" y="11412"/>
                    <a:pt x="585208" y="10989"/>
                    <a:pt x="581877" y="10566"/>
                  </a:cubicBezTo>
                  <a:cubicBezTo>
                    <a:pt x="581069" y="10464"/>
                    <a:pt x="580262" y="10363"/>
                    <a:pt x="579455" y="10243"/>
                  </a:cubicBezTo>
                  <a:cubicBezTo>
                    <a:pt x="572773" y="9396"/>
                    <a:pt x="566071" y="8589"/>
                    <a:pt x="559309" y="7882"/>
                  </a:cubicBezTo>
                  <a:cubicBezTo>
                    <a:pt x="557513" y="7659"/>
                    <a:pt x="555676" y="7478"/>
                    <a:pt x="553879" y="7296"/>
                  </a:cubicBezTo>
                  <a:cubicBezTo>
                    <a:pt x="552225" y="7114"/>
                    <a:pt x="550550" y="6933"/>
                    <a:pt x="548914" y="6771"/>
                  </a:cubicBezTo>
                  <a:cubicBezTo>
                    <a:pt x="542353" y="6104"/>
                    <a:pt x="535773" y="5479"/>
                    <a:pt x="529192" y="4915"/>
                  </a:cubicBezTo>
                  <a:cubicBezTo>
                    <a:pt x="443706" y="-2554"/>
                    <a:pt x="357754" y="-1504"/>
                    <a:pt x="272510" y="8023"/>
                  </a:cubicBezTo>
                  <a:cubicBezTo>
                    <a:pt x="265202" y="8851"/>
                    <a:pt x="257874" y="9719"/>
                    <a:pt x="250588" y="10667"/>
                  </a:cubicBezTo>
                  <a:cubicBezTo>
                    <a:pt x="250487" y="10687"/>
                    <a:pt x="250387" y="10687"/>
                    <a:pt x="250305" y="10687"/>
                  </a:cubicBezTo>
                  <a:cubicBezTo>
                    <a:pt x="248851" y="10890"/>
                    <a:pt x="247438" y="11071"/>
                    <a:pt x="245984" y="11274"/>
                  </a:cubicBezTo>
                  <a:cubicBezTo>
                    <a:pt x="242814" y="11697"/>
                    <a:pt x="239646" y="12141"/>
                    <a:pt x="236457" y="12606"/>
                  </a:cubicBezTo>
                  <a:cubicBezTo>
                    <a:pt x="221903" y="14686"/>
                    <a:pt x="207410" y="16966"/>
                    <a:pt x="192876" y="19510"/>
                  </a:cubicBezTo>
                  <a:cubicBezTo>
                    <a:pt x="189443" y="20115"/>
                    <a:pt x="186054" y="20702"/>
                    <a:pt x="182642" y="21346"/>
                  </a:cubicBezTo>
                  <a:cubicBezTo>
                    <a:pt x="175657" y="22618"/>
                    <a:pt x="168693" y="23951"/>
                    <a:pt x="161729" y="25364"/>
                  </a:cubicBezTo>
                  <a:cubicBezTo>
                    <a:pt x="154967" y="26716"/>
                    <a:pt x="148205" y="28129"/>
                    <a:pt x="141443" y="29583"/>
                  </a:cubicBezTo>
                  <a:cubicBezTo>
                    <a:pt x="123761" y="33418"/>
                    <a:pt x="106138" y="37617"/>
                    <a:pt x="88597" y="42179"/>
                  </a:cubicBezTo>
                  <a:lnTo>
                    <a:pt x="83975" y="43390"/>
                  </a:lnTo>
                  <a:cubicBezTo>
                    <a:pt x="82159" y="43854"/>
                    <a:pt x="80362" y="44358"/>
                    <a:pt x="78646" y="44964"/>
                  </a:cubicBezTo>
                  <a:cubicBezTo>
                    <a:pt x="78443" y="45044"/>
                    <a:pt x="78221" y="45104"/>
                    <a:pt x="78020" y="45187"/>
                  </a:cubicBezTo>
                  <a:cubicBezTo>
                    <a:pt x="65847" y="49486"/>
                    <a:pt x="54705" y="55683"/>
                    <a:pt x="44894" y="63415"/>
                  </a:cubicBezTo>
                  <a:cubicBezTo>
                    <a:pt x="17157" y="85191"/>
                    <a:pt x="-20" y="119001"/>
                    <a:pt x="0" y="155720"/>
                  </a:cubicBezTo>
                  <a:close/>
                </a:path>
              </a:pathLst>
            </a:custGeom>
            <a:solidFill>
              <a:schemeClr val="accent2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F0C0527-87EE-8B4A-1C17-E14DE5FA0411}"/>
                </a:ext>
              </a:extLst>
            </p:cNvPr>
            <p:cNvSpPr/>
            <p:nvPr/>
          </p:nvSpPr>
          <p:spPr>
            <a:xfrm>
              <a:off x="4913682" y="3940523"/>
              <a:ext cx="149824" cy="531168"/>
            </a:xfrm>
            <a:custGeom>
              <a:avLst/>
              <a:gdLst>
                <a:gd name="connsiteX0" fmla="*/ 223864 w 223864"/>
                <a:gd name="connsiteY0" fmla="*/ 6553 h 793662"/>
                <a:gd name="connsiteX1" fmla="*/ 223631 w 223864"/>
                <a:gd name="connsiteY1" fmla="*/ 17106 h 793662"/>
                <a:gd name="connsiteX2" fmla="*/ 213913 w 223864"/>
                <a:gd name="connsiteY2" fmla="*/ 461640 h 793662"/>
                <a:gd name="connsiteX3" fmla="*/ 209053 w 223864"/>
                <a:gd name="connsiteY3" fmla="*/ 697399 h 793662"/>
                <a:gd name="connsiteX4" fmla="*/ 206138 w 223864"/>
                <a:gd name="connsiteY4" fmla="*/ 754694 h 793662"/>
                <a:gd name="connsiteX5" fmla="*/ 203083 w 223864"/>
                <a:gd name="connsiteY5" fmla="*/ 793663 h 793662"/>
                <a:gd name="connsiteX6" fmla="*/ 0 w 223864"/>
                <a:gd name="connsiteY6" fmla="*/ 793663 h 793662"/>
                <a:gd name="connsiteX7" fmla="*/ 4906 w 223864"/>
                <a:gd name="connsiteY7" fmla="*/ 780797 h 793662"/>
                <a:gd name="connsiteX8" fmla="*/ 59056 w 223864"/>
                <a:gd name="connsiteY8" fmla="*/ 695501 h 793662"/>
                <a:gd name="connsiteX9" fmla="*/ 154812 w 223864"/>
                <a:gd name="connsiteY9" fmla="*/ 310623 h 793662"/>
                <a:gd name="connsiteX10" fmla="*/ 186517 w 223864"/>
                <a:gd name="connsiteY10" fmla="*/ 24141 h 793662"/>
                <a:gd name="connsiteX11" fmla="*/ 193969 w 223864"/>
                <a:gd name="connsiteY11" fmla="*/ 3961 h 793662"/>
                <a:gd name="connsiteX12" fmla="*/ 223864 w 223864"/>
                <a:gd name="connsiteY12" fmla="*/ 6553 h 79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864" h="793662">
                  <a:moveTo>
                    <a:pt x="223864" y="6553"/>
                  </a:moveTo>
                  <a:lnTo>
                    <a:pt x="223631" y="17106"/>
                  </a:lnTo>
                  <a:lnTo>
                    <a:pt x="213913" y="461640"/>
                  </a:lnTo>
                  <a:lnTo>
                    <a:pt x="209053" y="697399"/>
                  </a:lnTo>
                  <a:cubicBezTo>
                    <a:pt x="208590" y="716512"/>
                    <a:pt x="207618" y="735627"/>
                    <a:pt x="206138" y="754694"/>
                  </a:cubicBezTo>
                  <a:lnTo>
                    <a:pt x="203083" y="793663"/>
                  </a:lnTo>
                  <a:lnTo>
                    <a:pt x="0" y="793663"/>
                  </a:lnTo>
                  <a:cubicBezTo>
                    <a:pt x="1435" y="789267"/>
                    <a:pt x="3056" y="784962"/>
                    <a:pt x="4906" y="780797"/>
                  </a:cubicBezTo>
                  <a:cubicBezTo>
                    <a:pt x="18560" y="749928"/>
                    <a:pt x="40682" y="723778"/>
                    <a:pt x="59056" y="695501"/>
                  </a:cubicBezTo>
                  <a:cubicBezTo>
                    <a:pt x="126024" y="592432"/>
                    <a:pt x="141296" y="432807"/>
                    <a:pt x="154812" y="310623"/>
                  </a:cubicBezTo>
                  <a:cubicBezTo>
                    <a:pt x="165364" y="215144"/>
                    <a:pt x="175918" y="119666"/>
                    <a:pt x="186517" y="24141"/>
                  </a:cubicBezTo>
                  <a:cubicBezTo>
                    <a:pt x="187302" y="16874"/>
                    <a:pt x="188459" y="8821"/>
                    <a:pt x="193969" y="3961"/>
                  </a:cubicBezTo>
                  <a:cubicBezTo>
                    <a:pt x="202111" y="-3212"/>
                    <a:pt x="214471" y="398"/>
                    <a:pt x="223864" y="6553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CB36680-3F1B-C819-8D87-60ACDF8A4657}"/>
                </a:ext>
              </a:extLst>
            </p:cNvPr>
            <p:cNvSpPr/>
            <p:nvPr/>
          </p:nvSpPr>
          <p:spPr>
            <a:xfrm>
              <a:off x="4541214" y="4471440"/>
              <a:ext cx="624218" cy="1851242"/>
            </a:xfrm>
            <a:custGeom>
              <a:avLst/>
              <a:gdLst>
                <a:gd name="connsiteX0" fmla="*/ 258205 w 624218"/>
                <a:gd name="connsiteY0" fmla="*/ 0 h 1851242"/>
                <a:gd name="connsiteX1" fmla="*/ 258197 w 624218"/>
                <a:gd name="connsiteY1" fmla="*/ 261 h 1851242"/>
                <a:gd name="connsiteX2" fmla="*/ 507897 w 624218"/>
                <a:gd name="connsiteY2" fmla="*/ 261 h 1851242"/>
                <a:gd name="connsiteX3" fmla="*/ 507897 w 624218"/>
                <a:gd name="connsiteY3" fmla="*/ 417 h 1851242"/>
                <a:gd name="connsiteX4" fmla="*/ 508154 w 624218"/>
                <a:gd name="connsiteY4" fmla="*/ 416 h 1851242"/>
                <a:gd name="connsiteX5" fmla="*/ 573344 w 624218"/>
                <a:gd name="connsiteY5" fmla="*/ 894855 h 1851242"/>
                <a:gd name="connsiteX6" fmla="*/ 575271 w 624218"/>
                <a:gd name="connsiteY6" fmla="*/ 912788 h 1851242"/>
                <a:gd name="connsiteX7" fmla="*/ 612768 w 624218"/>
                <a:gd name="connsiteY7" fmla="*/ 1794736 h 1851242"/>
                <a:gd name="connsiteX8" fmla="*/ 612771 w 624218"/>
                <a:gd name="connsiteY8" fmla="*/ 1794738 h 1851242"/>
                <a:gd name="connsiteX9" fmla="*/ 613125 w 624218"/>
                <a:gd name="connsiteY9" fmla="*/ 1842983 h 1851242"/>
                <a:gd name="connsiteX10" fmla="*/ 504715 w 624218"/>
                <a:gd name="connsiteY10" fmla="*/ 1851242 h 1851242"/>
                <a:gd name="connsiteX11" fmla="*/ 490651 w 624218"/>
                <a:gd name="connsiteY11" fmla="*/ 1794737 h 1851242"/>
                <a:gd name="connsiteX12" fmla="*/ 490625 w 624218"/>
                <a:gd name="connsiteY12" fmla="*/ 1794737 h 1851242"/>
                <a:gd name="connsiteX13" fmla="*/ 473883 w 624218"/>
                <a:gd name="connsiteY13" fmla="*/ 1763279 h 1851242"/>
                <a:gd name="connsiteX14" fmla="*/ 442436 w 624218"/>
                <a:gd name="connsiteY14" fmla="*/ 1666160 h 1851242"/>
                <a:gd name="connsiteX15" fmla="*/ 339623 w 624218"/>
                <a:gd name="connsiteY15" fmla="*/ 871416 h 1851242"/>
                <a:gd name="connsiteX16" fmla="*/ 274525 w 624218"/>
                <a:gd name="connsiteY16" fmla="*/ 230133 h 1851242"/>
                <a:gd name="connsiteX17" fmla="*/ 250914 w 624218"/>
                <a:gd name="connsiteY17" fmla="*/ 230133 h 1851242"/>
                <a:gd name="connsiteX18" fmla="*/ 230015 w 624218"/>
                <a:gd name="connsiteY18" fmla="*/ 889692 h 1851242"/>
                <a:gd name="connsiteX19" fmla="*/ 230164 w 624218"/>
                <a:gd name="connsiteY19" fmla="*/ 907625 h 1851242"/>
                <a:gd name="connsiteX20" fmla="*/ 186820 w 624218"/>
                <a:gd name="connsiteY20" fmla="*/ 1744336 h 1851242"/>
                <a:gd name="connsiteX21" fmla="*/ 186944 w 624218"/>
                <a:gd name="connsiteY21" fmla="*/ 1744323 h 1851242"/>
                <a:gd name="connsiteX22" fmla="*/ 186523 w 624218"/>
                <a:gd name="connsiteY22" fmla="*/ 1748032 h 1851242"/>
                <a:gd name="connsiteX23" fmla="*/ 180968 w 624218"/>
                <a:gd name="connsiteY23" fmla="*/ 1797155 h 1851242"/>
                <a:gd name="connsiteX24" fmla="*/ 66945 w 624218"/>
                <a:gd name="connsiteY24" fmla="*/ 1797292 h 1851242"/>
                <a:gd name="connsiteX25" fmla="*/ 62493 w 624218"/>
                <a:gd name="connsiteY25" fmla="*/ 1754207 h 1851242"/>
                <a:gd name="connsiteX26" fmla="*/ 48889 w 624218"/>
                <a:gd name="connsiteY26" fmla="*/ 1722384 h 1851242"/>
                <a:gd name="connsiteX27" fmla="*/ 27173 w 624218"/>
                <a:gd name="connsiteY27" fmla="*/ 1624225 h 1851242"/>
                <a:gd name="connsiteX28" fmla="*/ 0 w 624218"/>
                <a:gd name="connsiteY28" fmla="*/ 866203 h 1851242"/>
                <a:gd name="connsiteX29" fmla="*/ 1165 w 624218"/>
                <a:gd name="connsiteY29" fmla="*/ 1395 h 1851242"/>
                <a:gd name="connsiteX30" fmla="*/ 948 w 624218"/>
                <a:gd name="connsiteY30" fmla="*/ 261 h 1851242"/>
                <a:gd name="connsiteX31" fmla="*/ 1166 w 624218"/>
                <a:gd name="connsiteY31" fmla="*/ 261 h 1851242"/>
                <a:gd name="connsiteX32" fmla="*/ 1166 w 624218"/>
                <a:gd name="connsiteY32" fmla="*/ 261 h 1851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24218" h="1851242">
                  <a:moveTo>
                    <a:pt x="258205" y="0"/>
                  </a:moveTo>
                  <a:lnTo>
                    <a:pt x="258197" y="261"/>
                  </a:lnTo>
                  <a:lnTo>
                    <a:pt x="507897" y="261"/>
                  </a:lnTo>
                  <a:lnTo>
                    <a:pt x="507897" y="417"/>
                  </a:lnTo>
                  <a:lnTo>
                    <a:pt x="508154" y="416"/>
                  </a:lnTo>
                  <a:lnTo>
                    <a:pt x="573344" y="894855"/>
                  </a:lnTo>
                  <a:cubicBezTo>
                    <a:pt x="573748" y="900815"/>
                    <a:pt x="574398" y="906813"/>
                    <a:pt x="575271" y="912788"/>
                  </a:cubicBezTo>
                  <a:cubicBezTo>
                    <a:pt x="655707" y="1463628"/>
                    <a:pt x="612773" y="1794702"/>
                    <a:pt x="612768" y="1794736"/>
                  </a:cubicBezTo>
                  <a:lnTo>
                    <a:pt x="612771" y="1794738"/>
                  </a:lnTo>
                  <a:lnTo>
                    <a:pt x="613125" y="1842983"/>
                  </a:lnTo>
                  <a:lnTo>
                    <a:pt x="504715" y="1851242"/>
                  </a:lnTo>
                  <a:lnTo>
                    <a:pt x="490651" y="1794737"/>
                  </a:lnTo>
                  <a:lnTo>
                    <a:pt x="490625" y="1794737"/>
                  </a:lnTo>
                  <a:lnTo>
                    <a:pt x="473883" y="1763279"/>
                  </a:lnTo>
                  <a:cubicBezTo>
                    <a:pt x="457726" y="1732922"/>
                    <a:pt x="447025" y="1699817"/>
                    <a:pt x="442436" y="1666160"/>
                  </a:cubicBezTo>
                  <a:lnTo>
                    <a:pt x="339623" y="871416"/>
                  </a:lnTo>
                  <a:lnTo>
                    <a:pt x="274525" y="230133"/>
                  </a:lnTo>
                  <a:lnTo>
                    <a:pt x="250914" y="230133"/>
                  </a:lnTo>
                  <a:lnTo>
                    <a:pt x="230015" y="889692"/>
                  </a:lnTo>
                  <a:cubicBezTo>
                    <a:pt x="229829" y="895658"/>
                    <a:pt x="229891" y="901648"/>
                    <a:pt x="230164" y="907625"/>
                  </a:cubicBezTo>
                  <a:cubicBezTo>
                    <a:pt x="253417" y="1402233"/>
                    <a:pt x="198676" y="1689123"/>
                    <a:pt x="186820" y="1744336"/>
                  </a:cubicBezTo>
                  <a:lnTo>
                    <a:pt x="186944" y="1744323"/>
                  </a:lnTo>
                  <a:lnTo>
                    <a:pt x="186523" y="1748032"/>
                  </a:lnTo>
                  <a:lnTo>
                    <a:pt x="180968" y="1797155"/>
                  </a:lnTo>
                  <a:lnTo>
                    <a:pt x="66945" y="1797292"/>
                  </a:lnTo>
                  <a:lnTo>
                    <a:pt x="62493" y="1754207"/>
                  </a:lnTo>
                  <a:lnTo>
                    <a:pt x="48889" y="1722384"/>
                  </a:lnTo>
                  <a:cubicBezTo>
                    <a:pt x="35780" y="1691690"/>
                    <a:pt x="28388" y="1658231"/>
                    <a:pt x="27173" y="1624225"/>
                  </a:cubicBezTo>
                  <a:lnTo>
                    <a:pt x="0" y="866203"/>
                  </a:lnTo>
                  <a:lnTo>
                    <a:pt x="1165" y="1395"/>
                  </a:lnTo>
                  <a:lnTo>
                    <a:pt x="948" y="261"/>
                  </a:lnTo>
                  <a:lnTo>
                    <a:pt x="1166" y="261"/>
                  </a:lnTo>
                  <a:lnTo>
                    <a:pt x="1166" y="2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A1CC1BA-BDD2-6E5F-D806-D064CBA04F8E}"/>
                </a:ext>
              </a:extLst>
            </p:cNvPr>
            <p:cNvSpPr/>
            <p:nvPr/>
          </p:nvSpPr>
          <p:spPr>
            <a:xfrm>
              <a:off x="4746335" y="4494151"/>
              <a:ext cx="55194" cy="159936"/>
            </a:xfrm>
            <a:custGeom>
              <a:avLst/>
              <a:gdLst>
                <a:gd name="connsiteX0" fmla="*/ 60697 w 82470"/>
                <a:gd name="connsiteY0" fmla="*/ 238974 h 238973"/>
                <a:gd name="connsiteX1" fmla="*/ 44632 w 82470"/>
                <a:gd name="connsiteY1" fmla="*/ 238974 h 238973"/>
                <a:gd name="connsiteX2" fmla="*/ 22985 w 82470"/>
                <a:gd name="connsiteY2" fmla="*/ 219508 h 238973"/>
                <a:gd name="connsiteX3" fmla="*/ 20 w 82470"/>
                <a:gd name="connsiteY3" fmla="*/ 3839 h 238973"/>
                <a:gd name="connsiteX4" fmla="*/ 3104 w 82470"/>
                <a:gd name="connsiteY4" fmla="*/ 19 h 238973"/>
                <a:gd name="connsiteX5" fmla="*/ 6922 w 82470"/>
                <a:gd name="connsiteY5" fmla="*/ 3103 h 238973"/>
                <a:gd name="connsiteX6" fmla="*/ 29888 w 82470"/>
                <a:gd name="connsiteY6" fmla="*/ 218772 h 238973"/>
                <a:gd name="connsiteX7" fmla="*/ 44632 w 82470"/>
                <a:gd name="connsiteY7" fmla="*/ 232030 h 238973"/>
                <a:gd name="connsiteX8" fmla="*/ 60697 w 82470"/>
                <a:gd name="connsiteY8" fmla="*/ 232030 h 238973"/>
                <a:gd name="connsiteX9" fmla="*/ 71277 w 82470"/>
                <a:gd name="connsiteY9" fmla="*/ 227593 h 238973"/>
                <a:gd name="connsiteX10" fmla="*/ 75524 w 82470"/>
                <a:gd name="connsiteY10" fmla="*/ 216939 h 238973"/>
                <a:gd name="connsiteX11" fmla="*/ 71727 w 82470"/>
                <a:gd name="connsiteY11" fmla="*/ 3534 h 238973"/>
                <a:gd name="connsiteX12" fmla="*/ 75137 w 82470"/>
                <a:gd name="connsiteY12" fmla="*/ 2 h 238973"/>
                <a:gd name="connsiteX13" fmla="*/ 75200 w 82470"/>
                <a:gd name="connsiteY13" fmla="*/ 0 h 238973"/>
                <a:gd name="connsiteX14" fmla="*/ 78670 w 82470"/>
                <a:gd name="connsiteY14" fmla="*/ 3410 h 238973"/>
                <a:gd name="connsiteX15" fmla="*/ 82467 w 82470"/>
                <a:gd name="connsiteY15" fmla="*/ 216816 h 238973"/>
                <a:gd name="connsiteX16" fmla="*/ 76231 w 82470"/>
                <a:gd name="connsiteY16" fmla="*/ 232459 h 238973"/>
                <a:gd name="connsiteX17" fmla="*/ 60697 w 82470"/>
                <a:gd name="connsiteY17" fmla="*/ 238974 h 23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470" h="238973">
                  <a:moveTo>
                    <a:pt x="60697" y="238974"/>
                  </a:moveTo>
                  <a:lnTo>
                    <a:pt x="44632" y="238974"/>
                  </a:lnTo>
                  <a:cubicBezTo>
                    <a:pt x="33473" y="238974"/>
                    <a:pt x="24166" y="230606"/>
                    <a:pt x="22985" y="219508"/>
                  </a:cubicBezTo>
                  <a:lnTo>
                    <a:pt x="20" y="3839"/>
                  </a:lnTo>
                  <a:cubicBezTo>
                    <a:pt x="-183" y="1932"/>
                    <a:pt x="1199" y="223"/>
                    <a:pt x="3104" y="19"/>
                  </a:cubicBezTo>
                  <a:cubicBezTo>
                    <a:pt x="5010" y="-180"/>
                    <a:pt x="6722" y="1199"/>
                    <a:pt x="6922" y="3103"/>
                  </a:cubicBezTo>
                  <a:lnTo>
                    <a:pt x="29888" y="218772"/>
                  </a:lnTo>
                  <a:cubicBezTo>
                    <a:pt x="30694" y="226331"/>
                    <a:pt x="37033" y="232030"/>
                    <a:pt x="44632" y="232030"/>
                  </a:cubicBezTo>
                  <a:lnTo>
                    <a:pt x="60697" y="232030"/>
                  </a:lnTo>
                  <a:cubicBezTo>
                    <a:pt x="64709" y="232030"/>
                    <a:pt x="68466" y="230455"/>
                    <a:pt x="71277" y="227593"/>
                  </a:cubicBezTo>
                  <a:cubicBezTo>
                    <a:pt x="74088" y="224732"/>
                    <a:pt x="75596" y="220948"/>
                    <a:pt x="75524" y="216939"/>
                  </a:cubicBezTo>
                  <a:lnTo>
                    <a:pt x="71727" y="3534"/>
                  </a:lnTo>
                  <a:cubicBezTo>
                    <a:pt x="71694" y="1617"/>
                    <a:pt x="73220" y="34"/>
                    <a:pt x="75137" y="2"/>
                  </a:cubicBezTo>
                  <a:cubicBezTo>
                    <a:pt x="75158" y="0"/>
                    <a:pt x="75178" y="0"/>
                    <a:pt x="75200" y="0"/>
                  </a:cubicBezTo>
                  <a:cubicBezTo>
                    <a:pt x="77090" y="0"/>
                    <a:pt x="78634" y="1514"/>
                    <a:pt x="78670" y="3410"/>
                  </a:cubicBezTo>
                  <a:lnTo>
                    <a:pt x="82467" y="216816"/>
                  </a:lnTo>
                  <a:cubicBezTo>
                    <a:pt x="82571" y="222703"/>
                    <a:pt x="80357" y="228258"/>
                    <a:pt x="76231" y="232459"/>
                  </a:cubicBezTo>
                  <a:cubicBezTo>
                    <a:pt x="72102" y="236659"/>
                    <a:pt x="66588" y="238974"/>
                    <a:pt x="60697" y="238974"/>
                  </a:cubicBezTo>
                  <a:close/>
                </a:path>
              </a:pathLst>
            </a:custGeom>
            <a:solidFill>
              <a:srgbClr val="FFFFF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32217CC-777E-F391-2869-C5BC98CFF2A3}"/>
                </a:ext>
              </a:extLst>
            </p:cNvPr>
            <p:cNvSpPr/>
            <p:nvPr/>
          </p:nvSpPr>
          <p:spPr>
            <a:xfrm>
              <a:off x="4601388" y="6218088"/>
              <a:ext cx="128575" cy="9882"/>
            </a:xfrm>
            <a:custGeom>
              <a:avLst/>
              <a:gdLst>
                <a:gd name="connsiteX0" fmla="*/ 3468 w 192114"/>
                <a:gd name="connsiteY0" fmla="*/ 14767 h 14766"/>
                <a:gd name="connsiteX1" fmla="*/ 3 w 192114"/>
                <a:gd name="connsiteY1" fmla="*/ 11442 h 14766"/>
                <a:gd name="connsiteX2" fmla="*/ 3326 w 192114"/>
                <a:gd name="connsiteY2" fmla="*/ 7830 h 14766"/>
                <a:gd name="connsiteX3" fmla="*/ 188499 w 192114"/>
                <a:gd name="connsiteY3" fmla="*/ 1 h 14766"/>
                <a:gd name="connsiteX4" fmla="*/ 192111 w 192114"/>
                <a:gd name="connsiteY4" fmla="*/ 3324 h 14766"/>
                <a:gd name="connsiteX5" fmla="*/ 188790 w 192114"/>
                <a:gd name="connsiteY5" fmla="*/ 6936 h 14766"/>
                <a:gd name="connsiteX6" fmla="*/ 3617 w 192114"/>
                <a:gd name="connsiteY6" fmla="*/ 14765 h 14766"/>
                <a:gd name="connsiteX7" fmla="*/ 3468 w 192114"/>
                <a:gd name="connsiteY7" fmla="*/ 14767 h 1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114" h="14766">
                  <a:moveTo>
                    <a:pt x="3468" y="14767"/>
                  </a:moveTo>
                  <a:cubicBezTo>
                    <a:pt x="1616" y="14767"/>
                    <a:pt x="82" y="13308"/>
                    <a:pt x="3" y="11442"/>
                  </a:cubicBezTo>
                  <a:cubicBezTo>
                    <a:pt x="-78" y="9529"/>
                    <a:pt x="1409" y="7909"/>
                    <a:pt x="3326" y="7830"/>
                  </a:cubicBezTo>
                  <a:lnTo>
                    <a:pt x="188499" y="1"/>
                  </a:lnTo>
                  <a:cubicBezTo>
                    <a:pt x="190433" y="-50"/>
                    <a:pt x="192030" y="1407"/>
                    <a:pt x="192111" y="3324"/>
                  </a:cubicBezTo>
                  <a:cubicBezTo>
                    <a:pt x="192192" y="5237"/>
                    <a:pt x="190705" y="6856"/>
                    <a:pt x="188790" y="6936"/>
                  </a:cubicBezTo>
                  <a:lnTo>
                    <a:pt x="3617" y="14765"/>
                  </a:lnTo>
                  <a:cubicBezTo>
                    <a:pt x="3566" y="14765"/>
                    <a:pt x="3518" y="14767"/>
                    <a:pt x="3468" y="14767"/>
                  </a:cubicBezTo>
                  <a:close/>
                </a:path>
              </a:pathLst>
            </a:custGeom>
            <a:solidFill>
              <a:srgbClr val="FFFFF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99BCFFC-F3AB-4459-89F5-5DDC8A74FFB2}"/>
                </a:ext>
              </a:extLst>
            </p:cNvPr>
            <p:cNvSpPr/>
            <p:nvPr/>
          </p:nvSpPr>
          <p:spPr>
            <a:xfrm>
              <a:off x="5029542" y="6263852"/>
              <a:ext cx="126763" cy="4648"/>
            </a:xfrm>
            <a:custGeom>
              <a:avLst/>
              <a:gdLst>
                <a:gd name="connsiteX0" fmla="*/ 3472 w 189407"/>
                <a:gd name="connsiteY0" fmla="*/ 6945 h 6945"/>
                <a:gd name="connsiteX1" fmla="*/ 0 w 189407"/>
                <a:gd name="connsiteY1" fmla="*/ 3473 h 6945"/>
                <a:gd name="connsiteX2" fmla="*/ 3472 w 189407"/>
                <a:gd name="connsiteY2" fmla="*/ 2 h 6945"/>
                <a:gd name="connsiteX3" fmla="*/ 185935 w 189407"/>
                <a:gd name="connsiteY3" fmla="*/ 0 h 6945"/>
                <a:gd name="connsiteX4" fmla="*/ 189408 w 189407"/>
                <a:gd name="connsiteY4" fmla="*/ 3472 h 6945"/>
                <a:gd name="connsiteX5" fmla="*/ 185935 w 189407"/>
                <a:gd name="connsiteY5" fmla="*/ 6944 h 6945"/>
                <a:gd name="connsiteX6" fmla="*/ 3472 w 189407"/>
                <a:gd name="connsiteY6" fmla="*/ 6945 h 6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407" h="6945">
                  <a:moveTo>
                    <a:pt x="3472" y="6945"/>
                  </a:moveTo>
                  <a:cubicBezTo>
                    <a:pt x="1555" y="6945"/>
                    <a:pt x="0" y="5392"/>
                    <a:pt x="0" y="3473"/>
                  </a:cubicBezTo>
                  <a:cubicBezTo>
                    <a:pt x="0" y="1558"/>
                    <a:pt x="1553" y="2"/>
                    <a:pt x="3472" y="2"/>
                  </a:cubicBezTo>
                  <a:lnTo>
                    <a:pt x="185935" y="0"/>
                  </a:lnTo>
                  <a:cubicBezTo>
                    <a:pt x="187852" y="0"/>
                    <a:pt x="189408" y="1553"/>
                    <a:pt x="189408" y="3472"/>
                  </a:cubicBezTo>
                  <a:cubicBezTo>
                    <a:pt x="189408" y="5388"/>
                    <a:pt x="187854" y="6944"/>
                    <a:pt x="185935" y="6944"/>
                  </a:cubicBezTo>
                  <a:lnTo>
                    <a:pt x="3472" y="6945"/>
                  </a:lnTo>
                  <a:close/>
                </a:path>
              </a:pathLst>
            </a:custGeom>
            <a:solidFill>
              <a:srgbClr val="FFFFFF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1" name="Graphic 1028">
              <a:extLst>
                <a:ext uri="{FF2B5EF4-FFF2-40B4-BE49-F238E27FC236}">
                  <a16:creationId xmlns:a16="http://schemas.microsoft.com/office/drawing/2014/main" id="{B83928A5-D015-EEC6-483E-0ED46859F4FD}"/>
                </a:ext>
              </a:extLst>
            </p:cNvPr>
            <p:cNvGrpSpPr/>
            <p:nvPr/>
          </p:nvGrpSpPr>
          <p:grpSpPr>
            <a:xfrm>
              <a:off x="4854844" y="3704777"/>
              <a:ext cx="667368" cy="1034097"/>
              <a:chOff x="8129571" y="1905163"/>
              <a:chExt cx="997170" cy="1545131"/>
            </a:xfrm>
          </p:grpSpPr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E0A9B566-DBB8-052E-BF3E-C67FD0C12C81}"/>
                  </a:ext>
                </a:extLst>
              </p:cNvPr>
              <p:cNvSpPr/>
              <p:nvPr/>
            </p:nvSpPr>
            <p:spPr>
              <a:xfrm>
                <a:off x="8247855" y="1905163"/>
                <a:ext cx="875201" cy="805878"/>
              </a:xfrm>
              <a:custGeom>
                <a:avLst/>
                <a:gdLst>
                  <a:gd name="connsiteX0" fmla="*/ 848225 w 875201"/>
                  <a:gd name="connsiteY0" fmla="*/ 789907 h 805878"/>
                  <a:gd name="connsiteX1" fmla="*/ 768612 w 875201"/>
                  <a:gd name="connsiteY1" fmla="*/ 802984 h 805878"/>
                  <a:gd name="connsiteX2" fmla="*/ 414867 w 875201"/>
                  <a:gd name="connsiteY2" fmla="*/ 566071 h 805878"/>
                  <a:gd name="connsiteX3" fmla="*/ 268169 w 875201"/>
                  <a:gd name="connsiteY3" fmla="*/ 464738 h 805878"/>
                  <a:gd name="connsiteX4" fmla="*/ 210357 w 875201"/>
                  <a:gd name="connsiteY4" fmla="*/ 422219 h 805878"/>
                  <a:gd name="connsiteX5" fmla="*/ 206504 w 875201"/>
                  <a:gd name="connsiteY5" fmla="*/ 419182 h 805878"/>
                  <a:gd name="connsiteX6" fmla="*/ 205102 w 875201"/>
                  <a:gd name="connsiteY6" fmla="*/ 418070 h 805878"/>
                  <a:gd name="connsiteX7" fmla="*/ 133967 w 875201"/>
                  <a:gd name="connsiteY7" fmla="*/ 355180 h 805878"/>
                  <a:gd name="connsiteX8" fmla="*/ 16843 w 875201"/>
                  <a:gd name="connsiteY8" fmla="*/ 182482 h 805878"/>
                  <a:gd name="connsiteX9" fmla="*/ 22737 w 875201"/>
                  <a:gd name="connsiteY9" fmla="*/ 30111 h 805878"/>
                  <a:gd name="connsiteX10" fmla="*/ 123436 w 875201"/>
                  <a:gd name="connsiteY10" fmla="*/ 3032 h 805878"/>
                  <a:gd name="connsiteX11" fmla="*/ 224731 w 875201"/>
                  <a:gd name="connsiteY11" fmla="*/ 52423 h 805878"/>
                  <a:gd name="connsiteX12" fmla="*/ 799136 w 875201"/>
                  <a:gd name="connsiteY12" fmla="*/ 557378 h 805878"/>
                  <a:gd name="connsiteX13" fmla="*/ 838935 w 875201"/>
                  <a:gd name="connsiteY13" fmla="*/ 603656 h 805878"/>
                  <a:gd name="connsiteX14" fmla="*/ 875082 w 875201"/>
                  <a:gd name="connsiteY14" fmla="*/ 712213 h 805878"/>
                  <a:gd name="connsiteX15" fmla="*/ 848225 w 875201"/>
                  <a:gd name="connsiteY15" fmla="*/ 789907 h 80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5201" h="805878">
                    <a:moveTo>
                      <a:pt x="848225" y="789907"/>
                    </a:moveTo>
                    <a:cubicBezTo>
                      <a:pt x="826584" y="808007"/>
                      <a:pt x="795726" y="808065"/>
                      <a:pt x="768612" y="802984"/>
                    </a:cubicBezTo>
                    <a:cubicBezTo>
                      <a:pt x="627623" y="776520"/>
                      <a:pt x="530480" y="650899"/>
                      <a:pt x="414867" y="566071"/>
                    </a:cubicBezTo>
                    <a:cubicBezTo>
                      <a:pt x="367350" y="531203"/>
                      <a:pt x="317273" y="499236"/>
                      <a:pt x="268169" y="464738"/>
                    </a:cubicBezTo>
                    <a:cubicBezTo>
                      <a:pt x="248672" y="451088"/>
                      <a:pt x="229341" y="437027"/>
                      <a:pt x="210357" y="422219"/>
                    </a:cubicBezTo>
                    <a:cubicBezTo>
                      <a:pt x="209063" y="421229"/>
                      <a:pt x="207771" y="420218"/>
                      <a:pt x="206504" y="419182"/>
                    </a:cubicBezTo>
                    <a:cubicBezTo>
                      <a:pt x="206038" y="418804"/>
                      <a:pt x="205570" y="418449"/>
                      <a:pt x="205102" y="418070"/>
                    </a:cubicBezTo>
                    <a:cubicBezTo>
                      <a:pt x="180584" y="398699"/>
                      <a:pt x="156559" y="377794"/>
                      <a:pt x="133967" y="355180"/>
                    </a:cubicBezTo>
                    <a:cubicBezTo>
                      <a:pt x="84910" y="306099"/>
                      <a:pt x="42641" y="249029"/>
                      <a:pt x="16843" y="182482"/>
                    </a:cubicBezTo>
                    <a:cubicBezTo>
                      <a:pt x="-2787" y="131925"/>
                      <a:pt x="-10393" y="68634"/>
                      <a:pt x="22737" y="30111"/>
                    </a:cubicBezTo>
                    <a:cubicBezTo>
                      <a:pt x="46800" y="2123"/>
                      <a:pt x="87065" y="-4855"/>
                      <a:pt x="123436" y="3032"/>
                    </a:cubicBezTo>
                    <a:cubicBezTo>
                      <a:pt x="159717" y="10890"/>
                      <a:pt x="192983" y="31423"/>
                      <a:pt x="224731" y="52423"/>
                    </a:cubicBezTo>
                    <a:cubicBezTo>
                      <a:pt x="445048" y="198101"/>
                      <a:pt x="629449" y="379775"/>
                      <a:pt x="799136" y="557378"/>
                    </a:cubicBezTo>
                    <a:cubicBezTo>
                      <a:pt x="813223" y="572123"/>
                      <a:pt x="827304" y="586936"/>
                      <a:pt x="838935" y="603656"/>
                    </a:cubicBezTo>
                    <a:cubicBezTo>
                      <a:pt x="860907" y="635311"/>
                      <a:pt x="873565" y="673494"/>
                      <a:pt x="875082" y="712213"/>
                    </a:cubicBezTo>
                    <a:cubicBezTo>
                      <a:pt x="876179" y="740545"/>
                      <a:pt x="869889" y="771785"/>
                      <a:pt x="848225" y="7899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28" name="Graphic 1028">
                <a:extLst>
                  <a:ext uri="{FF2B5EF4-FFF2-40B4-BE49-F238E27FC236}">
                    <a16:creationId xmlns:a16="http://schemas.microsoft.com/office/drawing/2014/main" id="{35997F2A-F41D-5853-58F2-F1E96A8A1F4D}"/>
                  </a:ext>
                </a:extLst>
              </p:cNvPr>
              <p:cNvGrpSpPr/>
              <p:nvPr/>
            </p:nvGrpSpPr>
            <p:grpSpPr>
              <a:xfrm>
                <a:off x="8129571" y="3030503"/>
                <a:ext cx="467565" cy="419791"/>
                <a:chOff x="8129571" y="3030503"/>
                <a:chExt cx="467565" cy="419791"/>
              </a:xfrm>
              <a:solidFill>
                <a:srgbClr val="FEC1BC"/>
              </a:solidFill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B85508BB-993A-5F91-B676-A699A3074CCF}"/>
                    </a:ext>
                  </a:extLst>
                </p:cNvPr>
                <p:cNvSpPr/>
                <p:nvPr/>
              </p:nvSpPr>
              <p:spPr>
                <a:xfrm>
                  <a:off x="8316486" y="3030503"/>
                  <a:ext cx="280650" cy="268544"/>
                </a:xfrm>
                <a:custGeom>
                  <a:avLst/>
                  <a:gdLst>
                    <a:gd name="connsiteX0" fmla="*/ 274109 w 280650"/>
                    <a:gd name="connsiteY0" fmla="*/ 93130 h 268544"/>
                    <a:gd name="connsiteX1" fmla="*/ 198107 w 280650"/>
                    <a:gd name="connsiteY1" fmla="*/ 36562 h 268544"/>
                    <a:gd name="connsiteX2" fmla="*/ 115740 w 280650"/>
                    <a:gd name="connsiteY2" fmla="*/ 0 h 268544"/>
                    <a:gd name="connsiteX3" fmla="*/ 17501 w 280650"/>
                    <a:gd name="connsiteY3" fmla="*/ 89430 h 268544"/>
                    <a:gd name="connsiteX4" fmla="*/ 2037 w 280650"/>
                    <a:gd name="connsiteY4" fmla="*/ 103252 h 268544"/>
                    <a:gd name="connsiteX5" fmla="*/ 624 w 280650"/>
                    <a:gd name="connsiteY5" fmla="*/ 122434 h 268544"/>
                    <a:gd name="connsiteX6" fmla="*/ 18031 w 280650"/>
                    <a:gd name="connsiteY6" fmla="*/ 217851 h 268544"/>
                    <a:gd name="connsiteX7" fmla="*/ 39700 w 280650"/>
                    <a:gd name="connsiteY7" fmla="*/ 258205 h 268544"/>
                    <a:gd name="connsiteX8" fmla="*/ 112373 w 280650"/>
                    <a:gd name="connsiteY8" fmla="*/ 261605 h 268544"/>
                    <a:gd name="connsiteX9" fmla="*/ 248854 w 280650"/>
                    <a:gd name="connsiteY9" fmla="*/ 186680 h 268544"/>
                    <a:gd name="connsiteX10" fmla="*/ 274109 w 280650"/>
                    <a:gd name="connsiteY10" fmla="*/ 93130 h 268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80650" h="268544">
                      <a:moveTo>
                        <a:pt x="274109" y="93130"/>
                      </a:moveTo>
                      <a:cubicBezTo>
                        <a:pt x="260458" y="65979"/>
                        <a:pt x="228346" y="49388"/>
                        <a:pt x="198107" y="36562"/>
                      </a:cubicBezTo>
                      <a:cubicBezTo>
                        <a:pt x="176507" y="27399"/>
                        <a:pt x="137916" y="7645"/>
                        <a:pt x="115740" y="0"/>
                      </a:cubicBezTo>
                      <a:cubicBezTo>
                        <a:pt x="90335" y="37057"/>
                        <a:pt x="58275" y="65700"/>
                        <a:pt x="17501" y="89430"/>
                      </a:cubicBezTo>
                      <a:cubicBezTo>
                        <a:pt x="11285" y="93048"/>
                        <a:pt x="4970" y="97108"/>
                        <a:pt x="2037" y="103252"/>
                      </a:cubicBezTo>
                      <a:cubicBezTo>
                        <a:pt x="-722" y="109029"/>
                        <a:pt x="-117" y="115873"/>
                        <a:pt x="624" y="122434"/>
                      </a:cubicBezTo>
                      <a:cubicBezTo>
                        <a:pt x="4228" y="154302"/>
                        <a:pt x="10045" y="186190"/>
                        <a:pt x="18031" y="217851"/>
                      </a:cubicBezTo>
                      <a:cubicBezTo>
                        <a:pt x="21702" y="232404"/>
                        <a:pt x="26617" y="248079"/>
                        <a:pt x="39700" y="258205"/>
                      </a:cubicBezTo>
                      <a:cubicBezTo>
                        <a:pt x="60019" y="273929"/>
                        <a:pt x="89200" y="268890"/>
                        <a:pt x="112373" y="261605"/>
                      </a:cubicBezTo>
                      <a:cubicBezTo>
                        <a:pt x="163925" y="245400"/>
                        <a:pt x="213375" y="222513"/>
                        <a:pt x="248854" y="186680"/>
                      </a:cubicBezTo>
                      <a:cubicBezTo>
                        <a:pt x="273301" y="161991"/>
                        <a:pt x="290711" y="126155"/>
                        <a:pt x="274109" y="93130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CAB0CD9-658F-2871-88BB-C0123CDE8E97}"/>
                    </a:ext>
                  </a:extLst>
                </p:cNvPr>
                <p:cNvSpPr/>
                <p:nvPr/>
              </p:nvSpPr>
              <p:spPr>
                <a:xfrm>
                  <a:off x="8221953" y="3119060"/>
                  <a:ext cx="157259" cy="97993"/>
                </a:xfrm>
                <a:custGeom>
                  <a:avLst/>
                  <a:gdLst>
                    <a:gd name="connsiteX0" fmla="*/ 119 w 157259"/>
                    <a:gd name="connsiteY0" fmla="*/ 81381 h 97993"/>
                    <a:gd name="connsiteX1" fmla="*/ 9408 w 157259"/>
                    <a:gd name="connsiteY1" fmla="*/ 96150 h 97993"/>
                    <a:gd name="connsiteX2" fmla="*/ 27540 w 157259"/>
                    <a:gd name="connsiteY2" fmla="*/ 97323 h 97993"/>
                    <a:gd name="connsiteX3" fmla="*/ 103327 w 157259"/>
                    <a:gd name="connsiteY3" fmla="*/ 70026 h 97993"/>
                    <a:gd name="connsiteX4" fmla="*/ 144180 w 157259"/>
                    <a:gd name="connsiteY4" fmla="*/ 45966 h 97993"/>
                    <a:gd name="connsiteX5" fmla="*/ 156893 w 157259"/>
                    <a:gd name="connsiteY5" fmla="*/ 27450 h 97993"/>
                    <a:gd name="connsiteX6" fmla="*/ 152522 w 157259"/>
                    <a:gd name="connsiteY6" fmla="*/ 10365 h 97993"/>
                    <a:gd name="connsiteX7" fmla="*/ 124513 w 157259"/>
                    <a:gd name="connsiteY7" fmla="*/ 645 h 97993"/>
                    <a:gd name="connsiteX8" fmla="*/ 114096 w 157259"/>
                    <a:gd name="connsiteY8" fmla="*/ 4445 h 97993"/>
                    <a:gd name="connsiteX9" fmla="*/ 83329 w 157259"/>
                    <a:gd name="connsiteY9" fmla="*/ 17960 h 97993"/>
                    <a:gd name="connsiteX10" fmla="*/ 3747 w 157259"/>
                    <a:gd name="connsiteY10" fmla="*/ 73265 h 97993"/>
                    <a:gd name="connsiteX11" fmla="*/ 119 w 157259"/>
                    <a:gd name="connsiteY11" fmla="*/ 81381 h 97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7259" h="97993">
                      <a:moveTo>
                        <a:pt x="119" y="81381"/>
                      </a:moveTo>
                      <a:cubicBezTo>
                        <a:pt x="-805" y="87687"/>
                        <a:pt x="3773" y="93712"/>
                        <a:pt x="9408" y="96150"/>
                      </a:cubicBezTo>
                      <a:cubicBezTo>
                        <a:pt x="15045" y="98588"/>
                        <a:pt x="21453" y="98190"/>
                        <a:pt x="27540" y="97323"/>
                      </a:cubicBezTo>
                      <a:cubicBezTo>
                        <a:pt x="54076" y="93537"/>
                        <a:pt x="78929" y="81710"/>
                        <a:pt x="103327" y="70026"/>
                      </a:cubicBezTo>
                      <a:cubicBezTo>
                        <a:pt x="117576" y="63202"/>
                        <a:pt x="131998" y="56269"/>
                        <a:pt x="144180" y="45966"/>
                      </a:cubicBezTo>
                      <a:cubicBezTo>
                        <a:pt x="149961" y="41077"/>
                        <a:pt x="155425" y="35007"/>
                        <a:pt x="156893" y="27450"/>
                      </a:cubicBezTo>
                      <a:cubicBezTo>
                        <a:pt x="158060" y="21432"/>
                        <a:pt x="156397" y="14931"/>
                        <a:pt x="152522" y="10365"/>
                      </a:cubicBezTo>
                      <a:cubicBezTo>
                        <a:pt x="145827" y="2236"/>
                        <a:pt x="134677" y="-1632"/>
                        <a:pt x="124513" y="645"/>
                      </a:cubicBezTo>
                      <a:cubicBezTo>
                        <a:pt x="120914" y="1451"/>
                        <a:pt x="117492" y="2951"/>
                        <a:pt x="114096" y="4445"/>
                      </a:cubicBezTo>
                      <a:cubicBezTo>
                        <a:pt x="103839" y="8950"/>
                        <a:pt x="93585" y="13454"/>
                        <a:pt x="83329" y="17960"/>
                      </a:cubicBezTo>
                      <a:cubicBezTo>
                        <a:pt x="53531" y="31050"/>
                        <a:pt x="22058" y="45522"/>
                        <a:pt x="3747" y="73265"/>
                      </a:cubicBezTo>
                      <a:cubicBezTo>
                        <a:pt x="2104" y="75749"/>
                        <a:pt x="553" y="78415"/>
                        <a:pt x="119" y="81381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8DCA3AEC-95B5-DC3C-3702-AB6FA48CFFEC}"/>
                    </a:ext>
                  </a:extLst>
                </p:cNvPr>
                <p:cNvSpPr/>
                <p:nvPr/>
              </p:nvSpPr>
              <p:spPr>
                <a:xfrm>
                  <a:off x="8129571" y="3165897"/>
                  <a:ext cx="154262" cy="90631"/>
                </a:xfrm>
                <a:custGeom>
                  <a:avLst/>
                  <a:gdLst>
                    <a:gd name="connsiteX0" fmla="*/ 153999 w 154262"/>
                    <a:gd name="connsiteY0" fmla="*/ 14577 h 90631"/>
                    <a:gd name="connsiteX1" fmla="*/ 148488 w 154262"/>
                    <a:gd name="connsiteY1" fmla="*/ 5763 h 90631"/>
                    <a:gd name="connsiteX2" fmla="*/ 122473 w 154262"/>
                    <a:gd name="connsiteY2" fmla="*/ 1103 h 90631"/>
                    <a:gd name="connsiteX3" fmla="*/ 97832 w 154262"/>
                    <a:gd name="connsiteY3" fmla="*/ 12983 h 90631"/>
                    <a:gd name="connsiteX4" fmla="*/ 18587 w 154262"/>
                    <a:gd name="connsiteY4" fmla="*/ 56468 h 90631"/>
                    <a:gd name="connsiteX5" fmla="*/ 316 w 154262"/>
                    <a:gd name="connsiteY5" fmla="*/ 79132 h 90631"/>
                    <a:gd name="connsiteX6" fmla="*/ 11834 w 154262"/>
                    <a:gd name="connsiteY6" fmla="*/ 89799 h 90631"/>
                    <a:gd name="connsiteX7" fmla="*/ 28206 w 154262"/>
                    <a:gd name="connsiteY7" fmla="*/ 89676 h 90631"/>
                    <a:gd name="connsiteX8" fmla="*/ 72109 w 154262"/>
                    <a:gd name="connsiteY8" fmla="*/ 77951 h 90631"/>
                    <a:gd name="connsiteX9" fmla="*/ 149109 w 154262"/>
                    <a:gd name="connsiteY9" fmla="*/ 30757 h 90631"/>
                    <a:gd name="connsiteX10" fmla="*/ 153999 w 154262"/>
                    <a:gd name="connsiteY10" fmla="*/ 14577 h 906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262" h="90631">
                      <a:moveTo>
                        <a:pt x="153999" y="14577"/>
                      </a:moveTo>
                      <a:cubicBezTo>
                        <a:pt x="153298" y="11118"/>
                        <a:pt x="151167" y="8062"/>
                        <a:pt x="148488" y="5763"/>
                      </a:cubicBezTo>
                      <a:cubicBezTo>
                        <a:pt x="141543" y="-202"/>
                        <a:pt x="131357" y="-1112"/>
                        <a:pt x="122473" y="1103"/>
                      </a:cubicBezTo>
                      <a:cubicBezTo>
                        <a:pt x="113590" y="3318"/>
                        <a:pt x="105660" y="8237"/>
                        <a:pt x="97832" y="12983"/>
                      </a:cubicBezTo>
                      <a:cubicBezTo>
                        <a:pt x="72058" y="28607"/>
                        <a:pt x="45610" y="43120"/>
                        <a:pt x="18587" y="56468"/>
                      </a:cubicBezTo>
                      <a:cubicBezTo>
                        <a:pt x="9158" y="61126"/>
                        <a:pt x="-2033" y="68879"/>
                        <a:pt x="316" y="79132"/>
                      </a:cubicBezTo>
                      <a:cubicBezTo>
                        <a:pt x="1544" y="84493"/>
                        <a:pt x="6519" y="88383"/>
                        <a:pt x="11834" y="89799"/>
                      </a:cubicBezTo>
                      <a:cubicBezTo>
                        <a:pt x="17149" y="91217"/>
                        <a:pt x="22780" y="90583"/>
                        <a:pt x="28206" y="89676"/>
                      </a:cubicBezTo>
                      <a:cubicBezTo>
                        <a:pt x="43161" y="87178"/>
                        <a:pt x="57710" y="82700"/>
                        <a:pt x="72109" y="77951"/>
                      </a:cubicBezTo>
                      <a:cubicBezTo>
                        <a:pt x="101242" y="68339"/>
                        <a:pt x="131870" y="56133"/>
                        <a:pt x="149109" y="30757"/>
                      </a:cubicBezTo>
                      <a:cubicBezTo>
                        <a:pt x="152364" y="25967"/>
                        <a:pt x="155147" y="20254"/>
                        <a:pt x="153999" y="14577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9C3F41EE-2195-7132-11BE-E6F6499AA4EB}"/>
                    </a:ext>
                  </a:extLst>
                </p:cNvPr>
                <p:cNvSpPr/>
                <p:nvPr/>
              </p:nvSpPr>
              <p:spPr>
                <a:xfrm>
                  <a:off x="8236240" y="3184029"/>
                  <a:ext cx="113403" cy="118119"/>
                </a:xfrm>
                <a:custGeom>
                  <a:avLst/>
                  <a:gdLst>
                    <a:gd name="connsiteX0" fmla="*/ 27866 w 113403"/>
                    <a:gd name="connsiteY0" fmla="*/ 56895 h 118119"/>
                    <a:gd name="connsiteX1" fmla="*/ 4053 w 113403"/>
                    <a:gd name="connsiteY1" fmla="*/ 82529 h 118119"/>
                    <a:gd name="connsiteX2" fmla="*/ 6324 w 113403"/>
                    <a:gd name="connsiteY2" fmla="*/ 115136 h 118119"/>
                    <a:gd name="connsiteX3" fmla="*/ 29702 w 113403"/>
                    <a:gd name="connsiteY3" fmla="*/ 114963 h 118119"/>
                    <a:gd name="connsiteX4" fmla="*/ 103420 w 113403"/>
                    <a:gd name="connsiteY4" fmla="*/ 51467 h 118119"/>
                    <a:gd name="connsiteX5" fmla="*/ 113398 w 113403"/>
                    <a:gd name="connsiteY5" fmla="*/ 22002 h 118119"/>
                    <a:gd name="connsiteX6" fmla="*/ 99627 w 113403"/>
                    <a:gd name="connsiteY6" fmla="*/ 116 h 118119"/>
                    <a:gd name="connsiteX7" fmla="*/ 75660 w 113403"/>
                    <a:gd name="connsiteY7" fmla="*/ 13707 h 118119"/>
                    <a:gd name="connsiteX8" fmla="*/ 27866 w 113403"/>
                    <a:gd name="connsiteY8" fmla="*/ 56895 h 118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3403" h="118119">
                      <a:moveTo>
                        <a:pt x="27866" y="56895"/>
                      </a:moveTo>
                      <a:cubicBezTo>
                        <a:pt x="19003" y="64195"/>
                        <a:pt x="9652" y="71660"/>
                        <a:pt x="4053" y="82529"/>
                      </a:cubicBezTo>
                      <a:cubicBezTo>
                        <a:pt x="-1549" y="93397"/>
                        <a:pt x="-1838" y="108795"/>
                        <a:pt x="6324" y="115136"/>
                      </a:cubicBezTo>
                      <a:cubicBezTo>
                        <a:pt x="12738" y="120121"/>
                        <a:pt x="21790" y="118007"/>
                        <a:pt x="29702" y="114963"/>
                      </a:cubicBezTo>
                      <a:cubicBezTo>
                        <a:pt x="58621" y="103831"/>
                        <a:pt x="85758" y="81613"/>
                        <a:pt x="103420" y="51467"/>
                      </a:cubicBezTo>
                      <a:cubicBezTo>
                        <a:pt x="108677" y="42495"/>
                        <a:pt x="113208" y="32367"/>
                        <a:pt x="113398" y="22002"/>
                      </a:cubicBezTo>
                      <a:cubicBezTo>
                        <a:pt x="113590" y="11636"/>
                        <a:pt x="108229" y="1273"/>
                        <a:pt x="99627" y="116"/>
                      </a:cubicBezTo>
                      <a:cubicBezTo>
                        <a:pt x="91026" y="-1041"/>
                        <a:pt x="82766" y="6679"/>
                        <a:pt x="75660" y="13707"/>
                      </a:cubicBezTo>
                      <a:cubicBezTo>
                        <a:pt x="60257" y="28942"/>
                        <a:pt x="44300" y="43361"/>
                        <a:pt x="27866" y="56895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C0432D9F-3C71-9FD3-B31D-A44D68CA9D0D}"/>
                    </a:ext>
                  </a:extLst>
                </p:cNvPr>
                <p:cNvSpPr/>
                <p:nvPr/>
              </p:nvSpPr>
              <p:spPr>
                <a:xfrm>
                  <a:off x="8202616" y="3249324"/>
                  <a:ext cx="76295" cy="139362"/>
                </a:xfrm>
                <a:custGeom>
                  <a:avLst/>
                  <a:gdLst>
                    <a:gd name="connsiteX0" fmla="*/ 5664 w 76295"/>
                    <a:gd name="connsiteY0" fmla="*/ 108464 h 139362"/>
                    <a:gd name="connsiteX1" fmla="*/ 1744 w 76295"/>
                    <a:gd name="connsiteY1" fmla="*/ 134384 h 139362"/>
                    <a:gd name="connsiteX2" fmla="*/ 13590 w 76295"/>
                    <a:gd name="connsiteY2" fmla="*/ 139114 h 139362"/>
                    <a:gd name="connsiteX3" fmla="*/ 26249 w 76295"/>
                    <a:gd name="connsiteY3" fmla="*/ 132083 h 139362"/>
                    <a:gd name="connsiteX4" fmla="*/ 71990 w 76295"/>
                    <a:gd name="connsiteY4" fmla="*/ 44244 h 139362"/>
                    <a:gd name="connsiteX5" fmla="*/ 76295 w 76295"/>
                    <a:gd name="connsiteY5" fmla="*/ 21314 h 139362"/>
                    <a:gd name="connsiteX6" fmla="*/ 68443 w 76295"/>
                    <a:gd name="connsiteY6" fmla="*/ 2160 h 139362"/>
                    <a:gd name="connsiteX7" fmla="*/ 41567 w 76295"/>
                    <a:gd name="connsiteY7" fmla="*/ 12202 h 139362"/>
                    <a:gd name="connsiteX8" fmla="*/ 28852 w 76295"/>
                    <a:gd name="connsiteY8" fmla="*/ 45444 h 139362"/>
                    <a:gd name="connsiteX9" fmla="*/ 5664 w 76295"/>
                    <a:gd name="connsiteY9" fmla="*/ 108464 h 139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95" h="139362">
                      <a:moveTo>
                        <a:pt x="5664" y="108464"/>
                      </a:moveTo>
                      <a:cubicBezTo>
                        <a:pt x="1762" y="116821"/>
                        <a:pt x="-2457" y="127277"/>
                        <a:pt x="1744" y="134384"/>
                      </a:cubicBezTo>
                      <a:cubicBezTo>
                        <a:pt x="4204" y="138545"/>
                        <a:pt x="9061" y="139999"/>
                        <a:pt x="13590" y="139114"/>
                      </a:cubicBezTo>
                      <a:cubicBezTo>
                        <a:pt x="18120" y="138230"/>
                        <a:pt x="22374" y="135346"/>
                        <a:pt x="26249" y="132083"/>
                      </a:cubicBezTo>
                      <a:cubicBezTo>
                        <a:pt x="50528" y="111648"/>
                        <a:pt x="62588" y="76921"/>
                        <a:pt x="71990" y="44244"/>
                      </a:cubicBezTo>
                      <a:cubicBezTo>
                        <a:pt x="74155" y="36714"/>
                        <a:pt x="76285" y="29002"/>
                        <a:pt x="76295" y="21314"/>
                      </a:cubicBezTo>
                      <a:cubicBezTo>
                        <a:pt x="76305" y="13627"/>
                        <a:pt x="73830" y="5843"/>
                        <a:pt x="68443" y="2160"/>
                      </a:cubicBezTo>
                      <a:cubicBezTo>
                        <a:pt x="60212" y="-3467"/>
                        <a:pt x="48253" y="2611"/>
                        <a:pt x="41567" y="12202"/>
                      </a:cubicBezTo>
                      <a:cubicBezTo>
                        <a:pt x="34879" y="21794"/>
                        <a:pt x="32031" y="33902"/>
                        <a:pt x="28852" y="45444"/>
                      </a:cubicBezTo>
                      <a:cubicBezTo>
                        <a:pt x="22895" y="67083"/>
                        <a:pt x="15113" y="88236"/>
                        <a:pt x="5664" y="108464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AF922F0-533C-0730-41F6-D2DBED238E10}"/>
                    </a:ext>
                  </a:extLst>
                </p:cNvPr>
                <p:cNvSpPr/>
                <p:nvPr/>
              </p:nvSpPr>
              <p:spPr>
                <a:xfrm>
                  <a:off x="8310140" y="3245802"/>
                  <a:ext cx="66721" cy="120578"/>
                </a:xfrm>
                <a:custGeom>
                  <a:avLst/>
                  <a:gdLst>
                    <a:gd name="connsiteX0" fmla="*/ 28727 w 66721"/>
                    <a:gd name="connsiteY0" fmla="*/ 6048 h 120578"/>
                    <a:gd name="connsiteX1" fmla="*/ 25326 w 66721"/>
                    <a:gd name="connsiteY1" fmla="*/ 14166 h 120578"/>
                    <a:gd name="connsiteX2" fmla="*/ 2551 w 66721"/>
                    <a:gd name="connsiteY2" fmla="*/ 92156 h 120578"/>
                    <a:gd name="connsiteX3" fmla="*/ 22 w 66721"/>
                    <a:gd name="connsiteY3" fmla="*/ 106467 h 120578"/>
                    <a:gd name="connsiteX4" fmla="*/ 6496 w 66721"/>
                    <a:gd name="connsiteY4" fmla="*/ 118897 h 120578"/>
                    <a:gd name="connsiteX5" fmla="*/ 20546 w 66721"/>
                    <a:gd name="connsiteY5" fmla="*/ 118686 h 120578"/>
                    <a:gd name="connsiteX6" fmla="*/ 31495 w 66721"/>
                    <a:gd name="connsiteY6" fmla="*/ 109067 h 120578"/>
                    <a:gd name="connsiteX7" fmla="*/ 65816 w 66721"/>
                    <a:gd name="connsiteY7" fmla="*/ 34972 h 120578"/>
                    <a:gd name="connsiteX8" fmla="*/ 66590 w 66721"/>
                    <a:gd name="connsiteY8" fmla="*/ 23267 h 120578"/>
                    <a:gd name="connsiteX9" fmla="*/ 48420 w 66721"/>
                    <a:gd name="connsiteY9" fmla="*/ 961 h 120578"/>
                    <a:gd name="connsiteX10" fmla="*/ 28727 w 66721"/>
                    <a:gd name="connsiteY10" fmla="*/ 6048 h 12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721" h="120578">
                      <a:moveTo>
                        <a:pt x="28727" y="6048"/>
                      </a:moveTo>
                      <a:cubicBezTo>
                        <a:pt x="27008" y="8443"/>
                        <a:pt x="26152" y="11336"/>
                        <a:pt x="25326" y="14166"/>
                      </a:cubicBezTo>
                      <a:cubicBezTo>
                        <a:pt x="17734" y="40163"/>
                        <a:pt x="10144" y="66160"/>
                        <a:pt x="2551" y="92156"/>
                      </a:cubicBezTo>
                      <a:cubicBezTo>
                        <a:pt x="1185" y="96828"/>
                        <a:pt x="-191" y="101604"/>
                        <a:pt x="22" y="106467"/>
                      </a:cubicBezTo>
                      <a:cubicBezTo>
                        <a:pt x="234" y="111329"/>
                        <a:pt x="2329" y="116382"/>
                        <a:pt x="6496" y="118897"/>
                      </a:cubicBezTo>
                      <a:cubicBezTo>
                        <a:pt x="10682" y="121424"/>
                        <a:pt x="16182" y="120897"/>
                        <a:pt x="20546" y="118686"/>
                      </a:cubicBezTo>
                      <a:cubicBezTo>
                        <a:pt x="24908" y="116474"/>
                        <a:pt x="28340" y="112807"/>
                        <a:pt x="31495" y="109067"/>
                      </a:cubicBezTo>
                      <a:cubicBezTo>
                        <a:pt x="49255" y="88013"/>
                        <a:pt x="61242" y="62135"/>
                        <a:pt x="65816" y="34972"/>
                      </a:cubicBezTo>
                      <a:cubicBezTo>
                        <a:pt x="66465" y="31104"/>
                        <a:pt x="66971" y="27171"/>
                        <a:pt x="66590" y="23267"/>
                      </a:cubicBezTo>
                      <a:cubicBezTo>
                        <a:pt x="65601" y="13153"/>
                        <a:pt x="58124" y="3976"/>
                        <a:pt x="48420" y="961"/>
                      </a:cubicBezTo>
                      <a:cubicBezTo>
                        <a:pt x="41501" y="-1187"/>
                        <a:pt x="32952" y="162"/>
                        <a:pt x="28727" y="6048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B6DE4C81-9642-3A04-E98A-3EAC3B8AE756}"/>
                    </a:ext>
                  </a:extLst>
                </p:cNvPr>
                <p:cNvSpPr/>
                <p:nvPr/>
              </p:nvSpPr>
              <p:spPr>
                <a:xfrm>
                  <a:off x="8309355" y="3327251"/>
                  <a:ext cx="44310" cy="123044"/>
                </a:xfrm>
                <a:custGeom>
                  <a:avLst/>
                  <a:gdLst>
                    <a:gd name="connsiteX0" fmla="*/ 17353 w 44310"/>
                    <a:gd name="connsiteY0" fmla="*/ 122964 h 123044"/>
                    <a:gd name="connsiteX1" fmla="*/ 31808 w 44310"/>
                    <a:gd name="connsiteY1" fmla="*/ 111904 h 123044"/>
                    <a:gd name="connsiteX2" fmla="*/ 39005 w 44310"/>
                    <a:gd name="connsiteY2" fmla="*/ 20005 h 123044"/>
                    <a:gd name="connsiteX3" fmla="*/ 23171 w 44310"/>
                    <a:gd name="connsiteY3" fmla="*/ 501 h 123044"/>
                    <a:gd name="connsiteX4" fmla="*/ 1410 w 44310"/>
                    <a:gd name="connsiteY4" fmla="*/ 13294 h 123044"/>
                    <a:gd name="connsiteX5" fmla="*/ 2183 w 44310"/>
                    <a:gd name="connsiteY5" fmla="*/ 39245 h 123044"/>
                    <a:gd name="connsiteX6" fmla="*/ 6967 w 44310"/>
                    <a:gd name="connsiteY6" fmla="*/ 103246 h 123044"/>
                    <a:gd name="connsiteX7" fmla="*/ 8047 w 44310"/>
                    <a:gd name="connsiteY7" fmla="*/ 115059 h 123044"/>
                    <a:gd name="connsiteX8" fmla="*/ 17353 w 44310"/>
                    <a:gd name="connsiteY8" fmla="*/ 122964 h 12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310" h="123044">
                      <a:moveTo>
                        <a:pt x="17353" y="122964"/>
                      </a:moveTo>
                      <a:cubicBezTo>
                        <a:pt x="24275" y="123830"/>
                        <a:pt x="29104" y="117526"/>
                        <a:pt x="31808" y="111904"/>
                      </a:cubicBezTo>
                      <a:cubicBezTo>
                        <a:pt x="45466" y="83502"/>
                        <a:pt x="48041" y="50633"/>
                        <a:pt x="39005" y="20005"/>
                      </a:cubicBezTo>
                      <a:cubicBezTo>
                        <a:pt x="36620" y="11919"/>
                        <a:pt x="32168" y="2838"/>
                        <a:pt x="23171" y="501"/>
                      </a:cubicBezTo>
                      <a:cubicBezTo>
                        <a:pt x="13687" y="-1963"/>
                        <a:pt x="4211" y="5036"/>
                        <a:pt x="1410" y="13294"/>
                      </a:cubicBezTo>
                      <a:cubicBezTo>
                        <a:pt x="-1392" y="21555"/>
                        <a:pt x="580" y="30580"/>
                        <a:pt x="2183" y="39245"/>
                      </a:cubicBezTo>
                      <a:cubicBezTo>
                        <a:pt x="6108" y="60455"/>
                        <a:pt x="7712" y="81926"/>
                        <a:pt x="6967" y="103246"/>
                      </a:cubicBezTo>
                      <a:cubicBezTo>
                        <a:pt x="6828" y="107199"/>
                        <a:pt x="6626" y="111256"/>
                        <a:pt x="8047" y="115059"/>
                      </a:cubicBezTo>
                      <a:cubicBezTo>
                        <a:pt x="9468" y="118861"/>
                        <a:pt x="12938" y="122412"/>
                        <a:pt x="17353" y="122964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37EC7C41-5810-2943-1A4A-F84DB1D3BADA}"/>
                    </a:ext>
                  </a:extLst>
                </p:cNvPr>
                <p:cNvSpPr/>
                <p:nvPr/>
              </p:nvSpPr>
              <p:spPr>
                <a:xfrm>
                  <a:off x="8384793" y="3278018"/>
                  <a:ext cx="56146" cy="110280"/>
                </a:xfrm>
                <a:custGeom>
                  <a:avLst/>
                  <a:gdLst>
                    <a:gd name="connsiteX0" fmla="*/ 45843 w 56146"/>
                    <a:gd name="connsiteY0" fmla="*/ 110089 h 110280"/>
                    <a:gd name="connsiteX1" fmla="*/ 53184 w 56146"/>
                    <a:gd name="connsiteY1" fmla="*/ 99843 h 110280"/>
                    <a:gd name="connsiteX2" fmla="*/ 39334 w 56146"/>
                    <a:gd name="connsiteY2" fmla="*/ 17130 h 110280"/>
                    <a:gd name="connsiteX3" fmla="*/ 21898 w 56146"/>
                    <a:gd name="connsiteY3" fmla="*/ 1077 h 110280"/>
                    <a:gd name="connsiteX4" fmla="*/ 1172 w 56146"/>
                    <a:gd name="connsiteY4" fmla="*/ 8210 h 110280"/>
                    <a:gd name="connsiteX5" fmla="*/ 2346 w 56146"/>
                    <a:gd name="connsiteY5" fmla="*/ 25708 h 110280"/>
                    <a:gd name="connsiteX6" fmla="*/ 6648 w 56146"/>
                    <a:gd name="connsiteY6" fmla="*/ 38952 h 110280"/>
                    <a:gd name="connsiteX7" fmla="*/ 33772 w 56146"/>
                    <a:gd name="connsiteY7" fmla="*/ 102063 h 110280"/>
                    <a:gd name="connsiteX8" fmla="*/ 45843 w 56146"/>
                    <a:gd name="connsiteY8" fmla="*/ 110089 h 110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146" h="110280">
                      <a:moveTo>
                        <a:pt x="45843" y="110089"/>
                      </a:moveTo>
                      <a:cubicBezTo>
                        <a:pt x="50148" y="109045"/>
                        <a:pt x="52132" y="104145"/>
                        <a:pt x="53184" y="99843"/>
                      </a:cubicBezTo>
                      <a:cubicBezTo>
                        <a:pt x="60015" y="71929"/>
                        <a:pt x="54886" y="41296"/>
                        <a:pt x="39334" y="17130"/>
                      </a:cubicBezTo>
                      <a:cubicBezTo>
                        <a:pt x="34980" y="10363"/>
                        <a:pt x="29466" y="3809"/>
                        <a:pt x="21898" y="1077"/>
                      </a:cubicBezTo>
                      <a:cubicBezTo>
                        <a:pt x="14330" y="-1656"/>
                        <a:pt x="4409" y="843"/>
                        <a:pt x="1172" y="8210"/>
                      </a:cubicBezTo>
                      <a:cubicBezTo>
                        <a:pt x="-1235" y="13687"/>
                        <a:pt x="525" y="20007"/>
                        <a:pt x="2346" y="25708"/>
                      </a:cubicBezTo>
                      <a:cubicBezTo>
                        <a:pt x="3759" y="30129"/>
                        <a:pt x="5193" y="34544"/>
                        <a:pt x="6648" y="38952"/>
                      </a:cubicBezTo>
                      <a:cubicBezTo>
                        <a:pt x="13846" y="60747"/>
                        <a:pt x="21665" y="82562"/>
                        <a:pt x="33772" y="102063"/>
                      </a:cubicBezTo>
                      <a:cubicBezTo>
                        <a:pt x="36504" y="106464"/>
                        <a:pt x="40808" y="111311"/>
                        <a:pt x="45843" y="110089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8C6201AA-9DF8-5420-6A65-D668A53CA7F9}"/>
                    </a:ext>
                  </a:extLst>
                </p:cNvPr>
                <p:cNvSpPr/>
                <p:nvPr/>
              </p:nvSpPr>
              <p:spPr>
                <a:xfrm>
                  <a:off x="8419731" y="3355520"/>
                  <a:ext cx="72073" cy="38321"/>
                </a:xfrm>
                <a:custGeom>
                  <a:avLst/>
                  <a:gdLst>
                    <a:gd name="connsiteX0" fmla="*/ 0 w 72073"/>
                    <a:gd name="connsiteY0" fmla="*/ 18492 h 38321"/>
                    <a:gd name="connsiteX1" fmla="*/ 2287 w 72073"/>
                    <a:gd name="connsiteY1" fmla="*/ 27778 h 38321"/>
                    <a:gd name="connsiteX2" fmla="*/ 20463 w 72073"/>
                    <a:gd name="connsiteY2" fmla="*/ 35323 h 38321"/>
                    <a:gd name="connsiteX3" fmla="*/ 59139 w 72073"/>
                    <a:gd name="connsiteY3" fmla="*/ 38226 h 38321"/>
                    <a:gd name="connsiteX4" fmla="*/ 66074 w 72073"/>
                    <a:gd name="connsiteY4" fmla="*/ 37660 h 38321"/>
                    <a:gd name="connsiteX5" fmla="*/ 70808 w 72073"/>
                    <a:gd name="connsiteY5" fmla="*/ 21799 h 38321"/>
                    <a:gd name="connsiteX6" fmla="*/ 57186 w 72073"/>
                    <a:gd name="connsiteY6" fmla="*/ 9516 h 38321"/>
                    <a:gd name="connsiteX7" fmla="*/ 48879 w 72073"/>
                    <a:gd name="connsiteY7" fmla="*/ 5150 h 38321"/>
                    <a:gd name="connsiteX8" fmla="*/ 15623 w 72073"/>
                    <a:gd name="connsiteY8" fmla="*/ 736 h 38321"/>
                    <a:gd name="connsiteX9" fmla="*/ 5196 w 72073"/>
                    <a:gd name="connsiteY9" fmla="*/ 4891 h 38321"/>
                    <a:gd name="connsiteX10" fmla="*/ 0 w 72073"/>
                    <a:gd name="connsiteY10" fmla="*/ 18492 h 38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2073" h="38321">
                      <a:moveTo>
                        <a:pt x="0" y="18492"/>
                      </a:moveTo>
                      <a:cubicBezTo>
                        <a:pt x="-10" y="21725"/>
                        <a:pt x="525" y="25067"/>
                        <a:pt x="2287" y="27778"/>
                      </a:cubicBezTo>
                      <a:cubicBezTo>
                        <a:pt x="5996" y="33480"/>
                        <a:pt x="13689" y="34699"/>
                        <a:pt x="20463" y="35323"/>
                      </a:cubicBezTo>
                      <a:cubicBezTo>
                        <a:pt x="33337" y="36508"/>
                        <a:pt x="46231" y="37476"/>
                        <a:pt x="59139" y="38226"/>
                      </a:cubicBezTo>
                      <a:cubicBezTo>
                        <a:pt x="61472" y="38361"/>
                        <a:pt x="63885" y="38478"/>
                        <a:pt x="66074" y="37660"/>
                      </a:cubicBezTo>
                      <a:cubicBezTo>
                        <a:pt x="71893" y="35488"/>
                        <a:pt x="73498" y="27397"/>
                        <a:pt x="70808" y="21799"/>
                      </a:cubicBezTo>
                      <a:cubicBezTo>
                        <a:pt x="68117" y="16199"/>
                        <a:pt x="62568" y="12616"/>
                        <a:pt x="57186" y="9516"/>
                      </a:cubicBezTo>
                      <a:cubicBezTo>
                        <a:pt x="54473" y="7954"/>
                        <a:pt x="51731" y="6439"/>
                        <a:pt x="48879" y="5150"/>
                      </a:cubicBezTo>
                      <a:cubicBezTo>
                        <a:pt x="38542" y="479"/>
                        <a:pt x="26820" y="-1076"/>
                        <a:pt x="15623" y="736"/>
                      </a:cubicBezTo>
                      <a:cubicBezTo>
                        <a:pt x="11879" y="1342"/>
                        <a:pt x="8047" y="2391"/>
                        <a:pt x="5196" y="4891"/>
                      </a:cubicBezTo>
                      <a:cubicBezTo>
                        <a:pt x="1432" y="8188"/>
                        <a:pt x="16" y="13487"/>
                        <a:pt x="0" y="18492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31B44B5F-AAB3-F3F3-633A-A16298605519}"/>
                    </a:ext>
                  </a:extLst>
                </p:cNvPr>
                <p:cNvSpPr/>
                <p:nvPr/>
              </p:nvSpPr>
              <p:spPr>
                <a:xfrm>
                  <a:off x="8415443" y="3264008"/>
                  <a:ext cx="41208" cy="52024"/>
                </a:xfrm>
                <a:custGeom>
                  <a:avLst/>
                  <a:gdLst>
                    <a:gd name="connsiteX0" fmla="*/ 37043 w 41208"/>
                    <a:gd name="connsiteY0" fmla="*/ 29959 h 52024"/>
                    <a:gd name="connsiteX1" fmla="*/ 38906 w 41208"/>
                    <a:gd name="connsiteY1" fmla="*/ 9190 h 52024"/>
                    <a:gd name="connsiteX2" fmla="*/ 20078 w 41208"/>
                    <a:gd name="connsiteY2" fmla="*/ 224 h 52024"/>
                    <a:gd name="connsiteX3" fmla="*/ 14419 w 41208"/>
                    <a:gd name="connsiteY3" fmla="*/ 2055 h 52024"/>
                    <a:gd name="connsiteX4" fmla="*/ 2647 w 41208"/>
                    <a:gd name="connsiteY4" fmla="*/ 14133 h 52024"/>
                    <a:gd name="connsiteX5" fmla="*/ 465 w 41208"/>
                    <a:gd name="connsiteY5" fmla="*/ 38278 h 52024"/>
                    <a:gd name="connsiteX6" fmla="*/ 6262 w 41208"/>
                    <a:gd name="connsiteY6" fmla="*/ 51402 h 52024"/>
                    <a:gd name="connsiteX7" fmla="*/ 11643 w 41208"/>
                    <a:gd name="connsiteY7" fmla="*/ 50984 h 52024"/>
                    <a:gd name="connsiteX8" fmla="*/ 13101 w 41208"/>
                    <a:gd name="connsiteY8" fmla="*/ 48647 h 52024"/>
                    <a:gd name="connsiteX9" fmla="*/ 37043 w 41208"/>
                    <a:gd name="connsiteY9" fmla="*/ 29959 h 52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208" h="52024">
                      <a:moveTo>
                        <a:pt x="37043" y="29959"/>
                      </a:moveTo>
                      <a:cubicBezTo>
                        <a:pt x="41794" y="24287"/>
                        <a:pt x="42573" y="15616"/>
                        <a:pt x="38906" y="9190"/>
                      </a:cubicBezTo>
                      <a:cubicBezTo>
                        <a:pt x="35238" y="2764"/>
                        <a:pt x="27379" y="-981"/>
                        <a:pt x="20078" y="224"/>
                      </a:cubicBezTo>
                      <a:cubicBezTo>
                        <a:pt x="18115" y="549"/>
                        <a:pt x="16212" y="1193"/>
                        <a:pt x="14419" y="2055"/>
                      </a:cubicBezTo>
                      <a:cubicBezTo>
                        <a:pt x="9248" y="4543"/>
                        <a:pt x="5001" y="8900"/>
                        <a:pt x="2647" y="14133"/>
                      </a:cubicBezTo>
                      <a:cubicBezTo>
                        <a:pt x="-704" y="21584"/>
                        <a:pt x="-152" y="30129"/>
                        <a:pt x="465" y="38278"/>
                      </a:cubicBezTo>
                      <a:cubicBezTo>
                        <a:pt x="844" y="43279"/>
                        <a:pt x="1778" y="49155"/>
                        <a:pt x="6262" y="51402"/>
                      </a:cubicBezTo>
                      <a:cubicBezTo>
                        <a:pt x="7978" y="52263"/>
                        <a:pt x="10269" y="52326"/>
                        <a:pt x="11643" y="50984"/>
                      </a:cubicBezTo>
                      <a:cubicBezTo>
                        <a:pt x="12304" y="50339"/>
                        <a:pt x="12670" y="49463"/>
                        <a:pt x="13101" y="48647"/>
                      </a:cubicBezTo>
                      <a:cubicBezTo>
                        <a:pt x="17884" y="39589"/>
                        <a:pt x="30463" y="37813"/>
                        <a:pt x="37043" y="29959"/>
                      </a:cubicBezTo>
                      <a:close/>
                    </a:path>
                  </a:pathLst>
                </a:custGeom>
                <a:solidFill>
                  <a:srgbClr val="FEC1BC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0C92DD06-8298-8EC8-3831-8E01357231AD}"/>
                  </a:ext>
                </a:extLst>
              </p:cNvPr>
              <p:cNvSpPr/>
              <p:nvPr/>
            </p:nvSpPr>
            <p:spPr>
              <a:xfrm>
                <a:off x="8438971" y="2496990"/>
                <a:ext cx="687770" cy="696213"/>
              </a:xfrm>
              <a:custGeom>
                <a:avLst/>
                <a:gdLst>
                  <a:gd name="connsiteX0" fmla="*/ 463419 w 687770"/>
                  <a:gd name="connsiteY0" fmla="*/ 57656 h 696213"/>
                  <a:gd name="connsiteX1" fmla="*/ 431092 w 687770"/>
                  <a:gd name="connsiteY1" fmla="*/ 99125 h 696213"/>
                  <a:gd name="connsiteX2" fmla="*/ 273652 w 687770"/>
                  <a:gd name="connsiteY2" fmla="*/ 268882 h 696213"/>
                  <a:gd name="connsiteX3" fmla="*/ 26224 w 687770"/>
                  <a:gd name="connsiteY3" fmla="*/ 515555 h 696213"/>
                  <a:gd name="connsiteX4" fmla="*/ 15 w 687770"/>
                  <a:gd name="connsiteY4" fmla="*/ 561306 h 696213"/>
                  <a:gd name="connsiteX5" fmla="*/ 25630 w 687770"/>
                  <a:gd name="connsiteY5" fmla="*/ 618296 h 696213"/>
                  <a:gd name="connsiteX6" fmla="*/ 145214 w 687770"/>
                  <a:gd name="connsiteY6" fmla="*/ 696213 h 696213"/>
                  <a:gd name="connsiteX7" fmla="*/ 190996 w 687770"/>
                  <a:gd name="connsiteY7" fmla="*/ 647646 h 696213"/>
                  <a:gd name="connsiteX8" fmla="*/ 637645 w 687770"/>
                  <a:gd name="connsiteY8" fmla="*/ 236220 h 696213"/>
                  <a:gd name="connsiteX9" fmla="*/ 671534 w 687770"/>
                  <a:gd name="connsiteY9" fmla="*/ 189690 h 696213"/>
                  <a:gd name="connsiteX10" fmla="*/ 674279 w 687770"/>
                  <a:gd name="connsiteY10" fmla="*/ 67821 h 696213"/>
                  <a:gd name="connsiteX11" fmla="*/ 569112 w 687770"/>
                  <a:gd name="connsiteY11" fmla="*/ 81 h 696213"/>
                  <a:gd name="connsiteX12" fmla="*/ 463419 w 687770"/>
                  <a:gd name="connsiteY12" fmla="*/ 57656 h 696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7770" h="696213">
                    <a:moveTo>
                      <a:pt x="463419" y="57656"/>
                    </a:moveTo>
                    <a:cubicBezTo>
                      <a:pt x="452876" y="71801"/>
                      <a:pt x="442089" y="85621"/>
                      <a:pt x="431092" y="99125"/>
                    </a:cubicBezTo>
                    <a:cubicBezTo>
                      <a:pt x="380821" y="160855"/>
                      <a:pt x="326336" y="215781"/>
                      <a:pt x="273652" y="268882"/>
                    </a:cubicBezTo>
                    <a:cubicBezTo>
                      <a:pt x="173836" y="369491"/>
                      <a:pt x="114840" y="426234"/>
                      <a:pt x="26224" y="515555"/>
                    </a:cubicBezTo>
                    <a:cubicBezTo>
                      <a:pt x="13642" y="528237"/>
                      <a:pt x="512" y="542323"/>
                      <a:pt x="15" y="561306"/>
                    </a:cubicBezTo>
                    <a:cubicBezTo>
                      <a:pt x="-504" y="581153"/>
                      <a:pt x="12901" y="600717"/>
                      <a:pt x="25630" y="618296"/>
                    </a:cubicBezTo>
                    <a:cubicBezTo>
                      <a:pt x="50589" y="652768"/>
                      <a:pt x="105029" y="691353"/>
                      <a:pt x="145214" y="696213"/>
                    </a:cubicBezTo>
                    <a:cubicBezTo>
                      <a:pt x="168583" y="683581"/>
                      <a:pt x="170174" y="664658"/>
                      <a:pt x="190996" y="647646"/>
                    </a:cubicBezTo>
                    <a:cubicBezTo>
                      <a:pt x="346167" y="520890"/>
                      <a:pt x="482527" y="418762"/>
                      <a:pt x="637645" y="236220"/>
                    </a:cubicBezTo>
                    <a:cubicBezTo>
                      <a:pt x="650060" y="221607"/>
                      <a:pt x="662446" y="206615"/>
                      <a:pt x="671534" y="189690"/>
                    </a:cubicBezTo>
                    <a:cubicBezTo>
                      <a:pt x="691545" y="152416"/>
                      <a:pt x="693750" y="106019"/>
                      <a:pt x="674279" y="67821"/>
                    </a:cubicBezTo>
                    <a:cubicBezTo>
                      <a:pt x="654777" y="29561"/>
                      <a:pt x="613385" y="1834"/>
                      <a:pt x="569112" y="81"/>
                    </a:cubicBezTo>
                    <a:cubicBezTo>
                      <a:pt x="525476" y="-1642"/>
                      <a:pt x="488364" y="24186"/>
                      <a:pt x="463419" y="5765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225B587-EF43-9B13-A694-CC92A67D75C3}"/>
                </a:ext>
              </a:extLst>
            </p:cNvPr>
            <p:cNvSpPr/>
            <p:nvPr/>
          </p:nvSpPr>
          <p:spPr>
            <a:xfrm>
              <a:off x="3956376" y="4342306"/>
              <a:ext cx="147321" cy="99420"/>
            </a:xfrm>
            <a:custGeom>
              <a:avLst/>
              <a:gdLst>
                <a:gd name="connsiteX0" fmla="*/ 83267 w 220125"/>
                <a:gd name="connsiteY0" fmla="*/ 147735 h 148552"/>
                <a:gd name="connsiteX1" fmla="*/ 7693 w 220125"/>
                <a:gd name="connsiteY1" fmla="*/ 109476 h 148552"/>
                <a:gd name="connsiteX2" fmla="*/ 15323 w 220125"/>
                <a:gd name="connsiteY2" fmla="*/ 35389 h 148552"/>
                <a:gd name="connsiteX3" fmla="*/ 83916 w 220125"/>
                <a:gd name="connsiteY3" fmla="*/ 607 h 148552"/>
                <a:gd name="connsiteX4" fmla="*/ 161465 w 220125"/>
                <a:gd name="connsiteY4" fmla="*/ 12403 h 148552"/>
                <a:gd name="connsiteX5" fmla="*/ 210157 w 220125"/>
                <a:gd name="connsiteY5" fmla="*/ 47080 h 148552"/>
                <a:gd name="connsiteX6" fmla="*/ 217450 w 220125"/>
                <a:gd name="connsiteY6" fmla="*/ 71783 h 148552"/>
                <a:gd name="connsiteX7" fmla="*/ 214023 w 220125"/>
                <a:gd name="connsiteY7" fmla="*/ 115318 h 148552"/>
                <a:gd name="connsiteX8" fmla="*/ 192600 w 220125"/>
                <a:gd name="connsiteY8" fmla="*/ 130088 h 148552"/>
                <a:gd name="connsiteX9" fmla="*/ 83267 w 220125"/>
                <a:gd name="connsiteY9" fmla="*/ 147735 h 14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125" h="148552">
                  <a:moveTo>
                    <a:pt x="83267" y="147735"/>
                  </a:moveTo>
                  <a:cubicBezTo>
                    <a:pt x="53995" y="145234"/>
                    <a:pt x="22395" y="134913"/>
                    <a:pt x="7693" y="109476"/>
                  </a:cubicBezTo>
                  <a:cubicBezTo>
                    <a:pt x="-5495" y="86660"/>
                    <a:pt x="-933" y="56133"/>
                    <a:pt x="15323" y="35389"/>
                  </a:cubicBezTo>
                  <a:cubicBezTo>
                    <a:pt x="31576" y="14646"/>
                    <a:pt x="57687" y="3139"/>
                    <a:pt x="83916" y="607"/>
                  </a:cubicBezTo>
                  <a:cubicBezTo>
                    <a:pt x="110148" y="-1925"/>
                    <a:pt x="136576" y="3743"/>
                    <a:pt x="161465" y="12403"/>
                  </a:cubicBezTo>
                  <a:cubicBezTo>
                    <a:pt x="180763" y="19119"/>
                    <a:pt x="200816" y="28907"/>
                    <a:pt x="210157" y="47080"/>
                  </a:cubicBezTo>
                  <a:cubicBezTo>
                    <a:pt x="214095" y="54743"/>
                    <a:pt x="215796" y="63327"/>
                    <a:pt x="217450" y="71783"/>
                  </a:cubicBezTo>
                  <a:cubicBezTo>
                    <a:pt x="220333" y="86504"/>
                    <a:pt x="222825" y="103172"/>
                    <a:pt x="214023" y="115318"/>
                  </a:cubicBezTo>
                  <a:cubicBezTo>
                    <a:pt x="208868" y="122429"/>
                    <a:pt x="200672" y="126625"/>
                    <a:pt x="192600" y="130088"/>
                  </a:cubicBezTo>
                  <a:cubicBezTo>
                    <a:pt x="158333" y="144791"/>
                    <a:pt x="120420" y="150911"/>
                    <a:pt x="83267" y="147735"/>
                  </a:cubicBezTo>
                  <a:close/>
                </a:path>
              </a:pathLst>
            </a:custGeom>
            <a:solidFill>
              <a:srgbClr val="E9EAEC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4ABC74-2104-4370-999B-06CC9E717F53}"/>
                </a:ext>
              </a:extLst>
            </p:cNvPr>
            <p:cNvSpPr/>
            <p:nvPr/>
          </p:nvSpPr>
          <p:spPr>
            <a:xfrm>
              <a:off x="3747130" y="4362337"/>
              <a:ext cx="326438" cy="77804"/>
            </a:xfrm>
            <a:custGeom>
              <a:avLst/>
              <a:gdLst>
                <a:gd name="connsiteX0" fmla="*/ 213867 w 326438"/>
                <a:gd name="connsiteY0" fmla="*/ 71 h 77804"/>
                <a:gd name="connsiteX1" fmla="*/ 300857 w 326438"/>
                <a:gd name="connsiteY1" fmla="*/ 16065 h 77804"/>
                <a:gd name="connsiteX2" fmla="*/ 318874 w 326438"/>
                <a:gd name="connsiteY2" fmla="*/ 24797 h 77804"/>
                <a:gd name="connsiteX3" fmla="*/ 325132 w 326438"/>
                <a:gd name="connsiteY3" fmla="*/ 31120 h 77804"/>
                <a:gd name="connsiteX4" fmla="*/ 319263 w 326438"/>
                <a:gd name="connsiteY4" fmla="*/ 51266 h 77804"/>
                <a:gd name="connsiteX5" fmla="*/ 286221 w 326438"/>
                <a:gd name="connsiteY5" fmla="*/ 63583 h 77804"/>
                <a:gd name="connsiteX6" fmla="*/ 189441 w 326438"/>
                <a:gd name="connsiteY6" fmla="*/ 76750 h 77804"/>
                <a:gd name="connsiteX7" fmla="*/ 162171 w 326438"/>
                <a:gd name="connsiteY7" fmla="*/ 76073 h 77804"/>
                <a:gd name="connsiteX8" fmla="*/ 145751 w 326438"/>
                <a:gd name="connsiteY8" fmla="*/ 67411 h 77804"/>
                <a:gd name="connsiteX9" fmla="*/ 139955 w 326438"/>
                <a:gd name="connsiteY9" fmla="*/ 67055 h 77804"/>
                <a:gd name="connsiteX10" fmla="*/ 14152 w 326438"/>
                <a:gd name="connsiteY10" fmla="*/ 37564 h 77804"/>
                <a:gd name="connsiteX11" fmla="*/ 3723 w 326438"/>
                <a:gd name="connsiteY11" fmla="*/ 34346 h 77804"/>
                <a:gd name="connsiteX12" fmla="*/ 685 w 326438"/>
                <a:gd name="connsiteY12" fmla="*/ 23452 h 77804"/>
                <a:gd name="connsiteX13" fmla="*/ 11075 w 326438"/>
                <a:gd name="connsiteY13" fmla="*/ 17453 h 77804"/>
                <a:gd name="connsiteX14" fmla="*/ 51834 w 326438"/>
                <a:gd name="connsiteY14" fmla="*/ 17150 h 77804"/>
                <a:gd name="connsiteX15" fmla="*/ 71341 w 326438"/>
                <a:gd name="connsiteY15" fmla="*/ 17533 h 77804"/>
                <a:gd name="connsiteX16" fmla="*/ 72098 w 326438"/>
                <a:gd name="connsiteY16" fmla="*/ 17537 h 77804"/>
                <a:gd name="connsiteX17" fmla="*/ 101763 w 326438"/>
                <a:gd name="connsiteY17" fmla="*/ 18088 h 77804"/>
                <a:gd name="connsiteX18" fmla="*/ 102717 w 326438"/>
                <a:gd name="connsiteY18" fmla="*/ 17024 h 77804"/>
                <a:gd name="connsiteX19" fmla="*/ 124815 w 326438"/>
                <a:gd name="connsiteY19" fmla="*/ 9978 h 77804"/>
                <a:gd name="connsiteX20" fmla="*/ 213867 w 326438"/>
                <a:gd name="connsiteY20" fmla="*/ 71 h 7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26438" h="77804">
                  <a:moveTo>
                    <a:pt x="213867" y="71"/>
                  </a:moveTo>
                  <a:cubicBezTo>
                    <a:pt x="243633" y="711"/>
                    <a:pt x="273055" y="5668"/>
                    <a:pt x="300857" y="16065"/>
                  </a:cubicBezTo>
                  <a:cubicBezTo>
                    <a:pt x="307119" y="18407"/>
                    <a:pt x="313324" y="21038"/>
                    <a:pt x="318874" y="24797"/>
                  </a:cubicBezTo>
                  <a:cubicBezTo>
                    <a:pt x="321342" y="26469"/>
                    <a:pt x="323736" y="28434"/>
                    <a:pt x="325132" y="31120"/>
                  </a:cubicBezTo>
                  <a:cubicBezTo>
                    <a:pt x="328552" y="37696"/>
                    <a:pt x="324786" y="46209"/>
                    <a:pt x="319263" y="51266"/>
                  </a:cubicBezTo>
                  <a:cubicBezTo>
                    <a:pt x="310338" y="59437"/>
                    <a:pt x="297928" y="61727"/>
                    <a:pt x="286221" y="63583"/>
                  </a:cubicBezTo>
                  <a:cubicBezTo>
                    <a:pt x="254042" y="68686"/>
                    <a:pt x="221772" y="73076"/>
                    <a:pt x="189441" y="76750"/>
                  </a:cubicBezTo>
                  <a:cubicBezTo>
                    <a:pt x="180313" y="77788"/>
                    <a:pt x="170901" y="78744"/>
                    <a:pt x="162171" y="76073"/>
                  </a:cubicBezTo>
                  <a:lnTo>
                    <a:pt x="145751" y="67411"/>
                  </a:lnTo>
                  <a:lnTo>
                    <a:pt x="139955" y="67055"/>
                  </a:lnTo>
                  <a:cubicBezTo>
                    <a:pt x="98003" y="57149"/>
                    <a:pt x="56593" y="42550"/>
                    <a:pt x="14152" y="37564"/>
                  </a:cubicBezTo>
                  <a:cubicBezTo>
                    <a:pt x="10553" y="37141"/>
                    <a:pt x="6771" y="36718"/>
                    <a:pt x="3723" y="34346"/>
                  </a:cubicBezTo>
                  <a:cubicBezTo>
                    <a:pt x="675" y="31975"/>
                    <a:pt x="-1037" y="27027"/>
                    <a:pt x="685" y="23452"/>
                  </a:cubicBezTo>
                  <a:cubicBezTo>
                    <a:pt x="2496" y="19690"/>
                    <a:pt x="7815" y="17552"/>
                    <a:pt x="11075" y="17453"/>
                  </a:cubicBezTo>
                  <a:cubicBezTo>
                    <a:pt x="25301" y="17019"/>
                    <a:pt x="37607" y="17584"/>
                    <a:pt x="51834" y="17150"/>
                  </a:cubicBezTo>
                  <a:lnTo>
                    <a:pt x="71341" y="17533"/>
                  </a:lnTo>
                  <a:lnTo>
                    <a:pt x="72098" y="17537"/>
                  </a:lnTo>
                  <a:lnTo>
                    <a:pt x="101763" y="18088"/>
                  </a:lnTo>
                  <a:lnTo>
                    <a:pt x="102717" y="17024"/>
                  </a:lnTo>
                  <a:cubicBezTo>
                    <a:pt x="109771" y="13742"/>
                    <a:pt x="117296" y="11749"/>
                    <a:pt x="124815" y="9978"/>
                  </a:cubicBezTo>
                  <a:cubicBezTo>
                    <a:pt x="153991" y="3108"/>
                    <a:pt x="184100" y="-569"/>
                    <a:pt x="213867" y="71"/>
                  </a:cubicBezTo>
                  <a:close/>
                </a:path>
              </a:pathLst>
            </a:custGeom>
            <a:solidFill>
              <a:srgbClr val="FEB0AA"/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A0222-918F-DC4D-2A47-9FCDB93B787B}"/>
                </a:ext>
              </a:extLst>
            </p:cNvPr>
            <p:cNvGrpSpPr/>
            <p:nvPr/>
          </p:nvGrpSpPr>
          <p:grpSpPr>
            <a:xfrm>
              <a:off x="4531545" y="3141721"/>
              <a:ext cx="455148" cy="646270"/>
              <a:chOff x="4531545" y="3141721"/>
              <a:chExt cx="455148" cy="646270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8C1707D-F794-8E2D-B601-59B2AB852F9E}"/>
                  </a:ext>
                </a:extLst>
              </p:cNvPr>
              <p:cNvSpPr/>
              <p:nvPr/>
            </p:nvSpPr>
            <p:spPr>
              <a:xfrm>
                <a:off x="4531545" y="3280849"/>
                <a:ext cx="148848" cy="61110"/>
              </a:xfrm>
              <a:custGeom>
                <a:avLst/>
                <a:gdLst>
                  <a:gd name="connsiteX0" fmla="*/ 149297 w 222406"/>
                  <a:gd name="connsiteY0" fmla="*/ 0 h 91310"/>
                  <a:gd name="connsiteX1" fmla="*/ 1344 w 222406"/>
                  <a:gd name="connsiteY1" fmla="*/ 78711 h 91310"/>
                  <a:gd name="connsiteX2" fmla="*/ 8094 w 222406"/>
                  <a:gd name="connsiteY2" fmla="*/ 91311 h 91310"/>
                  <a:gd name="connsiteX3" fmla="*/ 222406 w 222406"/>
                  <a:gd name="connsiteY3" fmla="*/ 91311 h 91310"/>
                  <a:gd name="connsiteX4" fmla="*/ 149297 w 222406"/>
                  <a:gd name="connsiteY4" fmla="*/ 0 h 91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406" h="91310">
                    <a:moveTo>
                      <a:pt x="149297" y="0"/>
                    </a:moveTo>
                    <a:cubicBezTo>
                      <a:pt x="149297" y="0"/>
                      <a:pt x="52426" y="0"/>
                      <a:pt x="1344" y="78711"/>
                    </a:cubicBezTo>
                    <a:cubicBezTo>
                      <a:pt x="-2178" y="84139"/>
                      <a:pt x="1623" y="91311"/>
                      <a:pt x="8094" y="91311"/>
                    </a:cubicBezTo>
                    <a:lnTo>
                      <a:pt x="222406" y="91311"/>
                    </a:lnTo>
                    <a:lnTo>
                      <a:pt x="149297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A4670409-276F-A735-0122-574829E90617}"/>
                  </a:ext>
                </a:extLst>
              </p:cNvPr>
              <p:cNvSpPr/>
              <p:nvPr/>
            </p:nvSpPr>
            <p:spPr>
              <a:xfrm>
                <a:off x="4698894" y="3681360"/>
                <a:ext cx="195341" cy="106631"/>
              </a:xfrm>
              <a:custGeom>
                <a:avLst/>
                <a:gdLst>
                  <a:gd name="connsiteX0" fmla="*/ 291875 w 291875"/>
                  <a:gd name="connsiteY0" fmla="*/ 37472 h 159327"/>
                  <a:gd name="connsiteX1" fmla="*/ 145947 w 291875"/>
                  <a:gd name="connsiteY1" fmla="*/ 159328 h 159327"/>
                  <a:gd name="connsiteX2" fmla="*/ 0 w 291875"/>
                  <a:gd name="connsiteY2" fmla="*/ 37472 h 159327"/>
                  <a:gd name="connsiteX3" fmla="*/ 3391 w 291875"/>
                  <a:gd name="connsiteY3" fmla="*/ 11269 h 159327"/>
                  <a:gd name="connsiteX4" fmla="*/ 7709 w 291875"/>
                  <a:gd name="connsiteY4" fmla="*/ 10694 h 159327"/>
                  <a:gd name="connsiteX5" fmla="*/ 7986 w 291875"/>
                  <a:gd name="connsiteY5" fmla="*/ 10657 h 159327"/>
                  <a:gd name="connsiteX6" fmla="*/ 29908 w 291875"/>
                  <a:gd name="connsiteY6" fmla="*/ 8025 h 159327"/>
                  <a:gd name="connsiteX7" fmla="*/ 286593 w 291875"/>
                  <a:gd name="connsiteY7" fmla="*/ 4911 h 159327"/>
                  <a:gd name="connsiteX8" fmla="*/ 291875 w 291875"/>
                  <a:gd name="connsiteY8" fmla="*/ 37472 h 159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1875" h="159327">
                    <a:moveTo>
                      <a:pt x="291875" y="37472"/>
                    </a:moveTo>
                    <a:cubicBezTo>
                      <a:pt x="291875" y="104774"/>
                      <a:pt x="226537" y="159328"/>
                      <a:pt x="145947" y="159328"/>
                    </a:cubicBezTo>
                    <a:cubicBezTo>
                      <a:pt x="65340" y="159328"/>
                      <a:pt x="0" y="104774"/>
                      <a:pt x="0" y="37472"/>
                    </a:cubicBezTo>
                    <a:cubicBezTo>
                      <a:pt x="0" y="28484"/>
                      <a:pt x="1168" y="19720"/>
                      <a:pt x="3391" y="11269"/>
                    </a:cubicBezTo>
                    <a:cubicBezTo>
                      <a:pt x="4837" y="11065"/>
                      <a:pt x="6263" y="10880"/>
                      <a:pt x="7709" y="10694"/>
                    </a:cubicBezTo>
                    <a:cubicBezTo>
                      <a:pt x="7801" y="10676"/>
                      <a:pt x="7894" y="10676"/>
                      <a:pt x="7986" y="10657"/>
                    </a:cubicBezTo>
                    <a:cubicBezTo>
                      <a:pt x="15287" y="9712"/>
                      <a:pt x="22607" y="8841"/>
                      <a:pt x="29908" y="8025"/>
                    </a:cubicBezTo>
                    <a:cubicBezTo>
                      <a:pt x="115166" y="-1499"/>
                      <a:pt x="201111" y="-2557"/>
                      <a:pt x="286593" y="4911"/>
                    </a:cubicBezTo>
                    <a:cubicBezTo>
                      <a:pt x="290040" y="15270"/>
                      <a:pt x="291875" y="26204"/>
                      <a:pt x="291875" y="374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D4EBFFB-F094-A09B-B1E7-76793EADE115}"/>
                  </a:ext>
                </a:extLst>
              </p:cNvPr>
              <p:cNvSpPr/>
              <p:nvPr/>
            </p:nvSpPr>
            <p:spPr>
              <a:xfrm>
                <a:off x="4730401" y="3503979"/>
                <a:ext cx="149481" cy="249896"/>
              </a:xfrm>
              <a:custGeom>
                <a:avLst/>
                <a:gdLst>
                  <a:gd name="connsiteX0" fmla="*/ 77 w 223352"/>
                  <a:gd name="connsiteY0" fmla="*/ 227005 h 373390"/>
                  <a:gd name="connsiteX1" fmla="*/ 77 w 223352"/>
                  <a:gd name="connsiteY1" fmla="*/ 293737 h 373390"/>
                  <a:gd name="connsiteX2" fmla="*/ 98261 w 223352"/>
                  <a:gd name="connsiteY2" fmla="*/ 373391 h 373390"/>
                  <a:gd name="connsiteX3" fmla="*/ 100208 w 223352"/>
                  <a:gd name="connsiteY3" fmla="*/ 373391 h 373390"/>
                  <a:gd name="connsiteX4" fmla="*/ 198319 w 223352"/>
                  <a:gd name="connsiteY4" fmla="*/ 297527 h 373390"/>
                  <a:gd name="connsiteX5" fmla="*/ 203697 w 223352"/>
                  <a:gd name="connsiteY5" fmla="*/ 158353 h 373390"/>
                  <a:gd name="connsiteX6" fmla="*/ 208675 w 223352"/>
                  <a:gd name="connsiteY6" fmla="*/ 103160 h 373390"/>
                  <a:gd name="connsiteX7" fmla="*/ 223353 w 223352"/>
                  <a:gd name="connsiteY7" fmla="*/ 0 h 373390"/>
                  <a:gd name="connsiteX8" fmla="*/ 0 w 223352"/>
                  <a:gd name="connsiteY8" fmla="*/ 0 h 373390"/>
                  <a:gd name="connsiteX9" fmla="*/ 77 w 223352"/>
                  <a:gd name="connsiteY9" fmla="*/ 227005 h 37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3352" h="373390">
                    <a:moveTo>
                      <a:pt x="77" y="227005"/>
                    </a:moveTo>
                    <a:lnTo>
                      <a:pt x="77" y="293737"/>
                    </a:lnTo>
                    <a:cubicBezTo>
                      <a:pt x="77" y="347963"/>
                      <a:pt x="44035" y="373391"/>
                      <a:pt x="98261" y="373391"/>
                    </a:cubicBezTo>
                    <a:lnTo>
                      <a:pt x="100208" y="373391"/>
                    </a:lnTo>
                    <a:cubicBezTo>
                      <a:pt x="152960" y="373391"/>
                      <a:pt x="196283" y="350240"/>
                      <a:pt x="198319" y="297527"/>
                    </a:cubicBezTo>
                    <a:lnTo>
                      <a:pt x="203697" y="158353"/>
                    </a:lnTo>
                    <a:cubicBezTo>
                      <a:pt x="204411" y="139883"/>
                      <a:pt x="206073" y="121460"/>
                      <a:pt x="208675" y="103160"/>
                    </a:cubicBezTo>
                    <a:lnTo>
                      <a:pt x="223353" y="0"/>
                    </a:lnTo>
                    <a:lnTo>
                      <a:pt x="0" y="0"/>
                    </a:lnTo>
                    <a:lnTo>
                      <a:pt x="77" y="227005"/>
                    </a:lnTo>
                    <a:close/>
                  </a:path>
                </a:pathLst>
              </a:custGeom>
              <a:solidFill>
                <a:srgbClr val="FEB0AA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9" name="Graphic 1028">
                <a:extLst>
                  <a:ext uri="{FF2B5EF4-FFF2-40B4-BE49-F238E27FC236}">
                    <a16:creationId xmlns:a16="http://schemas.microsoft.com/office/drawing/2014/main" id="{740FA274-9901-3EEA-4506-67DE3AAD76E4}"/>
                  </a:ext>
                </a:extLst>
              </p:cNvPr>
              <p:cNvGrpSpPr/>
              <p:nvPr/>
            </p:nvGrpSpPr>
            <p:grpSpPr>
              <a:xfrm>
                <a:off x="4615203" y="3257839"/>
                <a:ext cx="349157" cy="384456"/>
                <a:chOff x="7771504" y="1237355"/>
                <a:chExt cx="521704" cy="574448"/>
              </a:xfrm>
            </p:grpSpPr>
            <p:grpSp>
              <p:nvGrpSpPr>
                <p:cNvPr id="114" name="Graphic 1028">
                  <a:extLst>
                    <a:ext uri="{FF2B5EF4-FFF2-40B4-BE49-F238E27FC236}">
                      <a16:creationId xmlns:a16="http://schemas.microsoft.com/office/drawing/2014/main" id="{8A2CC412-5C4F-EDA9-06CC-8F19EBD04AA8}"/>
                    </a:ext>
                  </a:extLst>
                </p:cNvPr>
                <p:cNvGrpSpPr/>
                <p:nvPr/>
              </p:nvGrpSpPr>
              <p:grpSpPr>
                <a:xfrm>
                  <a:off x="7771504" y="1237355"/>
                  <a:ext cx="521704" cy="574448"/>
                  <a:chOff x="7771504" y="1237355"/>
                  <a:chExt cx="521704" cy="574448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430B3DBE-AB76-2342-A941-CBA683C19131}"/>
                      </a:ext>
                    </a:extLst>
                  </p:cNvPr>
                  <p:cNvSpPr/>
                  <p:nvPr/>
                </p:nvSpPr>
                <p:spPr>
                  <a:xfrm>
                    <a:off x="7808874" y="1237355"/>
                    <a:ext cx="484334" cy="322619"/>
                  </a:xfrm>
                  <a:custGeom>
                    <a:avLst/>
                    <a:gdLst>
                      <a:gd name="connsiteX0" fmla="*/ 436449 w 484334"/>
                      <a:gd name="connsiteY0" fmla="*/ 322620 h 322619"/>
                      <a:gd name="connsiteX1" fmla="*/ 481620 w 484334"/>
                      <a:gd name="connsiteY1" fmla="*/ 194087 h 322619"/>
                      <a:gd name="connsiteX2" fmla="*/ 398935 w 484334"/>
                      <a:gd name="connsiteY2" fmla="*/ 50472 h 322619"/>
                      <a:gd name="connsiteX3" fmla="*/ 0 w 484334"/>
                      <a:gd name="connsiteY3" fmla="*/ 56891 h 322619"/>
                      <a:gd name="connsiteX4" fmla="*/ 436449 w 484334"/>
                      <a:gd name="connsiteY4" fmla="*/ 322620 h 3226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4334" h="322619">
                        <a:moveTo>
                          <a:pt x="436449" y="322620"/>
                        </a:moveTo>
                        <a:cubicBezTo>
                          <a:pt x="436449" y="322620"/>
                          <a:pt x="465425" y="270264"/>
                          <a:pt x="481620" y="194087"/>
                        </a:cubicBezTo>
                        <a:cubicBezTo>
                          <a:pt x="494773" y="132209"/>
                          <a:pt x="458989" y="70358"/>
                          <a:pt x="398935" y="50472"/>
                        </a:cubicBezTo>
                        <a:cubicBezTo>
                          <a:pt x="275076" y="9454"/>
                          <a:pt x="64319" y="-41835"/>
                          <a:pt x="0" y="56891"/>
                        </a:cubicBezTo>
                        <a:cubicBezTo>
                          <a:pt x="0" y="56889"/>
                          <a:pt x="86635" y="305205"/>
                          <a:pt x="436449" y="322620"/>
                        </a:cubicBezTo>
                        <a:close/>
                      </a:path>
                    </a:pathLst>
                  </a:custGeom>
                  <a:solidFill>
                    <a:srgbClr val="9991A6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40424F1B-717D-F7FB-5047-1FEA5AC8EC23}"/>
                      </a:ext>
                    </a:extLst>
                  </p:cNvPr>
                  <p:cNvSpPr/>
                  <p:nvPr/>
                </p:nvSpPr>
                <p:spPr>
                  <a:xfrm>
                    <a:off x="8125701" y="1488177"/>
                    <a:ext cx="163885" cy="188557"/>
                  </a:xfrm>
                  <a:custGeom>
                    <a:avLst/>
                    <a:gdLst>
                      <a:gd name="connsiteX0" fmla="*/ 122893 w 163885"/>
                      <a:gd name="connsiteY0" fmla="*/ 2918 h 188557"/>
                      <a:gd name="connsiteX1" fmla="*/ 163822 w 163885"/>
                      <a:gd name="connsiteY1" fmla="*/ 66937 h 188557"/>
                      <a:gd name="connsiteX2" fmla="*/ 66941 w 163885"/>
                      <a:gd name="connsiteY2" fmla="*/ 183192 h 188557"/>
                      <a:gd name="connsiteX3" fmla="*/ 5039 w 163885"/>
                      <a:gd name="connsiteY3" fmla="*/ 92295 h 188557"/>
                      <a:gd name="connsiteX4" fmla="*/ 122893 w 163885"/>
                      <a:gd name="connsiteY4" fmla="*/ 2918 h 188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85" h="188557">
                        <a:moveTo>
                          <a:pt x="122893" y="2918"/>
                        </a:moveTo>
                        <a:cubicBezTo>
                          <a:pt x="142685" y="9296"/>
                          <a:pt x="165245" y="28532"/>
                          <a:pt x="163822" y="66937"/>
                        </a:cubicBezTo>
                        <a:cubicBezTo>
                          <a:pt x="161214" y="137316"/>
                          <a:pt x="107512" y="166311"/>
                          <a:pt x="66941" y="183192"/>
                        </a:cubicBezTo>
                        <a:cubicBezTo>
                          <a:pt x="10861" y="206526"/>
                          <a:pt x="-10780" y="149608"/>
                          <a:pt x="5039" y="92295"/>
                        </a:cubicBezTo>
                        <a:cubicBezTo>
                          <a:pt x="17389" y="47543"/>
                          <a:pt x="69825" y="-14179"/>
                          <a:pt x="122893" y="2918"/>
                        </a:cubicBezTo>
                        <a:close/>
                      </a:path>
                    </a:pathLst>
                  </a:custGeom>
                  <a:solidFill>
                    <a:srgbClr val="FEC1BC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DEB08E7F-ED62-3968-7806-C2F86CC414A9}"/>
                      </a:ext>
                    </a:extLst>
                  </p:cNvPr>
                  <p:cNvSpPr/>
                  <p:nvPr/>
                </p:nvSpPr>
                <p:spPr>
                  <a:xfrm>
                    <a:off x="7771504" y="1253103"/>
                    <a:ext cx="396454" cy="558701"/>
                  </a:xfrm>
                  <a:custGeom>
                    <a:avLst/>
                    <a:gdLst>
                      <a:gd name="connsiteX0" fmla="*/ 386157 w 396454"/>
                      <a:gd name="connsiteY0" fmla="*/ 160908 h 558701"/>
                      <a:gd name="connsiteX1" fmla="*/ 396107 w 396454"/>
                      <a:gd name="connsiteY1" fmla="*/ 280831 h 558701"/>
                      <a:gd name="connsiteX2" fmla="*/ 276267 w 396454"/>
                      <a:gd name="connsiteY2" fmla="*/ 545051 h 558701"/>
                      <a:gd name="connsiteX3" fmla="*/ 182566 w 396454"/>
                      <a:gd name="connsiteY3" fmla="*/ 558666 h 558701"/>
                      <a:gd name="connsiteX4" fmla="*/ 55734 w 396454"/>
                      <a:gd name="connsiteY4" fmla="*/ 514865 h 558701"/>
                      <a:gd name="connsiteX5" fmla="*/ 8767 w 396454"/>
                      <a:gd name="connsiteY5" fmla="*/ 439775 h 558701"/>
                      <a:gd name="connsiteX6" fmla="*/ 532 w 396454"/>
                      <a:gd name="connsiteY6" fmla="*/ 392609 h 558701"/>
                      <a:gd name="connsiteX7" fmla="*/ 61 w 396454"/>
                      <a:gd name="connsiteY7" fmla="*/ 381559 h 558701"/>
                      <a:gd name="connsiteX8" fmla="*/ 10442 w 396454"/>
                      <a:gd name="connsiteY8" fmla="*/ 284119 h 558701"/>
                      <a:gd name="connsiteX9" fmla="*/ 11111 w 396454"/>
                      <a:gd name="connsiteY9" fmla="*/ 280539 h 558701"/>
                      <a:gd name="connsiteX10" fmla="*/ 13017 w 396454"/>
                      <a:gd name="connsiteY10" fmla="*/ 270436 h 558701"/>
                      <a:gd name="connsiteX11" fmla="*/ 20443 w 396454"/>
                      <a:gd name="connsiteY11" fmla="*/ 229831 h 558701"/>
                      <a:gd name="connsiteX12" fmla="*/ 29276 w 396454"/>
                      <a:gd name="connsiteY12" fmla="*/ 119479 h 558701"/>
                      <a:gd name="connsiteX13" fmla="*/ 45228 w 396454"/>
                      <a:gd name="connsiteY13" fmla="*/ 26368 h 558701"/>
                      <a:gd name="connsiteX14" fmla="*/ 241792 w 396454"/>
                      <a:gd name="connsiteY14" fmla="*/ 25974 h 558701"/>
                      <a:gd name="connsiteX15" fmla="*/ 343523 w 396454"/>
                      <a:gd name="connsiteY15" fmla="*/ 86129 h 558701"/>
                      <a:gd name="connsiteX16" fmla="*/ 386157 w 396454"/>
                      <a:gd name="connsiteY16" fmla="*/ 160908 h 55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6454" h="558701">
                        <a:moveTo>
                          <a:pt x="386157" y="160908"/>
                        </a:moveTo>
                        <a:cubicBezTo>
                          <a:pt x="396356" y="199877"/>
                          <a:pt x="397156" y="240833"/>
                          <a:pt x="396107" y="280831"/>
                        </a:cubicBezTo>
                        <a:cubicBezTo>
                          <a:pt x="393892" y="368128"/>
                          <a:pt x="375587" y="514870"/>
                          <a:pt x="276267" y="545051"/>
                        </a:cubicBezTo>
                        <a:cubicBezTo>
                          <a:pt x="246184" y="554196"/>
                          <a:pt x="213996" y="559176"/>
                          <a:pt x="182566" y="558666"/>
                        </a:cubicBezTo>
                        <a:cubicBezTo>
                          <a:pt x="135217" y="557940"/>
                          <a:pt x="89601" y="544811"/>
                          <a:pt x="55734" y="514865"/>
                        </a:cubicBezTo>
                        <a:cubicBezTo>
                          <a:pt x="34898" y="496520"/>
                          <a:pt x="18476" y="471797"/>
                          <a:pt x="8767" y="439775"/>
                        </a:cubicBezTo>
                        <a:cubicBezTo>
                          <a:pt x="4049" y="424295"/>
                          <a:pt x="1497" y="408540"/>
                          <a:pt x="532" y="392609"/>
                        </a:cubicBezTo>
                        <a:cubicBezTo>
                          <a:pt x="283" y="388940"/>
                          <a:pt x="134" y="385242"/>
                          <a:pt x="61" y="381559"/>
                        </a:cubicBezTo>
                        <a:cubicBezTo>
                          <a:pt x="-616" y="349226"/>
                          <a:pt x="4463" y="316357"/>
                          <a:pt x="10442" y="284119"/>
                        </a:cubicBezTo>
                        <a:cubicBezTo>
                          <a:pt x="10662" y="282914"/>
                          <a:pt x="10891" y="281743"/>
                          <a:pt x="11111" y="280539"/>
                        </a:cubicBezTo>
                        <a:cubicBezTo>
                          <a:pt x="11728" y="277153"/>
                          <a:pt x="12355" y="273800"/>
                          <a:pt x="13017" y="270436"/>
                        </a:cubicBezTo>
                        <a:cubicBezTo>
                          <a:pt x="15549" y="256730"/>
                          <a:pt x="18197" y="243168"/>
                          <a:pt x="20443" y="229831"/>
                        </a:cubicBezTo>
                        <a:cubicBezTo>
                          <a:pt x="26606" y="193335"/>
                          <a:pt x="26846" y="156315"/>
                          <a:pt x="29276" y="119479"/>
                        </a:cubicBezTo>
                        <a:cubicBezTo>
                          <a:pt x="31049" y="92632"/>
                          <a:pt x="27908" y="48403"/>
                          <a:pt x="45228" y="26368"/>
                        </a:cubicBezTo>
                        <a:cubicBezTo>
                          <a:pt x="84251" y="-23323"/>
                          <a:pt x="192767" y="9451"/>
                          <a:pt x="241792" y="25974"/>
                        </a:cubicBezTo>
                        <a:cubicBezTo>
                          <a:pt x="280258" y="38905"/>
                          <a:pt x="316331" y="58302"/>
                          <a:pt x="343523" y="86129"/>
                        </a:cubicBezTo>
                        <a:cubicBezTo>
                          <a:pt x="363300" y="106346"/>
                          <a:pt x="378358" y="131038"/>
                          <a:pt x="386157" y="160908"/>
                        </a:cubicBezTo>
                        <a:close/>
                      </a:path>
                    </a:pathLst>
                  </a:custGeom>
                  <a:solidFill>
                    <a:srgbClr val="FEC1BC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89597BC1-00B1-2405-577D-7A3FAB5DA9EC}"/>
                      </a:ext>
                    </a:extLst>
                  </p:cNvPr>
                  <p:cNvSpPr/>
                  <p:nvPr/>
                </p:nvSpPr>
                <p:spPr>
                  <a:xfrm>
                    <a:off x="8121908" y="1356929"/>
                    <a:ext cx="105383" cy="170176"/>
                  </a:xfrm>
                  <a:custGeom>
                    <a:avLst/>
                    <a:gdLst>
                      <a:gd name="connsiteX0" fmla="*/ 15181 w 105383"/>
                      <a:gd name="connsiteY0" fmla="*/ 0 h 170176"/>
                      <a:gd name="connsiteX1" fmla="*/ 23986 w 105383"/>
                      <a:gd name="connsiteY1" fmla="*/ 168057 h 170176"/>
                      <a:gd name="connsiteX2" fmla="*/ 53393 w 105383"/>
                      <a:gd name="connsiteY2" fmla="*/ 158031 h 170176"/>
                      <a:gd name="connsiteX3" fmla="*/ 105383 w 105383"/>
                      <a:gd name="connsiteY3" fmla="*/ 63629 h 170176"/>
                      <a:gd name="connsiteX4" fmla="*/ 15181 w 105383"/>
                      <a:gd name="connsiteY4" fmla="*/ 0 h 170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83" h="170176">
                        <a:moveTo>
                          <a:pt x="15181" y="0"/>
                        </a:moveTo>
                        <a:cubicBezTo>
                          <a:pt x="15181" y="0"/>
                          <a:pt x="-24250" y="144567"/>
                          <a:pt x="23986" y="168057"/>
                        </a:cubicBezTo>
                        <a:cubicBezTo>
                          <a:pt x="34693" y="173271"/>
                          <a:pt x="47647" y="168463"/>
                          <a:pt x="53393" y="158031"/>
                        </a:cubicBezTo>
                        <a:lnTo>
                          <a:pt x="105383" y="63629"/>
                        </a:lnTo>
                        <a:lnTo>
                          <a:pt x="15181" y="0"/>
                        </a:lnTo>
                        <a:close/>
                      </a:path>
                    </a:pathLst>
                  </a:custGeom>
                  <a:solidFill>
                    <a:srgbClr val="9991A6"/>
                  </a:solidFill>
                  <a:ln w="171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20EC485-A4B7-9781-C69C-BBB760AB479F}"/>
                    </a:ext>
                  </a:extLst>
                </p:cNvPr>
                <p:cNvSpPr/>
                <p:nvPr/>
              </p:nvSpPr>
              <p:spPr>
                <a:xfrm>
                  <a:off x="7784325" y="1407169"/>
                  <a:ext cx="86815" cy="43016"/>
                </a:xfrm>
                <a:custGeom>
                  <a:avLst/>
                  <a:gdLst>
                    <a:gd name="connsiteX0" fmla="*/ 86804 w 86815"/>
                    <a:gd name="connsiteY0" fmla="*/ 18825 h 43016"/>
                    <a:gd name="connsiteX1" fmla="*/ 35465 w 86815"/>
                    <a:gd name="connsiteY1" fmla="*/ 42854 h 43016"/>
                    <a:gd name="connsiteX2" fmla="*/ 47 w 86815"/>
                    <a:gd name="connsiteY2" fmla="*/ 23725 h 43016"/>
                    <a:gd name="connsiteX3" fmla="*/ 33279 w 86815"/>
                    <a:gd name="connsiteY3" fmla="*/ 171 h 43016"/>
                    <a:gd name="connsiteX4" fmla="*/ 86804 w 86815"/>
                    <a:gd name="connsiteY4" fmla="*/ 18825 h 4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815" h="43016">
                      <a:moveTo>
                        <a:pt x="86804" y="18825"/>
                      </a:moveTo>
                      <a:cubicBezTo>
                        <a:pt x="87408" y="30612"/>
                        <a:pt x="64423" y="41369"/>
                        <a:pt x="35465" y="42854"/>
                      </a:cubicBezTo>
                      <a:cubicBezTo>
                        <a:pt x="6507" y="44339"/>
                        <a:pt x="651" y="35511"/>
                        <a:pt x="47" y="23725"/>
                      </a:cubicBezTo>
                      <a:cubicBezTo>
                        <a:pt x="-556" y="11940"/>
                        <a:pt x="4321" y="1654"/>
                        <a:pt x="33279" y="171"/>
                      </a:cubicBezTo>
                      <a:cubicBezTo>
                        <a:pt x="62235" y="-1315"/>
                        <a:pt x="86199" y="7038"/>
                        <a:pt x="86804" y="18825"/>
                      </a:cubicBezTo>
                      <a:close/>
                    </a:path>
                  </a:pathLst>
                </a:custGeom>
                <a:solidFill>
                  <a:srgbClr val="5D557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EFA94BC-14BE-61F7-3203-710FF952FC7F}"/>
                    </a:ext>
                  </a:extLst>
                </p:cNvPr>
                <p:cNvSpPr/>
                <p:nvPr/>
              </p:nvSpPr>
              <p:spPr>
                <a:xfrm>
                  <a:off x="7949183" y="1418766"/>
                  <a:ext cx="104189" cy="44704"/>
                </a:xfrm>
                <a:custGeom>
                  <a:avLst/>
                  <a:gdLst>
                    <a:gd name="connsiteX0" fmla="*/ 104106 w 104189"/>
                    <a:gd name="connsiteY0" fmla="*/ 29506 h 44704"/>
                    <a:gd name="connsiteX1" fmla="*/ 49183 w 104189"/>
                    <a:gd name="connsiteY1" fmla="*/ 43522 h 44704"/>
                    <a:gd name="connsiteX2" fmla="*/ 83 w 104189"/>
                    <a:gd name="connsiteY2" fmla="*/ 15199 h 44704"/>
                    <a:gd name="connsiteX3" fmla="*/ 55007 w 104189"/>
                    <a:gd name="connsiteY3" fmla="*/ 1183 h 44704"/>
                    <a:gd name="connsiteX4" fmla="*/ 104106 w 104189"/>
                    <a:gd name="connsiteY4" fmla="*/ 29506 h 44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189" h="44704">
                      <a:moveTo>
                        <a:pt x="104106" y="29506"/>
                      </a:moveTo>
                      <a:cubicBezTo>
                        <a:pt x="102498" y="41199"/>
                        <a:pt x="77909" y="47474"/>
                        <a:pt x="49183" y="43522"/>
                      </a:cubicBezTo>
                      <a:cubicBezTo>
                        <a:pt x="20458" y="39572"/>
                        <a:pt x="-1524" y="26890"/>
                        <a:pt x="83" y="15199"/>
                      </a:cubicBezTo>
                      <a:cubicBezTo>
                        <a:pt x="1691" y="3506"/>
                        <a:pt x="26280" y="-2769"/>
                        <a:pt x="55007" y="1183"/>
                      </a:cubicBezTo>
                      <a:cubicBezTo>
                        <a:pt x="83732" y="5133"/>
                        <a:pt x="105715" y="17813"/>
                        <a:pt x="104106" y="29506"/>
                      </a:cubicBezTo>
                      <a:close/>
                    </a:path>
                  </a:pathLst>
                </a:custGeom>
                <a:solidFill>
                  <a:srgbClr val="5D557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AC4E7B0A-82AF-EEED-8568-A7006B7C9885}"/>
                    </a:ext>
                  </a:extLst>
                </p:cNvPr>
                <p:cNvSpPr/>
                <p:nvPr/>
              </p:nvSpPr>
              <p:spPr>
                <a:xfrm>
                  <a:off x="7976996" y="1496128"/>
                  <a:ext cx="24282" cy="36531"/>
                </a:xfrm>
                <a:custGeom>
                  <a:avLst/>
                  <a:gdLst>
                    <a:gd name="connsiteX0" fmla="*/ 24276 w 24282"/>
                    <a:gd name="connsiteY0" fmla="*/ 17992 h 36531"/>
                    <a:gd name="connsiteX1" fmla="*/ 12555 w 24282"/>
                    <a:gd name="connsiteY1" fmla="*/ 36530 h 36531"/>
                    <a:gd name="connsiteX2" fmla="*/ 7 w 24282"/>
                    <a:gd name="connsiteY2" fmla="*/ 18541 h 36531"/>
                    <a:gd name="connsiteX3" fmla="*/ 11727 w 24282"/>
                    <a:gd name="connsiteY3" fmla="*/ 2 h 36531"/>
                    <a:gd name="connsiteX4" fmla="*/ 24276 w 24282"/>
                    <a:gd name="connsiteY4" fmla="*/ 17992 h 3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82" h="36531">
                      <a:moveTo>
                        <a:pt x="24276" y="17992"/>
                      </a:moveTo>
                      <a:cubicBezTo>
                        <a:pt x="24503" y="28079"/>
                        <a:pt x="19257" y="36379"/>
                        <a:pt x="12555" y="36530"/>
                      </a:cubicBezTo>
                      <a:cubicBezTo>
                        <a:pt x="5853" y="36682"/>
                        <a:pt x="235" y="28627"/>
                        <a:pt x="7" y="18541"/>
                      </a:cubicBezTo>
                      <a:cubicBezTo>
                        <a:pt x="-221" y="8455"/>
                        <a:pt x="5027" y="155"/>
                        <a:pt x="11727" y="2"/>
                      </a:cubicBezTo>
                      <a:cubicBezTo>
                        <a:pt x="18427" y="-149"/>
                        <a:pt x="24046" y="7906"/>
                        <a:pt x="24276" y="17992"/>
                      </a:cubicBezTo>
                      <a:close/>
                    </a:path>
                  </a:pathLst>
                </a:custGeom>
                <a:solidFill>
                  <a:srgbClr val="5D557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265817C8-9C74-DBDE-0EE2-62904F809D7B}"/>
                    </a:ext>
                  </a:extLst>
                </p:cNvPr>
                <p:cNvSpPr/>
                <p:nvPr/>
              </p:nvSpPr>
              <p:spPr>
                <a:xfrm>
                  <a:off x="7817781" y="1487683"/>
                  <a:ext cx="24283" cy="36531"/>
                </a:xfrm>
                <a:custGeom>
                  <a:avLst/>
                  <a:gdLst>
                    <a:gd name="connsiteX0" fmla="*/ 24276 w 24283"/>
                    <a:gd name="connsiteY0" fmla="*/ 17991 h 36531"/>
                    <a:gd name="connsiteX1" fmla="*/ 12556 w 24283"/>
                    <a:gd name="connsiteY1" fmla="*/ 36529 h 36531"/>
                    <a:gd name="connsiteX2" fmla="*/ 7 w 24283"/>
                    <a:gd name="connsiteY2" fmla="*/ 18541 h 36531"/>
                    <a:gd name="connsiteX3" fmla="*/ 11727 w 24283"/>
                    <a:gd name="connsiteY3" fmla="*/ 2 h 36531"/>
                    <a:gd name="connsiteX4" fmla="*/ 24276 w 24283"/>
                    <a:gd name="connsiteY4" fmla="*/ 17991 h 3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283" h="36531">
                      <a:moveTo>
                        <a:pt x="24276" y="17991"/>
                      </a:moveTo>
                      <a:cubicBezTo>
                        <a:pt x="24504" y="28077"/>
                        <a:pt x="19258" y="36377"/>
                        <a:pt x="12556" y="36529"/>
                      </a:cubicBezTo>
                      <a:cubicBezTo>
                        <a:pt x="5853" y="36682"/>
                        <a:pt x="235" y="28627"/>
                        <a:pt x="7" y="18541"/>
                      </a:cubicBezTo>
                      <a:cubicBezTo>
                        <a:pt x="-221" y="8455"/>
                        <a:pt x="5026" y="155"/>
                        <a:pt x="11727" y="2"/>
                      </a:cubicBezTo>
                      <a:cubicBezTo>
                        <a:pt x="18430" y="-149"/>
                        <a:pt x="24048" y="7904"/>
                        <a:pt x="24276" y="17991"/>
                      </a:cubicBezTo>
                      <a:close/>
                    </a:path>
                  </a:pathLst>
                </a:custGeom>
                <a:solidFill>
                  <a:srgbClr val="5D557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E6ECBC31-3297-9280-5B49-46B39B4F2E44}"/>
                    </a:ext>
                  </a:extLst>
                </p:cNvPr>
                <p:cNvSpPr/>
                <p:nvPr/>
              </p:nvSpPr>
              <p:spPr>
                <a:xfrm>
                  <a:off x="7844049" y="1505537"/>
                  <a:ext cx="53441" cy="108094"/>
                </a:xfrm>
                <a:custGeom>
                  <a:avLst/>
                  <a:gdLst>
                    <a:gd name="connsiteX0" fmla="*/ 31334 w 53441"/>
                    <a:gd name="connsiteY0" fmla="*/ 108095 h 108094"/>
                    <a:gd name="connsiteX1" fmla="*/ 28896 w 53441"/>
                    <a:gd name="connsiteY1" fmla="*/ 107399 h 108094"/>
                    <a:gd name="connsiteX2" fmla="*/ 6361 w 53441"/>
                    <a:gd name="connsiteY2" fmla="*/ 88493 h 108094"/>
                    <a:gd name="connsiteX3" fmla="*/ 2947 w 53441"/>
                    <a:gd name="connsiteY3" fmla="*/ 57428 h 108094"/>
                    <a:gd name="connsiteX4" fmla="*/ 14006 w 53441"/>
                    <a:gd name="connsiteY4" fmla="*/ 45593 h 108094"/>
                    <a:gd name="connsiteX5" fmla="*/ 15991 w 53441"/>
                    <a:gd name="connsiteY5" fmla="*/ 43954 h 108094"/>
                    <a:gd name="connsiteX6" fmla="*/ 44445 w 53441"/>
                    <a:gd name="connsiteY6" fmla="*/ 3073 h 108094"/>
                    <a:gd name="connsiteX7" fmla="*/ 50368 w 53441"/>
                    <a:gd name="connsiteY7" fmla="*/ 273 h 108094"/>
                    <a:gd name="connsiteX8" fmla="*/ 53170 w 53441"/>
                    <a:gd name="connsiteY8" fmla="*/ 6197 h 108094"/>
                    <a:gd name="connsiteX9" fmla="*/ 21949 w 53441"/>
                    <a:gd name="connsiteY9" fmla="*/ 51052 h 108094"/>
                    <a:gd name="connsiteX10" fmla="*/ 19878 w 53441"/>
                    <a:gd name="connsiteY10" fmla="*/ 52764 h 108094"/>
                    <a:gd name="connsiteX11" fmla="*/ 11074 w 53441"/>
                    <a:gd name="connsiteY11" fmla="*/ 61882 h 108094"/>
                    <a:gd name="connsiteX12" fmla="*/ 13920 w 53441"/>
                    <a:gd name="connsiteY12" fmla="*/ 83133 h 108094"/>
                    <a:gd name="connsiteX13" fmla="*/ 33782 w 53441"/>
                    <a:gd name="connsiteY13" fmla="*/ 99527 h 108094"/>
                    <a:gd name="connsiteX14" fmla="*/ 35277 w 53441"/>
                    <a:gd name="connsiteY14" fmla="*/ 105907 h 108094"/>
                    <a:gd name="connsiteX15" fmla="*/ 31334 w 53441"/>
                    <a:gd name="connsiteY15" fmla="*/ 108095 h 10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441" h="108094">
                      <a:moveTo>
                        <a:pt x="31334" y="108095"/>
                      </a:moveTo>
                      <a:cubicBezTo>
                        <a:pt x="30501" y="108095"/>
                        <a:pt x="29655" y="107870"/>
                        <a:pt x="28896" y="107399"/>
                      </a:cubicBezTo>
                      <a:cubicBezTo>
                        <a:pt x="20310" y="102072"/>
                        <a:pt x="12125" y="96616"/>
                        <a:pt x="6361" y="88493"/>
                      </a:cubicBezTo>
                      <a:cubicBezTo>
                        <a:pt x="-645" y="78617"/>
                        <a:pt x="-1986" y="66424"/>
                        <a:pt x="2947" y="57428"/>
                      </a:cubicBezTo>
                      <a:cubicBezTo>
                        <a:pt x="5707" y="52389"/>
                        <a:pt x="9925" y="48934"/>
                        <a:pt x="14006" y="45593"/>
                      </a:cubicBezTo>
                      <a:cubicBezTo>
                        <a:pt x="14672" y="45047"/>
                        <a:pt x="15336" y="44504"/>
                        <a:pt x="15991" y="43954"/>
                      </a:cubicBezTo>
                      <a:cubicBezTo>
                        <a:pt x="28917" y="33097"/>
                        <a:pt x="38755" y="18961"/>
                        <a:pt x="44445" y="3073"/>
                      </a:cubicBezTo>
                      <a:cubicBezTo>
                        <a:pt x="45311" y="662"/>
                        <a:pt x="47959" y="-591"/>
                        <a:pt x="50368" y="273"/>
                      </a:cubicBezTo>
                      <a:cubicBezTo>
                        <a:pt x="52777" y="1136"/>
                        <a:pt x="54031" y="3788"/>
                        <a:pt x="53170" y="6197"/>
                      </a:cubicBezTo>
                      <a:cubicBezTo>
                        <a:pt x="46927" y="23630"/>
                        <a:pt x="36131" y="39139"/>
                        <a:pt x="21949" y="51052"/>
                      </a:cubicBezTo>
                      <a:cubicBezTo>
                        <a:pt x="21265" y="51626"/>
                        <a:pt x="20570" y="52195"/>
                        <a:pt x="19878" y="52764"/>
                      </a:cubicBezTo>
                      <a:cubicBezTo>
                        <a:pt x="16325" y="55672"/>
                        <a:pt x="12970" y="58421"/>
                        <a:pt x="11074" y="61882"/>
                      </a:cubicBezTo>
                      <a:cubicBezTo>
                        <a:pt x="7391" y="68600"/>
                        <a:pt x="9850" y="77397"/>
                        <a:pt x="13920" y="83133"/>
                      </a:cubicBezTo>
                      <a:cubicBezTo>
                        <a:pt x="18684" y="89849"/>
                        <a:pt x="26033" y="94720"/>
                        <a:pt x="33782" y="99527"/>
                      </a:cubicBezTo>
                      <a:cubicBezTo>
                        <a:pt x="35956" y="100877"/>
                        <a:pt x="36625" y="103731"/>
                        <a:pt x="35277" y="105907"/>
                      </a:cubicBezTo>
                      <a:cubicBezTo>
                        <a:pt x="34398" y="107318"/>
                        <a:pt x="32882" y="108095"/>
                        <a:pt x="31334" y="108095"/>
                      </a:cubicBezTo>
                      <a:close/>
                    </a:path>
                  </a:pathLst>
                </a:custGeom>
                <a:solidFill>
                  <a:srgbClr val="F67A8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93AA4D4-61C7-A9E3-7E68-8A78844E97EE}"/>
                    </a:ext>
                  </a:extLst>
                </p:cNvPr>
                <p:cNvSpPr/>
                <p:nvPr/>
              </p:nvSpPr>
              <p:spPr>
                <a:xfrm>
                  <a:off x="7895331" y="1632812"/>
                  <a:ext cx="112693" cy="37841"/>
                </a:xfrm>
                <a:custGeom>
                  <a:avLst/>
                  <a:gdLst>
                    <a:gd name="connsiteX0" fmla="*/ 32760 w 112693"/>
                    <a:gd name="connsiteY0" fmla="*/ 37841 h 37841"/>
                    <a:gd name="connsiteX1" fmla="*/ 3408 w 112693"/>
                    <a:gd name="connsiteY1" fmla="*/ 33954 h 37841"/>
                    <a:gd name="connsiteX2" fmla="*/ 167 w 112693"/>
                    <a:gd name="connsiteY2" fmla="*/ 28262 h 37841"/>
                    <a:gd name="connsiteX3" fmla="*/ 5861 w 112693"/>
                    <a:gd name="connsiteY3" fmla="*/ 25020 h 37841"/>
                    <a:gd name="connsiteX4" fmla="*/ 104939 w 112693"/>
                    <a:gd name="connsiteY4" fmla="*/ 1211 h 37841"/>
                    <a:gd name="connsiteX5" fmla="*/ 111483 w 112693"/>
                    <a:gd name="connsiteY5" fmla="*/ 1512 h 37841"/>
                    <a:gd name="connsiteX6" fmla="*/ 111183 w 112693"/>
                    <a:gd name="connsiteY6" fmla="*/ 8057 h 37841"/>
                    <a:gd name="connsiteX7" fmla="*/ 32760 w 112693"/>
                    <a:gd name="connsiteY7" fmla="*/ 37841 h 378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693" h="37841">
                      <a:moveTo>
                        <a:pt x="32760" y="37841"/>
                      </a:moveTo>
                      <a:cubicBezTo>
                        <a:pt x="22845" y="37841"/>
                        <a:pt x="12955" y="36572"/>
                        <a:pt x="3408" y="33954"/>
                      </a:cubicBezTo>
                      <a:cubicBezTo>
                        <a:pt x="942" y="33277"/>
                        <a:pt x="-512" y="30728"/>
                        <a:pt x="167" y="28262"/>
                      </a:cubicBezTo>
                      <a:cubicBezTo>
                        <a:pt x="842" y="25797"/>
                        <a:pt x="3387" y="24345"/>
                        <a:pt x="5861" y="25020"/>
                      </a:cubicBezTo>
                      <a:cubicBezTo>
                        <a:pt x="39938" y="34369"/>
                        <a:pt x="78832" y="25023"/>
                        <a:pt x="104939" y="1211"/>
                      </a:cubicBezTo>
                      <a:cubicBezTo>
                        <a:pt x="106830" y="-516"/>
                        <a:pt x="109761" y="-379"/>
                        <a:pt x="111483" y="1512"/>
                      </a:cubicBezTo>
                      <a:cubicBezTo>
                        <a:pt x="113207" y="3404"/>
                        <a:pt x="113074" y="6334"/>
                        <a:pt x="111183" y="8057"/>
                      </a:cubicBezTo>
                      <a:cubicBezTo>
                        <a:pt x="90096" y="27283"/>
                        <a:pt x="61342" y="37841"/>
                        <a:pt x="32760" y="37841"/>
                      </a:cubicBezTo>
                      <a:close/>
                    </a:path>
                  </a:pathLst>
                </a:custGeom>
                <a:solidFill>
                  <a:srgbClr val="F67A8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BB15DF6C-16C1-0F6D-7357-E2E0A91779F0}"/>
                    </a:ext>
                  </a:extLst>
                </p:cNvPr>
                <p:cNvSpPr/>
                <p:nvPr/>
              </p:nvSpPr>
              <p:spPr>
                <a:xfrm>
                  <a:off x="8183553" y="1551634"/>
                  <a:ext cx="63086" cy="43904"/>
                </a:xfrm>
                <a:custGeom>
                  <a:avLst/>
                  <a:gdLst>
                    <a:gd name="connsiteX0" fmla="*/ 4627 w 63086"/>
                    <a:gd name="connsiteY0" fmla="*/ 43905 h 43904"/>
                    <a:gd name="connsiteX1" fmla="*/ 61 w 63086"/>
                    <a:gd name="connsiteY1" fmla="*/ 40018 h 43904"/>
                    <a:gd name="connsiteX2" fmla="*/ 3886 w 63086"/>
                    <a:gd name="connsiteY2" fmla="*/ 34700 h 43904"/>
                    <a:gd name="connsiteX3" fmla="*/ 54601 w 63086"/>
                    <a:gd name="connsiteY3" fmla="*/ 2061 h 43904"/>
                    <a:gd name="connsiteX4" fmla="*/ 61026 w 63086"/>
                    <a:gd name="connsiteY4" fmla="*/ 780 h 43904"/>
                    <a:gd name="connsiteX5" fmla="*/ 62306 w 63086"/>
                    <a:gd name="connsiteY5" fmla="*/ 7206 h 43904"/>
                    <a:gd name="connsiteX6" fmla="*/ 5378 w 63086"/>
                    <a:gd name="connsiteY6" fmla="*/ 43845 h 43904"/>
                    <a:gd name="connsiteX7" fmla="*/ 4627 w 63086"/>
                    <a:gd name="connsiteY7" fmla="*/ 43905 h 43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086" h="43904">
                      <a:moveTo>
                        <a:pt x="4627" y="43905"/>
                      </a:moveTo>
                      <a:cubicBezTo>
                        <a:pt x="2396" y="43905"/>
                        <a:pt x="431" y="42290"/>
                        <a:pt x="61" y="40018"/>
                      </a:cubicBezTo>
                      <a:cubicBezTo>
                        <a:pt x="-351" y="37493"/>
                        <a:pt x="1362" y="35111"/>
                        <a:pt x="3886" y="34700"/>
                      </a:cubicBezTo>
                      <a:cubicBezTo>
                        <a:pt x="24206" y="31386"/>
                        <a:pt x="43164" y="19184"/>
                        <a:pt x="54601" y="2061"/>
                      </a:cubicBezTo>
                      <a:cubicBezTo>
                        <a:pt x="56023" y="-69"/>
                        <a:pt x="58896" y="-639"/>
                        <a:pt x="61026" y="780"/>
                      </a:cubicBezTo>
                      <a:cubicBezTo>
                        <a:pt x="63154" y="2202"/>
                        <a:pt x="63725" y="5078"/>
                        <a:pt x="62306" y="7206"/>
                      </a:cubicBezTo>
                      <a:cubicBezTo>
                        <a:pt x="49469" y="26426"/>
                        <a:pt x="28189" y="40123"/>
                        <a:pt x="5378" y="43845"/>
                      </a:cubicBezTo>
                      <a:cubicBezTo>
                        <a:pt x="5126" y="43886"/>
                        <a:pt x="4876" y="43905"/>
                        <a:pt x="4627" y="43905"/>
                      </a:cubicBezTo>
                      <a:close/>
                    </a:path>
                  </a:pathLst>
                </a:custGeom>
                <a:solidFill>
                  <a:srgbClr val="F67A8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EA49C04E-67C9-5468-B605-C8584C97EF28}"/>
                    </a:ext>
                  </a:extLst>
                </p:cNvPr>
                <p:cNvSpPr/>
                <p:nvPr/>
              </p:nvSpPr>
              <p:spPr>
                <a:xfrm>
                  <a:off x="7950309" y="1686978"/>
                  <a:ext cx="28682" cy="14482"/>
                </a:xfrm>
                <a:custGeom>
                  <a:avLst/>
                  <a:gdLst>
                    <a:gd name="connsiteX0" fmla="*/ 4632 w 28682"/>
                    <a:gd name="connsiteY0" fmla="*/ 14482 h 14482"/>
                    <a:gd name="connsiteX1" fmla="*/ 159 w 28682"/>
                    <a:gd name="connsiteY1" fmla="*/ 11050 h 14482"/>
                    <a:gd name="connsiteX2" fmla="*/ 3432 w 28682"/>
                    <a:gd name="connsiteY2" fmla="*/ 5375 h 14482"/>
                    <a:gd name="connsiteX3" fmla="*/ 22847 w 28682"/>
                    <a:gd name="connsiteY3" fmla="*/ 160 h 14482"/>
                    <a:gd name="connsiteX4" fmla="*/ 28524 w 28682"/>
                    <a:gd name="connsiteY4" fmla="*/ 3432 h 14482"/>
                    <a:gd name="connsiteX5" fmla="*/ 25251 w 28682"/>
                    <a:gd name="connsiteY5" fmla="*/ 9107 h 14482"/>
                    <a:gd name="connsiteX6" fmla="*/ 5836 w 28682"/>
                    <a:gd name="connsiteY6" fmla="*/ 14323 h 14482"/>
                    <a:gd name="connsiteX7" fmla="*/ 4632 w 28682"/>
                    <a:gd name="connsiteY7" fmla="*/ 14482 h 14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682" h="14482">
                      <a:moveTo>
                        <a:pt x="4632" y="14482"/>
                      </a:moveTo>
                      <a:cubicBezTo>
                        <a:pt x="2587" y="14482"/>
                        <a:pt x="714" y="13119"/>
                        <a:pt x="159" y="11050"/>
                      </a:cubicBezTo>
                      <a:cubicBezTo>
                        <a:pt x="-503" y="8579"/>
                        <a:pt x="961" y="6038"/>
                        <a:pt x="3432" y="5375"/>
                      </a:cubicBezTo>
                      <a:lnTo>
                        <a:pt x="22847" y="160"/>
                      </a:lnTo>
                      <a:cubicBezTo>
                        <a:pt x="25328" y="-504"/>
                        <a:pt x="27862" y="964"/>
                        <a:pt x="28524" y="3432"/>
                      </a:cubicBezTo>
                      <a:cubicBezTo>
                        <a:pt x="29185" y="5903"/>
                        <a:pt x="27721" y="8444"/>
                        <a:pt x="25251" y="9107"/>
                      </a:cubicBezTo>
                      <a:lnTo>
                        <a:pt x="5836" y="14323"/>
                      </a:lnTo>
                      <a:cubicBezTo>
                        <a:pt x="5435" y="14431"/>
                        <a:pt x="5028" y="14482"/>
                        <a:pt x="4632" y="14482"/>
                      </a:cubicBezTo>
                      <a:close/>
                    </a:path>
                  </a:pathLst>
                </a:custGeom>
                <a:solidFill>
                  <a:srgbClr val="F67A86"/>
                </a:solidFill>
                <a:ln w="171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7B358FC-E1D5-610E-082C-DADC2B974ED3}"/>
                  </a:ext>
                </a:extLst>
              </p:cNvPr>
              <p:cNvSpPr/>
              <p:nvPr/>
            </p:nvSpPr>
            <p:spPr>
              <a:xfrm>
                <a:off x="4629521" y="3141721"/>
                <a:ext cx="357172" cy="262945"/>
              </a:xfrm>
              <a:custGeom>
                <a:avLst/>
                <a:gdLst>
                  <a:gd name="connsiteX0" fmla="*/ 118288 w 357172"/>
                  <a:gd name="connsiteY0" fmla="*/ 941 h 262945"/>
                  <a:gd name="connsiteX1" fmla="*/ 248440 w 357172"/>
                  <a:gd name="connsiteY1" fmla="*/ 24613 h 262945"/>
                  <a:gd name="connsiteX2" fmla="*/ 348073 w 357172"/>
                  <a:gd name="connsiteY2" fmla="*/ 114211 h 262945"/>
                  <a:gd name="connsiteX3" fmla="*/ 353005 w 357172"/>
                  <a:gd name="connsiteY3" fmla="*/ 203351 h 262945"/>
                  <a:gd name="connsiteX4" fmla="*/ 344494 w 357172"/>
                  <a:gd name="connsiteY4" fmla="*/ 240002 h 262945"/>
                  <a:gd name="connsiteX5" fmla="*/ 340319 w 357172"/>
                  <a:gd name="connsiteY5" fmla="*/ 250836 h 262945"/>
                  <a:gd name="connsiteX6" fmla="*/ 335174 w 357172"/>
                  <a:gd name="connsiteY6" fmla="*/ 262936 h 262945"/>
                  <a:gd name="connsiteX7" fmla="*/ 335174 w 357172"/>
                  <a:gd name="connsiteY7" fmla="*/ 262945 h 262945"/>
                  <a:gd name="connsiteX8" fmla="*/ 214399 w 357172"/>
                  <a:gd name="connsiteY8" fmla="*/ 237529 h 262945"/>
                  <a:gd name="connsiteX9" fmla="*/ 159253 w 357172"/>
                  <a:gd name="connsiteY9" fmla="*/ 197334 h 262945"/>
                  <a:gd name="connsiteX10" fmla="*/ 103943 w 357172"/>
                  <a:gd name="connsiteY10" fmla="*/ 183540 h 262945"/>
                  <a:gd name="connsiteX11" fmla="*/ 54566 w 357172"/>
                  <a:gd name="connsiteY11" fmla="*/ 147291 h 262945"/>
                  <a:gd name="connsiteX12" fmla="*/ 38989 w 357172"/>
                  <a:gd name="connsiteY12" fmla="*/ 143734 h 262945"/>
                  <a:gd name="connsiteX13" fmla="*/ 0 w 357172"/>
                  <a:gd name="connsiteY13" fmla="*/ 139215 h 262945"/>
                  <a:gd name="connsiteX14" fmla="*/ 6011 w 357172"/>
                  <a:gd name="connsiteY14" fmla="*/ 97873 h 262945"/>
                  <a:gd name="connsiteX15" fmla="*/ 74829 w 357172"/>
                  <a:gd name="connsiteY15" fmla="*/ 11502 h 262945"/>
                  <a:gd name="connsiteX16" fmla="*/ 118288 w 357172"/>
                  <a:gd name="connsiteY16" fmla="*/ 941 h 262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57172" h="262945">
                    <a:moveTo>
                      <a:pt x="118288" y="941"/>
                    </a:moveTo>
                    <a:cubicBezTo>
                      <a:pt x="162534" y="-3559"/>
                      <a:pt x="208337" y="8679"/>
                      <a:pt x="248440" y="24613"/>
                    </a:cubicBezTo>
                    <a:cubicBezTo>
                      <a:pt x="291670" y="41784"/>
                      <a:pt x="331321" y="73616"/>
                      <a:pt x="348073" y="114211"/>
                    </a:cubicBezTo>
                    <a:cubicBezTo>
                      <a:pt x="359854" y="142772"/>
                      <a:pt x="358706" y="174489"/>
                      <a:pt x="353005" y="203351"/>
                    </a:cubicBezTo>
                    <a:cubicBezTo>
                      <a:pt x="350506" y="216031"/>
                      <a:pt x="348749" y="228081"/>
                      <a:pt x="344494" y="240002"/>
                    </a:cubicBezTo>
                    <a:cubicBezTo>
                      <a:pt x="344123" y="241042"/>
                      <a:pt x="342302" y="245833"/>
                      <a:pt x="340319" y="250836"/>
                    </a:cubicBezTo>
                    <a:lnTo>
                      <a:pt x="335174" y="262936"/>
                    </a:lnTo>
                    <a:lnTo>
                      <a:pt x="335174" y="262945"/>
                    </a:lnTo>
                    <a:lnTo>
                      <a:pt x="214399" y="237529"/>
                    </a:lnTo>
                    <a:lnTo>
                      <a:pt x="159253" y="197334"/>
                    </a:lnTo>
                    <a:lnTo>
                      <a:pt x="103943" y="183540"/>
                    </a:lnTo>
                    <a:cubicBezTo>
                      <a:pt x="92690" y="165509"/>
                      <a:pt x="74317" y="152943"/>
                      <a:pt x="54566" y="147291"/>
                    </a:cubicBezTo>
                    <a:cubicBezTo>
                      <a:pt x="49432" y="145814"/>
                      <a:pt x="44203" y="144781"/>
                      <a:pt x="38989" y="143734"/>
                    </a:cubicBezTo>
                    <a:cubicBezTo>
                      <a:pt x="26114" y="141166"/>
                      <a:pt x="13010" y="138598"/>
                      <a:pt x="0" y="139215"/>
                    </a:cubicBezTo>
                    <a:cubicBezTo>
                      <a:pt x="717" y="123795"/>
                      <a:pt x="2864" y="108761"/>
                      <a:pt x="6011" y="97873"/>
                    </a:cubicBezTo>
                    <a:cubicBezTo>
                      <a:pt x="17454" y="58309"/>
                      <a:pt x="30476" y="29404"/>
                      <a:pt x="74829" y="11502"/>
                    </a:cubicBezTo>
                    <a:cubicBezTo>
                      <a:pt x="88963" y="5800"/>
                      <a:pt x="103539" y="2440"/>
                      <a:pt x="118288" y="9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B3F21F9-6B44-535C-782D-AAD64BB87BE7}"/>
                  </a:ext>
                </a:extLst>
              </p:cNvPr>
              <p:cNvSpPr/>
              <p:nvPr/>
            </p:nvSpPr>
            <p:spPr>
              <a:xfrm>
                <a:off x="4623597" y="3286114"/>
                <a:ext cx="133925" cy="83626"/>
              </a:xfrm>
              <a:custGeom>
                <a:avLst/>
                <a:gdLst>
                  <a:gd name="connsiteX0" fmla="*/ 4155 w 200109"/>
                  <a:gd name="connsiteY0" fmla="*/ 16763 h 124952"/>
                  <a:gd name="connsiteX1" fmla="*/ 767 w 200109"/>
                  <a:gd name="connsiteY1" fmla="*/ 19702 h 124952"/>
                  <a:gd name="connsiteX2" fmla="*/ 818 w 200109"/>
                  <a:gd name="connsiteY2" fmla="*/ 27158 h 124952"/>
                  <a:gd name="connsiteX3" fmla="*/ 57642 w 200109"/>
                  <a:gd name="connsiteY3" fmla="*/ 87814 h 124952"/>
                  <a:gd name="connsiteX4" fmla="*/ 79644 w 200109"/>
                  <a:gd name="connsiteY4" fmla="*/ 87320 h 124952"/>
                  <a:gd name="connsiteX5" fmla="*/ 84968 w 200109"/>
                  <a:gd name="connsiteY5" fmla="*/ 63847 h 124952"/>
                  <a:gd name="connsiteX6" fmla="*/ 163355 w 200109"/>
                  <a:gd name="connsiteY6" fmla="*/ 124483 h 124952"/>
                  <a:gd name="connsiteX7" fmla="*/ 195279 w 200109"/>
                  <a:gd name="connsiteY7" fmla="*/ 114640 h 124952"/>
                  <a:gd name="connsiteX8" fmla="*/ 188532 w 200109"/>
                  <a:gd name="connsiteY8" fmla="*/ 68802 h 124952"/>
                  <a:gd name="connsiteX9" fmla="*/ 106018 w 200109"/>
                  <a:gd name="connsiteY9" fmla="*/ 6056 h 124952"/>
                  <a:gd name="connsiteX10" fmla="*/ 4155 w 200109"/>
                  <a:gd name="connsiteY10" fmla="*/ 16763 h 1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0109" h="124952">
                    <a:moveTo>
                      <a:pt x="4155" y="16763"/>
                    </a:moveTo>
                    <a:cubicBezTo>
                      <a:pt x="2864" y="17546"/>
                      <a:pt x="1540" y="18404"/>
                      <a:pt x="767" y="19702"/>
                    </a:cubicBezTo>
                    <a:cubicBezTo>
                      <a:pt x="-545" y="21903"/>
                      <a:pt x="68" y="24708"/>
                      <a:pt x="818" y="27158"/>
                    </a:cubicBezTo>
                    <a:cubicBezTo>
                      <a:pt x="9219" y="54587"/>
                      <a:pt x="30818" y="77641"/>
                      <a:pt x="57642" y="87814"/>
                    </a:cubicBezTo>
                    <a:cubicBezTo>
                      <a:pt x="64833" y="90540"/>
                      <a:pt x="73652" y="92141"/>
                      <a:pt x="79644" y="87320"/>
                    </a:cubicBezTo>
                    <a:cubicBezTo>
                      <a:pt x="86181" y="82061"/>
                      <a:pt x="85870" y="72189"/>
                      <a:pt x="84968" y="63847"/>
                    </a:cubicBezTo>
                    <a:cubicBezTo>
                      <a:pt x="104607" y="91627"/>
                      <a:pt x="129642" y="119909"/>
                      <a:pt x="163355" y="124483"/>
                    </a:cubicBezTo>
                    <a:cubicBezTo>
                      <a:pt x="174922" y="126054"/>
                      <a:pt x="188170" y="123900"/>
                      <a:pt x="195279" y="114640"/>
                    </a:cubicBezTo>
                    <a:cubicBezTo>
                      <a:pt x="205362" y="101504"/>
                      <a:pt x="197969" y="82411"/>
                      <a:pt x="188532" y="68802"/>
                    </a:cubicBezTo>
                    <a:cubicBezTo>
                      <a:pt x="168481" y="39881"/>
                      <a:pt x="139595" y="16590"/>
                      <a:pt x="106018" y="6056"/>
                    </a:cubicBezTo>
                    <a:cubicBezTo>
                      <a:pt x="72442" y="-4480"/>
                      <a:pt x="34241" y="-1490"/>
                      <a:pt x="4155" y="16763"/>
                    </a:cubicBezTo>
                    <a:close/>
                  </a:path>
                </a:pathLst>
              </a:custGeom>
              <a:solidFill>
                <a:srgbClr val="5D5576"/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21C6659-59FE-B4E4-3BD6-27A63A396FCA}"/>
                  </a:ext>
                </a:extLst>
              </p:cNvPr>
              <p:cNvSpPr/>
              <p:nvPr/>
            </p:nvSpPr>
            <p:spPr>
              <a:xfrm>
                <a:off x="4631462" y="3280848"/>
                <a:ext cx="239347" cy="103753"/>
              </a:xfrm>
              <a:custGeom>
                <a:avLst/>
                <a:gdLst>
                  <a:gd name="connsiteX0" fmla="*/ 202589 w 357629"/>
                  <a:gd name="connsiteY0" fmla="*/ 27098 h 155026"/>
                  <a:gd name="connsiteX1" fmla="*/ 357629 w 357629"/>
                  <a:gd name="connsiteY1" fmla="*/ 155027 h 155026"/>
                  <a:gd name="connsiteX2" fmla="*/ 250488 w 357629"/>
                  <a:gd name="connsiteY2" fmla="*/ 136402 h 155026"/>
                  <a:gd name="connsiteX3" fmla="*/ 114354 w 357629"/>
                  <a:gd name="connsiteY3" fmla="*/ 60410 h 155026"/>
                  <a:gd name="connsiteX4" fmla="*/ 0 w 357629"/>
                  <a:gd name="connsiteY4" fmla="*/ 0 h 155026"/>
                  <a:gd name="connsiteX5" fmla="*/ 65593 w 357629"/>
                  <a:gd name="connsiteY5" fmla="*/ 0 h 155026"/>
                  <a:gd name="connsiteX6" fmla="*/ 202589 w 357629"/>
                  <a:gd name="connsiteY6" fmla="*/ 27098 h 155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629" h="155026">
                    <a:moveTo>
                      <a:pt x="202589" y="27098"/>
                    </a:moveTo>
                    <a:cubicBezTo>
                      <a:pt x="312413" y="73410"/>
                      <a:pt x="357629" y="155027"/>
                      <a:pt x="357629" y="155027"/>
                    </a:cubicBezTo>
                    <a:lnTo>
                      <a:pt x="250488" y="136402"/>
                    </a:lnTo>
                    <a:cubicBezTo>
                      <a:pt x="197805" y="127245"/>
                      <a:pt x="150223" y="100069"/>
                      <a:pt x="114354" y="60410"/>
                    </a:cubicBezTo>
                    <a:cubicBezTo>
                      <a:pt x="89619" y="33062"/>
                      <a:pt x="52263" y="5402"/>
                      <a:pt x="0" y="0"/>
                    </a:cubicBezTo>
                    <a:lnTo>
                      <a:pt x="65593" y="0"/>
                    </a:lnTo>
                    <a:cubicBezTo>
                      <a:pt x="112589" y="2"/>
                      <a:pt x="159286" y="8837"/>
                      <a:pt x="202589" y="2709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0A1983CE-D93B-578C-940C-7AFA292C07A8}"/>
                  </a:ext>
                </a:extLst>
              </p:cNvPr>
              <p:cNvSpPr/>
              <p:nvPr/>
            </p:nvSpPr>
            <p:spPr>
              <a:xfrm>
                <a:off x="4597144" y="3280812"/>
                <a:ext cx="131493" cy="30592"/>
              </a:xfrm>
              <a:custGeom>
                <a:avLst/>
                <a:gdLst>
                  <a:gd name="connsiteX0" fmla="*/ 0 w 196474"/>
                  <a:gd name="connsiteY0" fmla="*/ 29817 h 45710"/>
                  <a:gd name="connsiteX1" fmla="*/ 196475 w 196474"/>
                  <a:gd name="connsiteY1" fmla="*/ 45711 h 45710"/>
                  <a:gd name="connsiteX2" fmla="*/ 0 w 196474"/>
                  <a:gd name="connsiteY2" fmla="*/ 29817 h 4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474" h="45710">
                    <a:moveTo>
                      <a:pt x="0" y="29817"/>
                    </a:moveTo>
                    <a:cubicBezTo>
                      <a:pt x="0" y="29817"/>
                      <a:pt x="71997" y="-299"/>
                      <a:pt x="196475" y="45711"/>
                    </a:cubicBezTo>
                    <a:cubicBezTo>
                      <a:pt x="196475" y="45711"/>
                      <a:pt x="35661" y="-45543"/>
                      <a:pt x="0" y="2981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7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144227D-BA5F-70C4-00B5-36CFF1ACD9F4}"/>
                </a:ext>
              </a:extLst>
            </p:cNvPr>
            <p:cNvSpPr/>
            <p:nvPr/>
          </p:nvSpPr>
          <p:spPr>
            <a:xfrm>
              <a:off x="4536543" y="3683878"/>
              <a:ext cx="524803" cy="433202"/>
            </a:xfrm>
            <a:custGeom>
              <a:avLst/>
              <a:gdLst>
                <a:gd name="connsiteX0" fmla="*/ 401916 w 524803"/>
                <a:gd name="connsiteY0" fmla="*/ 47 h 433202"/>
                <a:gd name="connsiteX1" fmla="*/ 431510 w 524803"/>
                <a:gd name="connsiteY1" fmla="*/ 4733 h 433202"/>
                <a:gd name="connsiteX2" fmla="*/ 457570 w 524803"/>
                <a:gd name="connsiteY2" fmla="*/ 9745 h 433202"/>
                <a:gd name="connsiteX3" fmla="*/ 459582 w 524803"/>
                <a:gd name="connsiteY3" fmla="*/ 10177 h 433202"/>
                <a:gd name="connsiteX4" fmla="*/ 459630 w 524803"/>
                <a:gd name="connsiteY4" fmla="*/ 10187 h 433202"/>
                <a:gd name="connsiteX5" fmla="*/ 463359 w 524803"/>
                <a:gd name="connsiteY5" fmla="*/ 16041 h 433202"/>
                <a:gd name="connsiteX6" fmla="*/ 385511 w 524803"/>
                <a:gd name="connsiteY6" fmla="*/ 360208 h 433202"/>
                <a:gd name="connsiteX7" fmla="*/ 524803 w 524803"/>
                <a:gd name="connsiteY7" fmla="*/ 360208 h 433202"/>
                <a:gd name="connsiteX8" fmla="*/ 524803 w 524803"/>
                <a:gd name="connsiteY8" fmla="*/ 416988 h 433202"/>
                <a:gd name="connsiteX9" fmla="*/ 351275 w 524803"/>
                <a:gd name="connsiteY9" fmla="*/ 416988 h 433202"/>
                <a:gd name="connsiteX10" fmla="*/ 286008 w 524803"/>
                <a:gd name="connsiteY10" fmla="*/ 416988 h 433202"/>
                <a:gd name="connsiteX11" fmla="*/ 286008 w 524803"/>
                <a:gd name="connsiteY11" fmla="*/ 418863 h 433202"/>
                <a:gd name="connsiteX12" fmla="*/ 271668 w 524803"/>
                <a:gd name="connsiteY12" fmla="*/ 433202 h 433202"/>
                <a:gd name="connsiteX13" fmla="*/ 166099 w 524803"/>
                <a:gd name="connsiteY13" fmla="*/ 433202 h 433202"/>
                <a:gd name="connsiteX14" fmla="*/ 151760 w 524803"/>
                <a:gd name="connsiteY14" fmla="*/ 418863 h 433202"/>
                <a:gd name="connsiteX15" fmla="*/ 151760 w 524803"/>
                <a:gd name="connsiteY15" fmla="*/ 416988 h 433202"/>
                <a:gd name="connsiteX16" fmla="*/ 5620 w 524803"/>
                <a:gd name="connsiteY16" fmla="*/ 416988 h 433202"/>
                <a:gd name="connsiteX17" fmla="*/ 0 w 524803"/>
                <a:gd name="connsiteY17" fmla="*/ 416988 h 433202"/>
                <a:gd name="connsiteX18" fmla="*/ 0 w 524803"/>
                <a:gd name="connsiteY18" fmla="*/ 360208 h 433202"/>
                <a:gd name="connsiteX19" fmla="*/ 5620 w 524803"/>
                <a:gd name="connsiteY19" fmla="*/ 360208 h 433202"/>
                <a:gd name="connsiteX20" fmla="*/ 70244 w 524803"/>
                <a:gd name="connsiteY20" fmla="*/ 360208 h 433202"/>
                <a:gd name="connsiteX21" fmla="*/ 61002 w 524803"/>
                <a:gd name="connsiteY21" fmla="*/ 286577 h 433202"/>
                <a:gd name="connsiteX22" fmla="*/ 60894 w 524803"/>
                <a:gd name="connsiteY22" fmla="*/ 285713 h 433202"/>
                <a:gd name="connsiteX23" fmla="*/ 30038 w 524803"/>
                <a:gd name="connsiteY23" fmla="*/ 39920 h 433202"/>
                <a:gd name="connsiteX24" fmla="*/ 52208 w 524803"/>
                <a:gd name="connsiteY24" fmla="*/ 27720 h 433202"/>
                <a:gd name="connsiteX25" fmla="*/ 52627 w 524803"/>
                <a:gd name="connsiteY25" fmla="*/ 27571 h 433202"/>
                <a:gd name="connsiteX26" fmla="*/ 56193 w 524803"/>
                <a:gd name="connsiteY26" fmla="*/ 26518 h 433202"/>
                <a:gd name="connsiteX27" fmla="*/ 59287 w 524803"/>
                <a:gd name="connsiteY27" fmla="*/ 25707 h 433202"/>
                <a:gd name="connsiteX28" fmla="*/ 94655 w 524803"/>
                <a:gd name="connsiteY28" fmla="*/ 17277 h 433202"/>
                <a:gd name="connsiteX29" fmla="*/ 120864 w 524803"/>
                <a:gd name="connsiteY29" fmla="*/ 226081 h 433202"/>
                <a:gd name="connsiteX30" fmla="*/ 137698 w 524803"/>
                <a:gd name="connsiteY30" fmla="*/ 360208 h 433202"/>
                <a:gd name="connsiteX31" fmla="*/ 151760 w 524803"/>
                <a:gd name="connsiteY31" fmla="*/ 360208 h 433202"/>
                <a:gd name="connsiteX32" fmla="*/ 151760 w 524803"/>
                <a:gd name="connsiteY32" fmla="*/ 358334 h 433202"/>
                <a:gd name="connsiteX33" fmla="*/ 166099 w 524803"/>
                <a:gd name="connsiteY33" fmla="*/ 343996 h 433202"/>
                <a:gd name="connsiteX34" fmla="*/ 271668 w 524803"/>
                <a:gd name="connsiteY34" fmla="*/ 343996 h 433202"/>
                <a:gd name="connsiteX35" fmla="*/ 286008 w 524803"/>
                <a:gd name="connsiteY35" fmla="*/ 358334 h 433202"/>
                <a:gd name="connsiteX36" fmla="*/ 286008 w 524803"/>
                <a:gd name="connsiteY36" fmla="*/ 360208 h 433202"/>
                <a:gd name="connsiteX37" fmla="*/ 315860 w 524803"/>
                <a:gd name="connsiteY37" fmla="*/ 360208 h 433202"/>
                <a:gd name="connsiteX38" fmla="*/ 396473 w 524803"/>
                <a:gd name="connsiteY38" fmla="*/ 3819 h 433202"/>
                <a:gd name="connsiteX39" fmla="*/ 401916 w 524803"/>
                <a:gd name="connsiteY39" fmla="*/ 47 h 43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4803" h="433202">
                  <a:moveTo>
                    <a:pt x="401916" y="47"/>
                  </a:moveTo>
                  <a:cubicBezTo>
                    <a:pt x="411801" y="1429"/>
                    <a:pt x="421666" y="2994"/>
                    <a:pt x="431510" y="4733"/>
                  </a:cubicBezTo>
                  <a:cubicBezTo>
                    <a:pt x="440210" y="6272"/>
                    <a:pt x="448896" y="7948"/>
                    <a:pt x="457570" y="9745"/>
                  </a:cubicBezTo>
                  <a:lnTo>
                    <a:pt x="459582" y="10177"/>
                  </a:lnTo>
                  <a:cubicBezTo>
                    <a:pt x="459598" y="10181"/>
                    <a:pt x="459614" y="10184"/>
                    <a:pt x="459630" y="10187"/>
                  </a:cubicBezTo>
                  <a:cubicBezTo>
                    <a:pt x="462293" y="10718"/>
                    <a:pt x="463958" y="13392"/>
                    <a:pt x="463359" y="16041"/>
                  </a:cubicBezTo>
                  <a:lnTo>
                    <a:pt x="385511" y="360208"/>
                  </a:lnTo>
                  <a:lnTo>
                    <a:pt x="524803" y="360208"/>
                  </a:lnTo>
                  <a:lnTo>
                    <a:pt x="524803" y="416988"/>
                  </a:lnTo>
                  <a:lnTo>
                    <a:pt x="351275" y="416988"/>
                  </a:lnTo>
                  <a:lnTo>
                    <a:pt x="286008" y="416988"/>
                  </a:lnTo>
                  <a:lnTo>
                    <a:pt x="286008" y="418863"/>
                  </a:lnTo>
                  <a:cubicBezTo>
                    <a:pt x="286008" y="426782"/>
                    <a:pt x="279586" y="433202"/>
                    <a:pt x="271668" y="433202"/>
                  </a:cubicBezTo>
                  <a:lnTo>
                    <a:pt x="166099" y="433202"/>
                  </a:lnTo>
                  <a:cubicBezTo>
                    <a:pt x="158179" y="433202"/>
                    <a:pt x="151759" y="426782"/>
                    <a:pt x="151760" y="418863"/>
                  </a:cubicBezTo>
                  <a:lnTo>
                    <a:pt x="151760" y="416988"/>
                  </a:lnTo>
                  <a:lnTo>
                    <a:pt x="5620" y="416988"/>
                  </a:lnTo>
                  <a:lnTo>
                    <a:pt x="0" y="416988"/>
                  </a:lnTo>
                  <a:lnTo>
                    <a:pt x="0" y="360208"/>
                  </a:lnTo>
                  <a:lnTo>
                    <a:pt x="5620" y="360208"/>
                  </a:lnTo>
                  <a:lnTo>
                    <a:pt x="70244" y="360208"/>
                  </a:lnTo>
                  <a:lnTo>
                    <a:pt x="61002" y="286577"/>
                  </a:lnTo>
                  <a:lnTo>
                    <a:pt x="60894" y="285713"/>
                  </a:lnTo>
                  <a:lnTo>
                    <a:pt x="30038" y="39920"/>
                  </a:lnTo>
                  <a:cubicBezTo>
                    <a:pt x="36604" y="34746"/>
                    <a:pt x="44061" y="30598"/>
                    <a:pt x="52208" y="27720"/>
                  </a:cubicBezTo>
                  <a:cubicBezTo>
                    <a:pt x="52342" y="27665"/>
                    <a:pt x="52491" y="27625"/>
                    <a:pt x="52627" y="27571"/>
                  </a:cubicBezTo>
                  <a:cubicBezTo>
                    <a:pt x="53776" y="27165"/>
                    <a:pt x="54978" y="26828"/>
                    <a:pt x="56193" y="26518"/>
                  </a:cubicBezTo>
                  <a:lnTo>
                    <a:pt x="59287" y="25707"/>
                  </a:lnTo>
                  <a:cubicBezTo>
                    <a:pt x="71027" y="22654"/>
                    <a:pt x="82821" y="19844"/>
                    <a:pt x="94655" y="17277"/>
                  </a:cubicBezTo>
                  <a:lnTo>
                    <a:pt x="120864" y="226081"/>
                  </a:lnTo>
                  <a:lnTo>
                    <a:pt x="137698" y="360208"/>
                  </a:lnTo>
                  <a:lnTo>
                    <a:pt x="151760" y="360208"/>
                  </a:lnTo>
                  <a:lnTo>
                    <a:pt x="151760" y="358334"/>
                  </a:lnTo>
                  <a:cubicBezTo>
                    <a:pt x="151760" y="350416"/>
                    <a:pt x="158179" y="343996"/>
                    <a:pt x="166099" y="343996"/>
                  </a:cubicBezTo>
                  <a:lnTo>
                    <a:pt x="271668" y="343996"/>
                  </a:lnTo>
                  <a:cubicBezTo>
                    <a:pt x="279588" y="343996"/>
                    <a:pt x="286008" y="350416"/>
                    <a:pt x="286008" y="358334"/>
                  </a:cubicBezTo>
                  <a:lnTo>
                    <a:pt x="286008" y="360208"/>
                  </a:lnTo>
                  <a:lnTo>
                    <a:pt x="315860" y="360208"/>
                  </a:lnTo>
                  <a:lnTo>
                    <a:pt x="396473" y="3819"/>
                  </a:lnTo>
                  <a:cubicBezTo>
                    <a:pt x="397033" y="1342"/>
                    <a:pt x="399400" y="-306"/>
                    <a:pt x="401916" y="4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0934F1BF-55A4-3F19-0B00-BDF7433B4A56}"/>
              </a:ext>
            </a:extLst>
          </p:cNvPr>
          <p:cNvSpPr txBox="1"/>
          <p:nvPr/>
        </p:nvSpPr>
        <p:spPr>
          <a:xfrm>
            <a:off x="6937355" y="2181150"/>
            <a:ext cx="6096000" cy="3199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ts val="4080"/>
              </a:lnSpc>
              <a:spcBef>
                <a:spcPts val="11130"/>
              </a:spcBef>
              <a:spcAft>
                <a:spcPts val="0"/>
              </a:spcAft>
              <a:defRPr/>
            </a:pPr>
            <a:r>
              <a:rPr lang="en-US" sz="2800" b="1" spc="-100" dirty="0">
                <a:solidFill>
                  <a:srgbClr val="303031"/>
                </a:solidFill>
                <a:latin typeface="Arial"/>
              </a:rPr>
              <a:t>Name : </a:t>
            </a:r>
            <a:r>
              <a:rPr lang="en-US" sz="2800" dirty="0">
                <a:solidFill>
                  <a:srgbClr val="303031"/>
                </a:solidFill>
                <a:latin typeface="Arial"/>
              </a:rPr>
              <a:t>Arpan Bhattacharya</a:t>
            </a:r>
          </a:p>
          <a:p>
            <a:pPr>
              <a:lnSpc>
                <a:spcPts val="4080"/>
              </a:lnSpc>
              <a:defRPr/>
            </a:pPr>
            <a:r>
              <a:rPr lang="en-US" sz="2800" b="1" spc="-100" dirty="0">
                <a:solidFill>
                  <a:srgbClr val="303031"/>
                </a:solidFill>
                <a:latin typeface="Arial"/>
              </a:rPr>
              <a:t>Email : </a:t>
            </a:r>
            <a:r>
              <a:rPr lang="en-US" sz="2800" dirty="0">
                <a:solidFill>
                  <a:srgbClr val="303031"/>
                </a:solidFill>
                <a:latin typeface="Times New Roman"/>
                <a:hlinkClick r:id="rId2"/>
              </a:rPr>
              <a:t>arpanbhattacharya124@gmail.com </a:t>
            </a:r>
            <a:r>
              <a:rPr lang="en-US" sz="2800" b="1" spc="-100" dirty="0">
                <a:solidFill>
                  <a:srgbClr val="303031"/>
                </a:solidFill>
                <a:latin typeface="Arial"/>
              </a:rPr>
              <a:t>LinkedIn :</a:t>
            </a:r>
            <a:r>
              <a:rPr lang="en-US" sz="2800" dirty="0">
                <a:solidFill>
                  <a:srgbClr val="303031"/>
                </a:solidFill>
                <a:latin typeface="Times New Roman"/>
                <a:hlinkClick r:id="rId3"/>
              </a:rPr>
              <a:t> https://www.linkedin.com/in/arpan-bhattacharya-a880b528b/</a:t>
            </a:r>
          </a:p>
        </p:txBody>
      </p:sp>
    </p:spTree>
    <p:extLst>
      <p:ext uri="{BB962C8B-B14F-4D97-AF65-F5344CB8AC3E}">
        <p14:creationId xmlns:p14="http://schemas.microsoft.com/office/powerpoint/2010/main" val="4064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26C9-D1C3-6129-A6CB-2E615915B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7870-D73C-F033-3B50-8FB89196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599" y="405124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i="1" dirty="0">
                <a:latin typeface="Lovelo Black"/>
              </a:rPr>
              <a:t>Top Customers by Purchase Quantity</a:t>
            </a:r>
            <a:endParaRPr lang="en-US" sz="3600" dirty="0">
              <a:latin typeface="Lovelo Black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A3DB43-63E0-63F7-6A5B-BE7ECB59F40E}"/>
              </a:ext>
            </a:extLst>
          </p:cNvPr>
          <p:cNvSpPr txBox="1"/>
          <p:nvPr/>
        </p:nvSpPr>
        <p:spPr>
          <a:xfrm>
            <a:off x="683036" y="5100300"/>
            <a:ext cx="6977604" cy="132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identify the customers who have purchased the highest quantity of products.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4A1FBA-B02D-5F2D-F13B-DAEDE8BC503E}"/>
              </a:ext>
            </a:extLst>
          </p:cNvPr>
          <p:cNvSpPr txBox="1"/>
          <p:nvPr/>
        </p:nvSpPr>
        <p:spPr>
          <a:xfrm>
            <a:off x="8636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3954E5-051A-5C47-EFDD-A7612BE3DF3D}"/>
              </a:ext>
            </a:extLst>
          </p:cNvPr>
          <p:cNvCxnSpPr>
            <a:cxnSpLocks/>
          </p:cNvCxnSpPr>
          <p:nvPr/>
        </p:nvCxnSpPr>
        <p:spPr>
          <a:xfrm>
            <a:off x="6939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6A1A7D9-0C51-4ECC-2ADD-435B128A2C86}"/>
              </a:ext>
            </a:extLst>
          </p:cNvPr>
          <p:cNvGrpSpPr/>
          <p:nvPr/>
        </p:nvGrpSpPr>
        <p:grpSpPr>
          <a:xfrm rot="16200000">
            <a:off x="7279680" y="2015562"/>
            <a:ext cx="330220" cy="1010200"/>
            <a:chOff x="1336225" y="1283843"/>
            <a:chExt cx="330220" cy="10102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04C5A5-79AE-388E-3088-900B232787A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397954-424F-ED0D-7FDB-CB2950109AA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FD09895-C292-F574-A508-7228E477AB70}"/>
              </a:ext>
            </a:extLst>
          </p:cNvPr>
          <p:cNvSpPr txBox="1"/>
          <p:nvPr/>
        </p:nvSpPr>
        <p:spPr>
          <a:xfrm>
            <a:off x="8067907" y="2074340"/>
            <a:ext cx="3281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Jhalak Rai leads in total quantity purchased, closely followed by Nidhi Sha and Odika Kannan.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9BE747-FEEF-96CF-0918-2E27790D7AD0}"/>
              </a:ext>
            </a:extLst>
          </p:cNvPr>
          <p:cNvGrpSpPr/>
          <p:nvPr/>
        </p:nvGrpSpPr>
        <p:grpSpPr>
          <a:xfrm rot="16200000">
            <a:off x="7279680" y="3073750"/>
            <a:ext cx="330220" cy="1010200"/>
            <a:chOff x="1336225" y="1283843"/>
            <a:chExt cx="330220" cy="1010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A2A494-BFA1-BDA4-341F-CAE57A493C50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325FFE8-6FD3-5E0C-3FDB-711C29F9EBAE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3A9DF79-5478-332C-67E3-49311BA40C18}"/>
              </a:ext>
            </a:extLst>
          </p:cNvPr>
          <p:cNvSpPr txBox="1"/>
          <p:nvPr/>
        </p:nvSpPr>
        <p:spPr>
          <a:xfrm>
            <a:off x="8067907" y="3117184"/>
            <a:ext cx="366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top 10 customers have purchased similar quantities, suggesting consistent buyer behavior.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1A83B9-289F-A683-2097-24B5563C1FE5}"/>
              </a:ext>
            </a:extLst>
          </p:cNvPr>
          <p:cNvGrpSpPr/>
          <p:nvPr/>
        </p:nvGrpSpPr>
        <p:grpSpPr>
          <a:xfrm rot="16200000">
            <a:off x="7289840" y="3917030"/>
            <a:ext cx="330220" cy="1010200"/>
            <a:chOff x="1336225" y="1283843"/>
            <a:chExt cx="330220" cy="10102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97D4CF-8656-6903-F5F5-DE1E5DA95537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F0F5992-3DE6-589C-F47D-0034430E07F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4AA30A-7FBA-83E3-2594-F59FDC81840D}"/>
              </a:ext>
            </a:extLst>
          </p:cNvPr>
          <p:cNvSpPr txBox="1"/>
          <p:nvPr/>
        </p:nvSpPr>
        <p:spPr>
          <a:xfrm>
            <a:off x="8056880" y="4078472"/>
            <a:ext cx="4135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data can be used to target high-volume customers for loyalty programs.</a:t>
            </a:r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05009AA-5088-C581-1620-5017F74AC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6" y="1361767"/>
            <a:ext cx="5951113" cy="361626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644F82C-1FBB-4D88-A1D2-714EA2C51C31}"/>
              </a:ext>
            </a:extLst>
          </p:cNvPr>
          <p:cNvGrpSpPr/>
          <p:nvPr/>
        </p:nvGrpSpPr>
        <p:grpSpPr>
          <a:xfrm>
            <a:off x="10807313" y="69412"/>
            <a:ext cx="1384687" cy="361854"/>
            <a:chOff x="8036979" y="3239794"/>
            <a:chExt cx="1433699" cy="37840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82C1A3F-3E4D-6129-542A-B966235E5807}"/>
                </a:ext>
              </a:extLst>
            </p:cNvPr>
            <p:cNvSpPr/>
            <p:nvPr/>
          </p:nvSpPr>
          <p:spPr>
            <a:xfrm>
              <a:off x="8036979" y="3239794"/>
              <a:ext cx="306253" cy="378408"/>
            </a:xfrm>
            <a:custGeom>
              <a:avLst/>
              <a:gdLst>
                <a:gd name="connsiteX0" fmla="*/ 180271 w 306253"/>
                <a:gd name="connsiteY0" fmla="*/ 90640 h 378408"/>
                <a:gd name="connsiteX1" fmla="*/ 245211 w 306253"/>
                <a:gd name="connsiteY1" fmla="*/ 108822 h 378408"/>
                <a:gd name="connsiteX2" fmla="*/ 290408 w 306253"/>
                <a:gd name="connsiteY2" fmla="*/ 159724 h 378408"/>
                <a:gd name="connsiteX3" fmla="*/ 306254 w 306253"/>
                <a:gd name="connsiteY3" fmla="*/ 234267 h 378408"/>
                <a:gd name="connsiteX4" fmla="*/ 290408 w 306253"/>
                <a:gd name="connsiteY4" fmla="*/ 308547 h 378408"/>
                <a:gd name="connsiteX5" fmla="*/ 245730 w 306253"/>
                <a:gd name="connsiteY5" fmla="*/ 359711 h 378408"/>
                <a:gd name="connsiteX6" fmla="*/ 180271 w 306253"/>
                <a:gd name="connsiteY6" fmla="*/ 378409 h 378408"/>
                <a:gd name="connsiteX7" fmla="*/ 130398 w 306253"/>
                <a:gd name="connsiteY7" fmla="*/ 367502 h 378408"/>
                <a:gd name="connsiteX8" fmla="*/ 90396 w 306253"/>
                <a:gd name="connsiteY8" fmla="*/ 336853 h 378408"/>
                <a:gd name="connsiteX9" fmla="*/ 90396 w 306253"/>
                <a:gd name="connsiteY9" fmla="*/ 371806 h 378408"/>
                <a:gd name="connsiteX10" fmla="*/ 0 w 306253"/>
                <a:gd name="connsiteY10" fmla="*/ 371806 h 378408"/>
                <a:gd name="connsiteX11" fmla="*/ 0 w 306253"/>
                <a:gd name="connsiteY11" fmla="*/ 0 h 378408"/>
                <a:gd name="connsiteX12" fmla="*/ 90396 w 306253"/>
                <a:gd name="connsiteY12" fmla="*/ 0 h 378408"/>
                <a:gd name="connsiteX13" fmla="*/ 90396 w 306253"/>
                <a:gd name="connsiteY13" fmla="*/ 131938 h 378408"/>
                <a:gd name="connsiteX14" fmla="*/ 130398 w 306253"/>
                <a:gd name="connsiteY14" fmla="*/ 101551 h 378408"/>
                <a:gd name="connsiteX15" fmla="*/ 180271 w 306253"/>
                <a:gd name="connsiteY15" fmla="*/ 90640 h 378408"/>
                <a:gd name="connsiteX16" fmla="*/ 153257 w 306253"/>
                <a:gd name="connsiteY16" fmla="*/ 303351 h 378408"/>
                <a:gd name="connsiteX17" fmla="*/ 187545 w 306253"/>
                <a:gd name="connsiteY17" fmla="*/ 294520 h 378408"/>
                <a:gd name="connsiteX18" fmla="*/ 211182 w 306253"/>
                <a:gd name="connsiteY18" fmla="*/ 269849 h 378408"/>
                <a:gd name="connsiteX19" fmla="*/ 219754 w 306253"/>
                <a:gd name="connsiteY19" fmla="*/ 234267 h 378408"/>
                <a:gd name="connsiteX20" fmla="*/ 211182 w 306253"/>
                <a:gd name="connsiteY20" fmla="*/ 198942 h 378408"/>
                <a:gd name="connsiteX21" fmla="*/ 187545 w 306253"/>
                <a:gd name="connsiteY21" fmla="*/ 174271 h 378408"/>
                <a:gd name="connsiteX22" fmla="*/ 153257 w 306253"/>
                <a:gd name="connsiteY22" fmla="*/ 165440 h 378408"/>
                <a:gd name="connsiteX23" fmla="*/ 120787 w 306253"/>
                <a:gd name="connsiteY23" fmla="*/ 174271 h 378408"/>
                <a:gd name="connsiteX24" fmla="*/ 98448 w 306253"/>
                <a:gd name="connsiteY24" fmla="*/ 198422 h 378408"/>
                <a:gd name="connsiteX25" fmla="*/ 90396 w 306253"/>
                <a:gd name="connsiteY25" fmla="*/ 234267 h 378408"/>
                <a:gd name="connsiteX26" fmla="*/ 98448 w 306253"/>
                <a:gd name="connsiteY26" fmla="*/ 270107 h 378408"/>
                <a:gd name="connsiteX27" fmla="*/ 120787 w 306253"/>
                <a:gd name="connsiteY27" fmla="*/ 294520 h 378408"/>
                <a:gd name="connsiteX28" fmla="*/ 153257 w 306253"/>
                <a:gd name="connsiteY28" fmla="*/ 303351 h 3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253" h="378408">
                  <a:moveTo>
                    <a:pt x="180271" y="90640"/>
                  </a:moveTo>
                  <a:cubicBezTo>
                    <a:pt x="204516" y="90640"/>
                    <a:pt x="226162" y="96702"/>
                    <a:pt x="245211" y="108822"/>
                  </a:cubicBezTo>
                  <a:cubicBezTo>
                    <a:pt x="264432" y="120769"/>
                    <a:pt x="279498" y="137738"/>
                    <a:pt x="290408" y="159724"/>
                  </a:cubicBezTo>
                  <a:cubicBezTo>
                    <a:pt x="300972" y="180849"/>
                    <a:pt x="306254" y="205698"/>
                    <a:pt x="306254" y="234267"/>
                  </a:cubicBezTo>
                  <a:cubicBezTo>
                    <a:pt x="306254" y="261969"/>
                    <a:pt x="300972" y="286729"/>
                    <a:pt x="290408" y="308547"/>
                  </a:cubicBezTo>
                  <a:cubicBezTo>
                    <a:pt x="279845" y="330360"/>
                    <a:pt x="264952" y="347418"/>
                    <a:pt x="245730" y="359711"/>
                  </a:cubicBezTo>
                  <a:cubicBezTo>
                    <a:pt x="226335" y="372178"/>
                    <a:pt x="204516" y="378409"/>
                    <a:pt x="180271" y="378409"/>
                  </a:cubicBezTo>
                  <a:cubicBezTo>
                    <a:pt x="162608" y="378409"/>
                    <a:pt x="145984" y="374773"/>
                    <a:pt x="130398" y="367502"/>
                  </a:cubicBezTo>
                  <a:cubicBezTo>
                    <a:pt x="114812" y="360226"/>
                    <a:pt x="101478" y="350013"/>
                    <a:pt x="90396" y="336853"/>
                  </a:cubicBezTo>
                  <a:lnTo>
                    <a:pt x="90396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6" y="0"/>
                  </a:lnTo>
                  <a:lnTo>
                    <a:pt x="90396" y="131938"/>
                  </a:lnTo>
                  <a:cubicBezTo>
                    <a:pt x="101478" y="118778"/>
                    <a:pt x="114812" y="108649"/>
                    <a:pt x="130398" y="101551"/>
                  </a:cubicBezTo>
                  <a:cubicBezTo>
                    <a:pt x="145984" y="94275"/>
                    <a:pt x="162608" y="90640"/>
                    <a:pt x="180271" y="90640"/>
                  </a:cubicBezTo>
                  <a:close/>
                  <a:moveTo>
                    <a:pt x="153257" y="303351"/>
                  </a:moveTo>
                  <a:cubicBezTo>
                    <a:pt x="166071" y="303351"/>
                    <a:pt x="177500" y="300409"/>
                    <a:pt x="187545" y="294520"/>
                  </a:cubicBezTo>
                  <a:cubicBezTo>
                    <a:pt x="197588" y="288631"/>
                    <a:pt x="205468" y="280409"/>
                    <a:pt x="211182" y="269849"/>
                  </a:cubicBezTo>
                  <a:cubicBezTo>
                    <a:pt x="216897" y="259458"/>
                    <a:pt x="219754" y="247595"/>
                    <a:pt x="219754" y="234267"/>
                  </a:cubicBezTo>
                  <a:cubicBezTo>
                    <a:pt x="219754" y="221280"/>
                    <a:pt x="216897" y="209507"/>
                    <a:pt x="211182" y="198942"/>
                  </a:cubicBezTo>
                  <a:cubicBezTo>
                    <a:pt x="205468" y="188382"/>
                    <a:pt x="197588" y="180155"/>
                    <a:pt x="187545" y="174271"/>
                  </a:cubicBezTo>
                  <a:cubicBezTo>
                    <a:pt x="177500" y="168382"/>
                    <a:pt x="166071" y="165440"/>
                    <a:pt x="153257" y="165440"/>
                  </a:cubicBezTo>
                  <a:cubicBezTo>
                    <a:pt x="141135" y="165440"/>
                    <a:pt x="130311" y="168382"/>
                    <a:pt x="120787" y="174271"/>
                  </a:cubicBezTo>
                  <a:cubicBezTo>
                    <a:pt x="111263" y="179987"/>
                    <a:pt x="103816" y="188035"/>
                    <a:pt x="98448" y="198422"/>
                  </a:cubicBezTo>
                  <a:cubicBezTo>
                    <a:pt x="93080" y="208987"/>
                    <a:pt x="90396" y="220933"/>
                    <a:pt x="90396" y="234267"/>
                  </a:cubicBezTo>
                  <a:cubicBezTo>
                    <a:pt x="90396" y="247595"/>
                    <a:pt x="93080" y="259547"/>
                    <a:pt x="98448" y="270107"/>
                  </a:cubicBezTo>
                  <a:cubicBezTo>
                    <a:pt x="103816" y="280493"/>
                    <a:pt x="111263" y="288631"/>
                    <a:pt x="120787" y="294520"/>
                  </a:cubicBezTo>
                  <a:cubicBezTo>
                    <a:pt x="130311" y="300409"/>
                    <a:pt x="141135" y="303351"/>
                    <a:pt x="153257" y="303351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2BCEFF-A6B7-F03E-9CE5-08CDCE8BF474}"/>
                </a:ext>
              </a:extLst>
            </p:cNvPr>
            <p:cNvSpPr/>
            <p:nvPr/>
          </p:nvSpPr>
          <p:spPr>
            <a:xfrm>
              <a:off x="8355608" y="3239794"/>
              <a:ext cx="90394" cy="371806"/>
            </a:xfrm>
            <a:custGeom>
              <a:avLst/>
              <a:gdLst>
                <a:gd name="connsiteX0" fmla="*/ 0 w 90394"/>
                <a:gd name="connsiteY0" fmla="*/ 371806 h 371806"/>
                <a:gd name="connsiteX1" fmla="*/ 0 w 90394"/>
                <a:gd name="connsiteY1" fmla="*/ 0 h 371806"/>
                <a:gd name="connsiteX2" fmla="*/ 90395 w 90394"/>
                <a:gd name="connsiteY2" fmla="*/ 0 h 371806"/>
                <a:gd name="connsiteX3" fmla="*/ 90395 w 90394"/>
                <a:gd name="connsiteY3" fmla="*/ 371806 h 371806"/>
                <a:gd name="connsiteX4" fmla="*/ 0 w 90394"/>
                <a:gd name="connsiteY4" fmla="*/ 371806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4" h="371806">
                  <a:moveTo>
                    <a:pt x="0" y="371806"/>
                  </a:moveTo>
                  <a:lnTo>
                    <a:pt x="0" y="0"/>
                  </a:lnTo>
                  <a:lnTo>
                    <a:pt x="90395" y="0"/>
                  </a:lnTo>
                  <a:lnTo>
                    <a:pt x="90395" y="371806"/>
                  </a:lnTo>
                  <a:lnTo>
                    <a:pt x="0" y="371806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C74925D-B3C4-735D-781C-0DA4BEE390B3}"/>
                </a:ext>
              </a:extLst>
            </p:cNvPr>
            <p:cNvSpPr/>
            <p:nvPr/>
          </p:nvSpPr>
          <p:spPr>
            <a:xfrm>
              <a:off x="8471624" y="3336595"/>
              <a:ext cx="89877" cy="275005"/>
            </a:xfrm>
            <a:custGeom>
              <a:avLst/>
              <a:gdLst>
                <a:gd name="connsiteX0" fmla="*/ 0 w 89877"/>
                <a:gd name="connsiteY0" fmla="*/ 275005 h 275005"/>
                <a:gd name="connsiteX1" fmla="*/ 0 w 89877"/>
                <a:gd name="connsiteY1" fmla="*/ 0 h 275005"/>
                <a:gd name="connsiteX2" fmla="*/ 89877 w 89877"/>
                <a:gd name="connsiteY2" fmla="*/ 0 h 275005"/>
                <a:gd name="connsiteX3" fmla="*/ 89877 w 89877"/>
                <a:gd name="connsiteY3" fmla="*/ 275005 h 275005"/>
                <a:gd name="connsiteX4" fmla="*/ 0 w 89877"/>
                <a:gd name="connsiteY4" fmla="*/ 275005 h 2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7" h="275005">
                  <a:moveTo>
                    <a:pt x="0" y="275005"/>
                  </a:moveTo>
                  <a:lnTo>
                    <a:pt x="0" y="0"/>
                  </a:lnTo>
                  <a:lnTo>
                    <a:pt x="89877" y="0"/>
                  </a:lnTo>
                  <a:lnTo>
                    <a:pt x="89877" y="275005"/>
                  </a:lnTo>
                  <a:lnTo>
                    <a:pt x="0" y="275005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BCBB785-EB4F-6927-3871-9B2D8E284267}"/>
                </a:ext>
              </a:extLst>
            </p:cNvPr>
            <p:cNvSpPr/>
            <p:nvPr/>
          </p:nvSpPr>
          <p:spPr>
            <a:xfrm>
              <a:off x="8586083" y="3330434"/>
              <a:ext cx="271706" cy="281166"/>
            </a:xfrm>
            <a:custGeom>
              <a:avLst/>
              <a:gdLst>
                <a:gd name="connsiteX0" fmla="*/ 170660 w 271706"/>
                <a:gd name="connsiteY0" fmla="*/ 0 h 281166"/>
                <a:gd name="connsiteX1" fmla="*/ 222612 w 271706"/>
                <a:gd name="connsiteY1" fmla="*/ 13507 h 281166"/>
                <a:gd name="connsiteX2" fmla="*/ 258977 w 271706"/>
                <a:gd name="connsiteY2" fmla="*/ 50907 h 281166"/>
                <a:gd name="connsiteX3" fmla="*/ 271706 w 271706"/>
                <a:gd name="connsiteY3" fmla="*/ 106227 h 281166"/>
                <a:gd name="connsiteX4" fmla="*/ 271706 w 271706"/>
                <a:gd name="connsiteY4" fmla="*/ 281167 h 281166"/>
                <a:gd name="connsiteX5" fmla="*/ 185470 w 271706"/>
                <a:gd name="connsiteY5" fmla="*/ 281167 h 281166"/>
                <a:gd name="connsiteX6" fmla="*/ 185470 w 271706"/>
                <a:gd name="connsiteY6" fmla="*/ 126485 h 281166"/>
                <a:gd name="connsiteX7" fmla="*/ 179492 w 271706"/>
                <a:gd name="connsiteY7" fmla="*/ 99733 h 281166"/>
                <a:gd name="connsiteX8" fmla="*/ 163127 w 271706"/>
                <a:gd name="connsiteY8" fmla="*/ 81294 h 281166"/>
                <a:gd name="connsiteX9" fmla="*/ 138714 w 271706"/>
                <a:gd name="connsiteY9" fmla="*/ 74800 h 281166"/>
                <a:gd name="connsiteX10" fmla="*/ 114295 w 271706"/>
                <a:gd name="connsiteY10" fmla="*/ 81294 h 281166"/>
                <a:gd name="connsiteX11" fmla="*/ 96890 w 271706"/>
                <a:gd name="connsiteY11" fmla="*/ 98436 h 281166"/>
                <a:gd name="connsiteX12" fmla="*/ 90397 w 271706"/>
                <a:gd name="connsiteY12" fmla="*/ 122849 h 281166"/>
                <a:gd name="connsiteX13" fmla="*/ 89877 w 271706"/>
                <a:gd name="connsiteY13" fmla="*/ 281167 h 281166"/>
                <a:gd name="connsiteX14" fmla="*/ 0 w 271706"/>
                <a:gd name="connsiteY14" fmla="*/ 281167 h 281166"/>
                <a:gd name="connsiteX15" fmla="*/ 0 w 271706"/>
                <a:gd name="connsiteY15" fmla="*/ 6236 h 281166"/>
                <a:gd name="connsiteX16" fmla="*/ 89877 w 271706"/>
                <a:gd name="connsiteY16" fmla="*/ 6236 h 281166"/>
                <a:gd name="connsiteX17" fmla="*/ 89877 w 271706"/>
                <a:gd name="connsiteY17" fmla="*/ 37663 h 281166"/>
                <a:gd name="connsiteX18" fmla="*/ 123904 w 271706"/>
                <a:gd name="connsiteY18" fmla="*/ 10129 h 281166"/>
                <a:gd name="connsiteX19" fmla="*/ 170660 w 271706"/>
                <a:gd name="connsiteY19" fmla="*/ 0 h 28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06" h="281166">
                  <a:moveTo>
                    <a:pt x="170660" y="0"/>
                  </a:moveTo>
                  <a:cubicBezTo>
                    <a:pt x="189883" y="0"/>
                    <a:pt x="207204" y="4502"/>
                    <a:pt x="222612" y="13507"/>
                  </a:cubicBezTo>
                  <a:cubicBezTo>
                    <a:pt x="238026" y="22338"/>
                    <a:pt x="250146" y="34805"/>
                    <a:pt x="258977" y="50907"/>
                  </a:cubicBezTo>
                  <a:cubicBezTo>
                    <a:pt x="267467" y="67182"/>
                    <a:pt x="271706" y="85622"/>
                    <a:pt x="271706" y="106227"/>
                  </a:cubicBezTo>
                  <a:lnTo>
                    <a:pt x="271706" y="281167"/>
                  </a:lnTo>
                  <a:lnTo>
                    <a:pt x="185470" y="281167"/>
                  </a:lnTo>
                  <a:lnTo>
                    <a:pt x="185470" y="126485"/>
                  </a:lnTo>
                  <a:cubicBezTo>
                    <a:pt x="185470" y="116440"/>
                    <a:pt x="183479" y="107525"/>
                    <a:pt x="179492" y="99733"/>
                  </a:cubicBezTo>
                  <a:cubicBezTo>
                    <a:pt x="175683" y="91769"/>
                    <a:pt x="170229" y="85622"/>
                    <a:pt x="163127" y="81294"/>
                  </a:cubicBezTo>
                  <a:cubicBezTo>
                    <a:pt x="156203" y="76965"/>
                    <a:pt x="148065" y="74800"/>
                    <a:pt x="138714" y="74800"/>
                  </a:cubicBezTo>
                  <a:cubicBezTo>
                    <a:pt x="129882" y="74800"/>
                    <a:pt x="121740" y="76965"/>
                    <a:pt x="114295" y="81294"/>
                  </a:cubicBezTo>
                  <a:cubicBezTo>
                    <a:pt x="106846" y="85449"/>
                    <a:pt x="101046" y="91165"/>
                    <a:pt x="96890" y="98436"/>
                  </a:cubicBezTo>
                  <a:cubicBezTo>
                    <a:pt x="92562" y="105360"/>
                    <a:pt x="90397" y="113498"/>
                    <a:pt x="90397" y="122849"/>
                  </a:cubicBezTo>
                  <a:lnTo>
                    <a:pt x="89877" y="281167"/>
                  </a:lnTo>
                  <a:lnTo>
                    <a:pt x="0" y="281167"/>
                  </a:lnTo>
                  <a:lnTo>
                    <a:pt x="0" y="6236"/>
                  </a:lnTo>
                  <a:lnTo>
                    <a:pt x="89877" y="6236"/>
                  </a:lnTo>
                  <a:lnTo>
                    <a:pt x="89877" y="37663"/>
                  </a:lnTo>
                  <a:cubicBezTo>
                    <a:pt x="98362" y="25889"/>
                    <a:pt x="109704" y="16711"/>
                    <a:pt x="123904" y="10129"/>
                  </a:cubicBezTo>
                  <a:cubicBezTo>
                    <a:pt x="138104" y="3378"/>
                    <a:pt x="153691" y="0"/>
                    <a:pt x="170660" y="0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B1E564-48A6-AEA4-8DAD-BF7A6CCE125C}"/>
                </a:ext>
              </a:extLst>
            </p:cNvPr>
            <p:cNvSpPr/>
            <p:nvPr/>
          </p:nvSpPr>
          <p:spPr>
            <a:xfrm>
              <a:off x="8878736" y="3239794"/>
              <a:ext cx="279651" cy="371806"/>
            </a:xfrm>
            <a:custGeom>
              <a:avLst/>
              <a:gdLst>
                <a:gd name="connsiteX0" fmla="*/ 177674 w 279651"/>
                <a:gd name="connsiteY0" fmla="*/ 217124 h 371806"/>
                <a:gd name="connsiteX1" fmla="*/ 279651 w 279651"/>
                <a:gd name="connsiteY1" fmla="*/ 371806 h 371806"/>
                <a:gd name="connsiteX2" fmla="*/ 177570 w 279651"/>
                <a:gd name="connsiteY2" fmla="*/ 371806 h 371806"/>
                <a:gd name="connsiteX3" fmla="*/ 117931 w 279651"/>
                <a:gd name="connsiteY3" fmla="*/ 274520 h 371806"/>
                <a:gd name="connsiteX4" fmla="*/ 90397 w 279651"/>
                <a:gd name="connsiteY4" fmla="*/ 306467 h 371806"/>
                <a:gd name="connsiteX5" fmla="*/ 90397 w 279651"/>
                <a:gd name="connsiteY5" fmla="*/ 371806 h 371806"/>
                <a:gd name="connsiteX6" fmla="*/ 0 w 279651"/>
                <a:gd name="connsiteY6" fmla="*/ 371806 h 371806"/>
                <a:gd name="connsiteX7" fmla="*/ 0 w 279651"/>
                <a:gd name="connsiteY7" fmla="*/ 0 h 371806"/>
                <a:gd name="connsiteX8" fmla="*/ 90397 w 279651"/>
                <a:gd name="connsiteY8" fmla="*/ 0 h 371806"/>
                <a:gd name="connsiteX9" fmla="*/ 90397 w 279651"/>
                <a:gd name="connsiteY9" fmla="*/ 205435 h 371806"/>
                <a:gd name="connsiteX10" fmla="*/ 177302 w 279651"/>
                <a:gd name="connsiteY10" fmla="*/ 96732 h 371806"/>
                <a:gd name="connsiteX11" fmla="*/ 279314 w 279651"/>
                <a:gd name="connsiteY11" fmla="*/ 96801 h 371806"/>
                <a:gd name="connsiteX12" fmla="*/ 177674 w 279651"/>
                <a:gd name="connsiteY12" fmla="*/ 217124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651" h="371806">
                  <a:moveTo>
                    <a:pt x="177674" y="217124"/>
                  </a:moveTo>
                  <a:lnTo>
                    <a:pt x="279651" y="371806"/>
                  </a:lnTo>
                  <a:lnTo>
                    <a:pt x="177570" y="371806"/>
                  </a:lnTo>
                  <a:lnTo>
                    <a:pt x="117931" y="274520"/>
                  </a:lnTo>
                  <a:lnTo>
                    <a:pt x="90397" y="306467"/>
                  </a:lnTo>
                  <a:lnTo>
                    <a:pt x="90397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7" y="0"/>
                  </a:lnTo>
                  <a:lnTo>
                    <a:pt x="90397" y="205435"/>
                  </a:lnTo>
                  <a:lnTo>
                    <a:pt x="177302" y="96732"/>
                  </a:lnTo>
                  <a:lnTo>
                    <a:pt x="279314" y="96801"/>
                  </a:lnTo>
                  <a:lnTo>
                    <a:pt x="177674" y="217124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8878B4A-7BD5-C7B8-6B96-5C1C6EBCEC57}"/>
                </a:ext>
              </a:extLst>
            </p:cNvPr>
            <p:cNvSpPr/>
            <p:nvPr/>
          </p:nvSpPr>
          <p:spPr>
            <a:xfrm>
              <a:off x="8471575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FB2FC1-1163-20BD-4008-18D287188DA1}"/>
                </a:ext>
              </a:extLst>
            </p:cNvPr>
            <p:cNvSpPr/>
            <p:nvPr/>
          </p:nvSpPr>
          <p:spPr>
            <a:xfrm>
              <a:off x="9172126" y="3336595"/>
              <a:ext cx="90174" cy="275024"/>
            </a:xfrm>
            <a:custGeom>
              <a:avLst/>
              <a:gdLst>
                <a:gd name="connsiteX0" fmla="*/ 0 w 90174"/>
                <a:gd name="connsiteY0" fmla="*/ 275025 h 275024"/>
                <a:gd name="connsiteX1" fmla="*/ 0 w 90174"/>
                <a:gd name="connsiteY1" fmla="*/ 0 h 275024"/>
                <a:gd name="connsiteX2" fmla="*/ 90174 w 90174"/>
                <a:gd name="connsiteY2" fmla="*/ 0 h 275024"/>
                <a:gd name="connsiteX3" fmla="*/ 90174 w 90174"/>
                <a:gd name="connsiteY3" fmla="*/ 275025 h 275024"/>
                <a:gd name="connsiteX4" fmla="*/ 0 w 90174"/>
                <a:gd name="connsiteY4" fmla="*/ 275025 h 2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275024">
                  <a:moveTo>
                    <a:pt x="0" y="275025"/>
                  </a:moveTo>
                  <a:lnTo>
                    <a:pt x="0" y="0"/>
                  </a:lnTo>
                  <a:lnTo>
                    <a:pt x="90174" y="0"/>
                  </a:lnTo>
                  <a:lnTo>
                    <a:pt x="90174" y="275025"/>
                  </a:lnTo>
                  <a:lnTo>
                    <a:pt x="0" y="275025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B1444-C8A5-F5B2-138B-DD8B97B1EE5B}"/>
                </a:ext>
              </a:extLst>
            </p:cNvPr>
            <p:cNvSpPr/>
            <p:nvPr/>
          </p:nvSpPr>
          <p:spPr>
            <a:xfrm>
              <a:off x="9279760" y="3239824"/>
              <a:ext cx="190918" cy="377556"/>
            </a:xfrm>
            <a:custGeom>
              <a:avLst/>
              <a:gdLst>
                <a:gd name="connsiteX0" fmla="*/ 172998 w 190918"/>
                <a:gd name="connsiteY0" fmla="*/ 293405 h 377556"/>
                <a:gd name="connsiteX1" fmla="*/ 190918 w 190918"/>
                <a:gd name="connsiteY1" fmla="*/ 351321 h 377556"/>
                <a:gd name="connsiteX2" fmla="*/ 160007 w 190918"/>
                <a:gd name="connsiteY2" fmla="*/ 370281 h 377556"/>
                <a:gd name="connsiteX3" fmla="*/ 123904 w 190918"/>
                <a:gd name="connsiteY3" fmla="*/ 377557 h 377556"/>
                <a:gd name="connsiteX4" fmla="*/ 78446 w 190918"/>
                <a:gd name="connsiteY4" fmla="*/ 366388 h 377556"/>
                <a:gd name="connsiteX5" fmla="*/ 47271 w 190918"/>
                <a:gd name="connsiteY5" fmla="*/ 334699 h 377556"/>
                <a:gd name="connsiteX6" fmla="*/ 36102 w 190918"/>
                <a:gd name="connsiteY6" fmla="*/ 289250 h 377556"/>
                <a:gd name="connsiteX7" fmla="*/ 36102 w 190918"/>
                <a:gd name="connsiteY7" fmla="*/ 167907 h 377556"/>
                <a:gd name="connsiteX8" fmla="*/ 0 w 190918"/>
                <a:gd name="connsiteY8" fmla="*/ 167907 h 377556"/>
                <a:gd name="connsiteX9" fmla="*/ 0 w 190918"/>
                <a:gd name="connsiteY9" fmla="*/ 96772 h 377556"/>
                <a:gd name="connsiteX10" fmla="*/ 36102 w 190918"/>
                <a:gd name="connsiteY10" fmla="*/ 96772 h 377556"/>
                <a:gd name="connsiteX11" fmla="*/ 36102 w 190918"/>
                <a:gd name="connsiteY11" fmla="*/ 0 h 377556"/>
                <a:gd name="connsiteX12" fmla="*/ 122344 w 190918"/>
                <a:gd name="connsiteY12" fmla="*/ 0 h 377556"/>
                <a:gd name="connsiteX13" fmla="*/ 122344 w 190918"/>
                <a:gd name="connsiteY13" fmla="*/ 96772 h 377556"/>
                <a:gd name="connsiteX14" fmla="*/ 179229 w 190918"/>
                <a:gd name="connsiteY14" fmla="*/ 96772 h 377556"/>
                <a:gd name="connsiteX15" fmla="*/ 179229 w 190918"/>
                <a:gd name="connsiteY15" fmla="*/ 167907 h 377556"/>
                <a:gd name="connsiteX16" fmla="*/ 122344 w 190918"/>
                <a:gd name="connsiteY16" fmla="*/ 167907 h 377556"/>
                <a:gd name="connsiteX17" fmla="*/ 122344 w 190918"/>
                <a:gd name="connsiteY17" fmla="*/ 272628 h 377556"/>
                <a:gd name="connsiteX18" fmla="*/ 129357 w 190918"/>
                <a:gd name="connsiteY18" fmla="*/ 294183 h 377556"/>
                <a:gd name="connsiteX19" fmla="*/ 147282 w 190918"/>
                <a:gd name="connsiteY19" fmla="*/ 302494 h 377556"/>
                <a:gd name="connsiteX20" fmla="*/ 161824 w 190918"/>
                <a:gd name="connsiteY20" fmla="*/ 300156 h 377556"/>
                <a:gd name="connsiteX21" fmla="*/ 172998 w 190918"/>
                <a:gd name="connsiteY21" fmla="*/ 293405 h 3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918" h="377556">
                  <a:moveTo>
                    <a:pt x="172998" y="293405"/>
                  </a:moveTo>
                  <a:lnTo>
                    <a:pt x="190918" y="351321"/>
                  </a:lnTo>
                  <a:cubicBezTo>
                    <a:pt x="182780" y="359117"/>
                    <a:pt x="172478" y="365432"/>
                    <a:pt x="160007" y="370281"/>
                  </a:cubicBezTo>
                  <a:cubicBezTo>
                    <a:pt x="147713" y="375130"/>
                    <a:pt x="135677" y="377557"/>
                    <a:pt x="123904" y="377557"/>
                  </a:cubicBezTo>
                  <a:cubicBezTo>
                    <a:pt x="106930" y="377557"/>
                    <a:pt x="91779" y="373832"/>
                    <a:pt x="78446" y="366388"/>
                  </a:cubicBezTo>
                  <a:cubicBezTo>
                    <a:pt x="65112" y="358770"/>
                    <a:pt x="54721" y="348205"/>
                    <a:pt x="47271" y="334699"/>
                  </a:cubicBezTo>
                  <a:cubicBezTo>
                    <a:pt x="39827" y="321543"/>
                    <a:pt x="36102" y="306392"/>
                    <a:pt x="36102" y="289250"/>
                  </a:cubicBezTo>
                  <a:lnTo>
                    <a:pt x="36102" y="167907"/>
                  </a:lnTo>
                  <a:lnTo>
                    <a:pt x="0" y="167907"/>
                  </a:lnTo>
                  <a:lnTo>
                    <a:pt x="0" y="96772"/>
                  </a:lnTo>
                  <a:lnTo>
                    <a:pt x="36102" y="96772"/>
                  </a:lnTo>
                  <a:lnTo>
                    <a:pt x="36102" y="0"/>
                  </a:lnTo>
                  <a:lnTo>
                    <a:pt x="122344" y="0"/>
                  </a:lnTo>
                  <a:lnTo>
                    <a:pt x="122344" y="96772"/>
                  </a:lnTo>
                  <a:lnTo>
                    <a:pt x="179229" y="96772"/>
                  </a:lnTo>
                  <a:lnTo>
                    <a:pt x="179229" y="167907"/>
                  </a:lnTo>
                  <a:lnTo>
                    <a:pt x="122344" y="167907"/>
                  </a:lnTo>
                  <a:lnTo>
                    <a:pt x="122344" y="272628"/>
                  </a:lnTo>
                  <a:cubicBezTo>
                    <a:pt x="122344" y="281459"/>
                    <a:pt x="124682" y="288646"/>
                    <a:pt x="129357" y="294183"/>
                  </a:cubicBezTo>
                  <a:cubicBezTo>
                    <a:pt x="134033" y="299725"/>
                    <a:pt x="140006" y="302494"/>
                    <a:pt x="147282" y="302494"/>
                  </a:cubicBezTo>
                  <a:cubicBezTo>
                    <a:pt x="152473" y="302494"/>
                    <a:pt x="157322" y="301717"/>
                    <a:pt x="161824" y="300156"/>
                  </a:cubicBezTo>
                  <a:cubicBezTo>
                    <a:pt x="166327" y="298601"/>
                    <a:pt x="170051" y="296348"/>
                    <a:pt x="172998" y="293405"/>
                  </a:cubicBez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44A40D4-52F2-EC2A-46CB-732508865630}"/>
                </a:ext>
              </a:extLst>
            </p:cNvPr>
            <p:cNvSpPr/>
            <p:nvPr/>
          </p:nvSpPr>
          <p:spPr>
            <a:xfrm>
              <a:off x="9172126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88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0495C03A-EF06-6F27-7FCC-FCF95C3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892" y="448412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US" sz="3600" i="1" dirty="0">
                <a:latin typeface="Lovelo Black"/>
              </a:rPr>
              <a:t>Monthly Order Volume (2023–2024)</a:t>
            </a:r>
            <a:endParaRPr lang="en-US" sz="3600" dirty="0">
              <a:latin typeface="Lovelo Black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0D803-860E-C588-AF83-D18FB458734D}"/>
              </a:ext>
            </a:extLst>
          </p:cNvPr>
          <p:cNvSpPr txBox="1"/>
          <p:nvPr/>
        </p:nvSpPr>
        <p:spPr>
          <a:xfrm>
            <a:off x="683036" y="5100300"/>
            <a:ext cx="6977604" cy="132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analyze trends in the number of orders received over time.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E472D-ED0C-6C4F-96EC-7ED5CE2E6548}"/>
              </a:ext>
            </a:extLst>
          </p:cNvPr>
          <p:cNvSpPr txBox="1"/>
          <p:nvPr/>
        </p:nvSpPr>
        <p:spPr>
          <a:xfrm>
            <a:off x="8636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63A634-9A12-2BB8-D571-939D519CB1B5}"/>
              </a:ext>
            </a:extLst>
          </p:cNvPr>
          <p:cNvCxnSpPr>
            <a:cxnSpLocks/>
          </p:cNvCxnSpPr>
          <p:nvPr/>
        </p:nvCxnSpPr>
        <p:spPr>
          <a:xfrm>
            <a:off x="6939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3D7740-6548-4372-DDBB-5FE1EEA64831}"/>
              </a:ext>
            </a:extLst>
          </p:cNvPr>
          <p:cNvGrpSpPr/>
          <p:nvPr/>
        </p:nvGrpSpPr>
        <p:grpSpPr>
          <a:xfrm rot="16200000">
            <a:off x="7279680" y="2015562"/>
            <a:ext cx="330220" cy="1010200"/>
            <a:chOff x="1336225" y="1283843"/>
            <a:chExt cx="330220" cy="10102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28CA40-F838-787F-B71E-221913C95A00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51D11E4-1F0C-3DC1-E1F5-8E1A39ABF23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909F354-B2DB-DC97-0A56-11B5802469B0}"/>
              </a:ext>
            </a:extLst>
          </p:cNvPr>
          <p:cNvSpPr txBox="1"/>
          <p:nvPr/>
        </p:nvSpPr>
        <p:spPr>
          <a:xfrm>
            <a:off x="8067907" y="2074340"/>
            <a:ext cx="3281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volume peaked in August 2023 and remained stable through December.</a:t>
            </a: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7F084-7B0C-6D36-8E88-FCE4E53A7DB0}"/>
              </a:ext>
            </a:extLst>
          </p:cNvPr>
          <p:cNvGrpSpPr/>
          <p:nvPr/>
        </p:nvGrpSpPr>
        <p:grpSpPr>
          <a:xfrm rot="16200000">
            <a:off x="7279680" y="3073750"/>
            <a:ext cx="330220" cy="1010200"/>
            <a:chOff x="1336225" y="1283843"/>
            <a:chExt cx="330220" cy="10102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FA7C21-B58C-CDE6-896C-C9EDB73F7294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AFD5A49-8164-9315-1266-3574F153F60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2254DD-E247-BB4E-A23E-E18DBF962A93}"/>
              </a:ext>
            </a:extLst>
          </p:cNvPr>
          <p:cNvSpPr txBox="1"/>
          <p:nvPr/>
        </p:nvSpPr>
        <p:spPr>
          <a:xfrm>
            <a:off x="8067907" y="3117184"/>
            <a:ext cx="366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was a noticeable dip in November 2024, possibly due to seasonal or operational factors.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1AAE8-7F29-4F76-2B91-32964B29C2E3}"/>
              </a:ext>
            </a:extLst>
          </p:cNvPr>
          <p:cNvGrpSpPr/>
          <p:nvPr/>
        </p:nvGrpSpPr>
        <p:grpSpPr>
          <a:xfrm rot="16200000">
            <a:off x="7289840" y="3917030"/>
            <a:ext cx="330220" cy="1010200"/>
            <a:chOff x="1336225" y="1283843"/>
            <a:chExt cx="330220" cy="1010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FABEE3-C858-5EEE-AB23-4539E27AC50E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C0B6D9-0EF2-E2ED-4C5F-4E3B05DDEBB3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8BC76A7-730C-250F-6086-D8B4864E85C2}"/>
              </a:ext>
            </a:extLst>
          </p:cNvPr>
          <p:cNvSpPr txBox="1"/>
          <p:nvPr/>
        </p:nvSpPr>
        <p:spPr>
          <a:xfrm>
            <a:off x="8056880" y="4078472"/>
            <a:ext cx="36758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Consistent monthly order activity suggests healthy business performance across two years.</a:t>
            </a:r>
            <a:endParaRPr lang="en-IN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54E0506-ED9A-7DA3-E125-A6B7BCDE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0" y="1506598"/>
            <a:ext cx="6571379" cy="359370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7DB2138-6672-72F3-240B-10A827EAC18C}"/>
              </a:ext>
            </a:extLst>
          </p:cNvPr>
          <p:cNvGrpSpPr/>
          <p:nvPr/>
        </p:nvGrpSpPr>
        <p:grpSpPr>
          <a:xfrm>
            <a:off x="10807313" y="48243"/>
            <a:ext cx="1384687" cy="361854"/>
            <a:chOff x="8036979" y="3239794"/>
            <a:chExt cx="1433699" cy="37840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69DED11-5109-639B-3FE4-1931E42F57A1}"/>
                </a:ext>
              </a:extLst>
            </p:cNvPr>
            <p:cNvSpPr/>
            <p:nvPr/>
          </p:nvSpPr>
          <p:spPr>
            <a:xfrm>
              <a:off x="8036979" y="3239794"/>
              <a:ext cx="306253" cy="378408"/>
            </a:xfrm>
            <a:custGeom>
              <a:avLst/>
              <a:gdLst>
                <a:gd name="connsiteX0" fmla="*/ 180271 w 306253"/>
                <a:gd name="connsiteY0" fmla="*/ 90640 h 378408"/>
                <a:gd name="connsiteX1" fmla="*/ 245211 w 306253"/>
                <a:gd name="connsiteY1" fmla="*/ 108822 h 378408"/>
                <a:gd name="connsiteX2" fmla="*/ 290408 w 306253"/>
                <a:gd name="connsiteY2" fmla="*/ 159724 h 378408"/>
                <a:gd name="connsiteX3" fmla="*/ 306254 w 306253"/>
                <a:gd name="connsiteY3" fmla="*/ 234267 h 378408"/>
                <a:gd name="connsiteX4" fmla="*/ 290408 w 306253"/>
                <a:gd name="connsiteY4" fmla="*/ 308547 h 378408"/>
                <a:gd name="connsiteX5" fmla="*/ 245730 w 306253"/>
                <a:gd name="connsiteY5" fmla="*/ 359711 h 378408"/>
                <a:gd name="connsiteX6" fmla="*/ 180271 w 306253"/>
                <a:gd name="connsiteY6" fmla="*/ 378409 h 378408"/>
                <a:gd name="connsiteX7" fmla="*/ 130398 w 306253"/>
                <a:gd name="connsiteY7" fmla="*/ 367502 h 378408"/>
                <a:gd name="connsiteX8" fmla="*/ 90396 w 306253"/>
                <a:gd name="connsiteY8" fmla="*/ 336853 h 378408"/>
                <a:gd name="connsiteX9" fmla="*/ 90396 w 306253"/>
                <a:gd name="connsiteY9" fmla="*/ 371806 h 378408"/>
                <a:gd name="connsiteX10" fmla="*/ 0 w 306253"/>
                <a:gd name="connsiteY10" fmla="*/ 371806 h 378408"/>
                <a:gd name="connsiteX11" fmla="*/ 0 w 306253"/>
                <a:gd name="connsiteY11" fmla="*/ 0 h 378408"/>
                <a:gd name="connsiteX12" fmla="*/ 90396 w 306253"/>
                <a:gd name="connsiteY12" fmla="*/ 0 h 378408"/>
                <a:gd name="connsiteX13" fmla="*/ 90396 w 306253"/>
                <a:gd name="connsiteY13" fmla="*/ 131938 h 378408"/>
                <a:gd name="connsiteX14" fmla="*/ 130398 w 306253"/>
                <a:gd name="connsiteY14" fmla="*/ 101551 h 378408"/>
                <a:gd name="connsiteX15" fmla="*/ 180271 w 306253"/>
                <a:gd name="connsiteY15" fmla="*/ 90640 h 378408"/>
                <a:gd name="connsiteX16" fmla="*/ 153257 w 306253"/>
                <a:gd name="connsiteY16" fmla="*/ 303351 h 378408"/>
                <a:gd name="connsiteX17" fmla="*/ 187545 w 306253"/>
                <a:gd name="connsiteY17" fmla="*/ 294520 h 378408"/>
                <a:gd name="connsiteX18" fmla="*/ 211182 w 306253"/>
                <a:gd name="connsiteY18" fmla="*/ 269849 h 378408"/>
                <a:gd name="connsiteX19" fmla="*/ 219754 w 306253"/>
                <a:gd name="connsiteY19" fmla="*/ 234267 h 378408"/>
                <a:gd name="connsiteX20" fmla="*/ 211182 w 306253"/>
                <a:gd name="connsiteY20" fmla="*/ 198942 h 378408"/>
                <a:gd name="connsiteX21" fmla="*/ 187545 w 306253"/>
                <a:gd name="connsiteY21" fmla="*/ 174271 h 378408"/>
                <a:gd name="connsiteX22" fmla="*/ 153257 w 306253"/>
                <a:gd name="connsiteY22" fmla="*/ 165440 h 378408"/>
                <a:gd name="connsiteX23" fmla="*/ 120787 w 306253"/>
                <a:gd name="connsiteY23" fmla="*/ 174271 h 378408"/>
                <a:gd name="connsiteX24" fmla="*/ 98448 w 306253"/>
                <a:gd name="connsiteY24" fmla="*/ 198422 h 378408"/>
                <a:gd name="connsiteX25" fmla="*/ 90396 w 306253"/>
                <a:gd name="connsiteY25" fmla="*/ 234267 h 378408"/>
                <a:gd name="connsiteX26" fmla="*/ 98448 w 306253"/>
                <a:gd name="connsiteY26" fmla="*/ 270107 h 378408"/>
                <a:gd name="connsiteX27" fmla="*/ 120787 w 306253"/>
                <a:gd name="connsiteY27" fmla="*/ 294520 h 378408"/>
                <a:gd name="connsiteX28" fmla="*/ 153257 w 306253"/>
                <a:gd name="connsiteY28" fmla="*/ 303351 h 3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253" h="378408">
                  <a:moveTo>
                    <a:pt x="180271" y="90640"/>
                  </a:moveTo>
                  <a:cubicBezTo>
                    <a:pt x="204516" y="90640"/>
                    <a:pt x="226162" y="96702"/>
                    <a:pt x="245211" y="108822"/>
                  </a:cubicBezTo>
                  <a:cubicBezTo>
                    <a:pt x="264432" y="120769"/>
                    <a:pt x="279498" y="137738"/>
                    <a:pt x="290408" y="159724"/>
                  </a:cubicBezTo>
                  <a:cubicBezTo>
                    <a:pt x="300972" y="180849"/>
                    <a:pt x="306254" y="205698"/>
                    <a:pt x="306254" y="234267"/>
                  </a:cubicBezTo>
                  <a:cubicBezTo>
                    <a:pt x="306254" y="261969"/>
                    <a:pt x="300972" y="286729"/>
                    <a:pt x="290408" y="308547"/>
                  </a:cubicBezTo>
                  <a:cubicBezTo>
                    <a:pt x="279845" y="330360"/>
                    <a:pt x="264952" y="347418"/>
                    <a:pt x="245730" y="359711"/>
                  </a:cubicBezTo>
                  <a:cubicBezTo>
                    <a:pt x="226335" y="372178"/>
                    <a:pt x="204516" y="378409"/>
                    <a:pt x="180271" y="378409"/>
                  </a:cubicBezTo>
                  <a:cubicBezTo>
                    <a:pt x="162608" y="378409"/>
                    <a:pt x="145984" y="374773"/>
                    <a:pt x="130398" y="367502"/>
                  </a:cubicBezTo>
                  <a:cubicBezTo>
                    <a:pt x="114812" y="360226"/>
                    <a:pt x="101478" y="350013"/>
                    <a:pt x="90396" y="336853"/>
                  </a:cubicBezTo>
                  <a:lnTo>
                    <a:pt x="90396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6" y="0"/>
                  </a:lnTo>
                  <a:lnTo>
                    <a:pt x="90396" y="131938"/>
                  </a:lnTo>
                  <a:cubicBezTo>
                    <a:pt x="101478" y="118778"/>
                    <a:pt x="114812" y="108649"/>
                    <a:pt x="130398" y="101551"/>
                  </a:cubicBezTo>
                  <a:cubicBezTo>
                    <a:pt x="145984" y="94275"/>
                    <a:pt x="162608" y="90640"/>
                    <a:pt x="180271" y="90640"/>
                  </a:cubicBezTo>
                  <a:close/>
                  <a:moveTo>
                    <a:pt x="153257" y="303351"/>
                  </a:moveTo>
                  <a:cubicBezTo>
                    <a:pt x="166071" y="303351"/>
                    <a:pt x="177500" y="300409"/>
                    <a:pt x="187545" y="294520"/>
                  </a:cubicBezTo>
                  <a:cubicBezTo>
                    <a:pt x="197588" y="288631"/>
                    <a:pt x="205468" y="280409"/>
                    <a:pt x="211182" y="269849"/>
                  </a:cubicBezTo>
                  <a:cubicBezTo>
                    <a:pt x="216897" y="259458"/>
                    <a:pt x="219754" y="247595"/>
                    <a:pt x="219754" y="234267"/>
                  </a:cubicBezTo>
                  <a:cubicBezTo>
                    <a:pt x="219754" y="221280"/>
                    <a:pt x="216897" y="209507"/>
                    <a:pt x="211182" y="198942"/>
                  </a:cubicBezTo>
                  <a:cubicBezTo>
                    <a:pt x="205468" y="188382"/>
                    <a:pt x="197588" y="180155"/>
                    <a:pt x="187545" y="174271"/>
                  </a:cubicBezTo>
                  <a:cubicBezTo>
                    <a:pt x="177500" y="168382"/>
                    <a:pt x="166071" y="165440"/>
                    <a:pt x="153257" y="165440"/>
                  </a:cubicBezTo>
                  <a:cubicBezTo>
                    <a:pt x="141135" y="165440"/>
                    <a:pt x="130311" y="168382"/>
                    <a:pt x="120787" y="174271"/>
                  </a:cubicBezTo>
                  <a:cubicBezTo>
                    <a:pt x="111263" y="179987"/>
                    <a:pt x="103816" y="188035"/>
                    <a:pt x="98448" y="198422"/>
                  </a:cubicBezTo>
                  <a:cubicBezTo>
                    <a:pt x="93080" y="208987"/>
                    <a:pt x="90396" y="220933"/>
                    <a:pt x="90396" y="234267"/>
                  </a:cubicBezTo>
                  <a:cubicBezTo>
                    <a:pt x="90396" y="247595"/>
                    <a:pt x="93080" y="259547"/>
                    <a:pt x="98448" y="270107"/>
                  </a:cubicBezTo>
                  <a:cubicBezTo>
                    <a:pt x="103816" y="280493"/>
                    <a:pt x="111263" y="288631"/>
                    <a:pt x="120787" y="294520"/>
                  </a:cubicBezTo>
                  <a:cubicBezTo>
                    <a:pt x="130311" y="300409"/>
                    <a:pt x="141135" y="303351"/>
                    <a:pt x="153257" y="303351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BC0BFBE-514F-E012-3368-0AEDB72C4380}"/>
                </a:ext>
              </a:extLst>
            </p:cNvPr>
            <p:cNvSpPr/>
            <p:nvPr/>
          </p:nvSpPr>
          <p:spPr>
            <a:xfrm>
              <a:off x="8355608" y="3239794"/>
              <a:ext cx="90394" cy="371806"/>
            </a:xfrm>
            <a:custGeom>
              <a:avLst/>
              <a:gdLst>
                <a:gd name="connsiteX0" fmla="*/ 0 w 90394"/>
                <a:gd name="connsiteY0" fmla="*/ 371806 h 371806"/>
                <a:gd name="connsiteX1" fmla="*/ 0 w 90394"/>
                <a:gd name="connsiteY1" fmla="*/ 0 h 371806"/>
                <a:gd name="connsiteX2" fmla="*/ 90395 w 90394"/>
                <a:gd name="connsiteY2" fmla="*/ 0 h 371806"/>
                <a:gd name="connsiteX3" fmla="*/ 90395 w 90394"/>
                <a:gd name="connsiteY3" fmla="*/ 371806 h 371806"/>
                <a:gd name="connsiteX4" fmla="*/ 0 w 90394"/>
                <a:gd name="connsiteY4" fmla="*/ 371806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4" h="371806">
                  <a:moveTo>
                    <a:pt x="0" y="371806"/>
                  </a:moveTo>
                  <a:lnTo>
                    <a:pt x="0" y="0"/>
                  </a:lnTo>
                  <a:lnTo>
                    <a:pt x="90395" y="0"/>
                  </a:lnTo>
                  <a:lnTo>
                    <a:pt x="90395" y="371806"/>
                  </a:lnTo>
                  <a:lnTo>
                    <a:pt x="0" y="371806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A790442-D0F1-A05D-C71A-15983A84D3FA}"/>
                </a:ext>
              </a:extLst>
            </p:cNvPr>
            <p:cNvSpPr/>
            <p:nvPr/>
          </p:nvSpPr>
          <p:spPr>
            <a:xfrm>
              <a:off x="8471624" y="3336595"/>
              <a:ext cx="89877" cy="275005"/>
            </a:xfrm>
            <a:custGeom>
              <a:avLst/>
              <a:gdLst>
                <a:gd name="connsiteX0" fmla="*/ 0 w 89877"/>
                <a:gd name="connsiteY0" fmla="*/ 275005 h 275005"/>
                <a:gd name="connsiteX1" fmla="*/ 0 w 89877"/>
                <a:gd name="connsiteY1" fmla="*/ 0 h 275005"/>
                <a:gd name="connsiteX2" fmla="*/ 89877 w 89877"/>
                <a:gd name="connsiteY2" fmla="*/ 0 h 275005"/>
                <a:gd name="connsiteX3" fmla="*/ 89877 w 89877"/>
                <a:gd name="connsiteY3" fmla="*/ 275005 h 275005"/>
                <a:gd name="connsiteX4" fmla="*/ 0 w 89877"/>
                <a:gd name="connsiteY4" fmla="*/ 275005 h 2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7" h="275005">
                  <a:moveTo>
                    <a:pt x="0" y="275005"/>
                  </a:moveTo>
                  <a:lnTo>
                    <a:pt x="0" y="0"/>
                  </a:lnTo>
                  <a:lnTo>
                    <a:pt x="89877" y="0"/>
                  </a:lnTo>
                  <a:lnTo>
                    <a:pt x="89877" y="275005"/>
                  </a:lnTo>
                  <a:lnTo>
                    <a:pt x="0" y="275005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B5B203A-E3CF-324C-B027-1A4281E087CD}"/>
                </a:ext>
              </a:extLst>
            </p:cNvPr>
            <p:cNvSpPr/>
            <p:nvPr/>
          </p:nvSpPr>
          <p:spPr>
            <a:xfrm>
              <a:off x="8586083" y="3330434"/>
              <a:ext cx="271706" cy="281166"/>
            </a:xfrm>
            <a:custGeom>
              <a:avLst/>
              <a:gdLst>
                <a:gd name="connsiteX0" fmla="*/ 170660 w 271706"/>
                <a:gd name="connsiteY0" fmla="*/ 0 h 281166"/>
                <a:gd name="connsiteX1" fmla="*/ 222612 w 271706"/>
                <a:gd name="connsiteY1" fmla="*/ 13507 h 281166"/>
                <a:gd name="connsiteX2" fmla="*/ 258977 w 271706"/>
                <a:gd name="connsiteY2" fmla="*/ 50907 h 281166"/>
                <a:gd name="connsiteX3" fmla="*/ 271706 w 271706"/>
                <a:gd name="connsiteY3" fmla="*/ 106227 h 281166"/>
                <a:gd name="connsiteX4" fmla="*/ 271706 w 271706"/>
                <a:gd name="connsiteY4" fmla="*/ 281167 h 281166"/>
                <a:gd name="connsiteX5" fmla="*/ 185470 w 271706"/>
                <a:gd name="connsiteY5" fmla="*/ 281167 h 281166"/>
                <a:gd name="connsiteX6" fmla="*/ 185470 w 271706"/>
                <a:gd name="connsiteY6" fmla="*/ 126485 h 281166"/>
                <a:gd name="connsiteX7" fmla="*/ 179492 w 271706"/>
                <a:gd name="connsiteY7" fmla="*/ 99733 h 281166"/>
                <a:gd name="connsiteX8" fmla="*/ 163127 w 271706"/>
                <a:gd name="connsiteY8" fmla="*/ 81294 h 281166"/>
                <a:gd name="connsiteX9" fmla="*/ 138714 w 271706"/>
                <a:gd name="connsiteY9" fmla="*/ 74800 h 281166"/>
                <a:gd name="connsiteX10" fmla="*/ 114295 w 271706"/>
                <a:gd name="connsiteY10" fmla="*/ 81294 h 281166"/>
                <a:gd name="connsiteX11" fmla="*/ 96890 w 271706"/>
                <a:gd name="connsiteY11" fmla="*/ 98436 h 281166"/>
                <a:gd name="connsiteX12" fmla="*/ 90397 w 271706"/>
                <a:gd name="connsiteY12" fmla="*/ 122849 h 281166"/>
                <a:gd name="connsiteX13" fmla="*/ 89877 w 271706"/>
                <a:gd name="connsiteY13" fmla="*/ 281167 h 281166"/>
                <a:gd name="connsiteX14" fmla="*/ 0 w 271706"/>
                <a:gd name="connsiteY14" fmla="*/ 281167 h 281166"/>
                <a:gd name="connsiteX15" fmla="*/ 0 w 271706"/>
                <a:gd name="connsiteY15" fmla="*/ 6236 h 281166"/>
                <a:gd name="connsiteX16" fmla="*/ 89877 w 271706"/>
                <a:gd name="connsiteY16" fmla="*/ 6236 h 281166"/>
                <a:gd name="connsiteX17" fmla="*/ 89877 w 271706"/>
                <a:gd name="connsiteY17" fmla="*/ 37663 h 281166"/>
                <a:gd name="connsiteX18" fmla="*/ 123904 w 271706"/>
                <a:gd name="connsiteY18" fmla="*/ 10129 h 281166"/>
                <a:gd name="connsiteX19" fmla="*/ 170660 w 271706"/>
                <a:gd name="connsiteY19" fmla="*/ 0 h 28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06" h="281166">
                  <a:moveTo>
                    <a:pt x="170660" y="0"/>
                  </a:moveTo>
                  <a:cubicBezTo>
                    <a:pt x="189883" y="0"/>
                    <a:pt x="207204" y="4502"/>
                    <a:pt x="222612" y="13507"/>
                  </a:cubicBezTo>
                  <a:cubicBezTo>
                    <a:pt x="238026" y="22338"/>
                    <a:pt x="250146" y="34805"/>
                    <a:pt x="258977" y="50907"/>
                  </a:cubicBezTo>
                  <a:cubicBezTo>
                    <a:pt x="267467" y="67182"/>
                    <a:pt x="271706" y="85622"/>
                    <a:pt x="271706" y="106227"/>
                  </a:cubicBezTo>
                  <a:lnTo>
                    <a:pt x="271706" y="281167"/>
                  </a:lnTo>
                  <a:lnTo>
                    <a:pt x="185470" y="281167"/>
                  </a:lnTo>
                  <a:lnTo>
                    <a:pt x="185470" y="126485"/>
                  </a:lnTo>
                  <a:cubicBezTo>
                    <a:pt x="185470" y="116440"/>
                    <a:pt x="183479" y="107525"/>
                    <a:pt x="179492" y="99733"/>
                  </a:cubicBezTo>
                  <a:cubicBezTo>
                    <a:pt x="175683" y="91769"/>
                    <a:pt x="170229" y="85622"/>
                    <a:pt x="163127" y="81294"/>
                  </a:cubicBezTo>
                  <a:cubicBezTo>
                    <a:pt x="156203" y="76965"/>
                    <a:pt x="148065" y="74800"/>
                    <a:pt x="138714" y="74800"/>
                  </a:cubicBezTo>
                  <a:cubicBezTo>
                    <a:pt x="129882" y="74800"/>
                    <a:pt x="121740" y="76965"/>
                    <a:pt x="114295" y="81294"/>
                  </a:cubicBezTo>
                  <a:cubicBezTo>
                    <a:pt x="106846" y="85449"/>
                    <a:pt x="101046" y="91165"/>
                    <a:pt x="96890" y="98436"/>
                  </a:cubicBezTo>
                  <a:cubicBezTo>
                    <a:pt x="92562" y="105360"/>
                    <a:pt x="90397" y="113498"/>
                    <a:pt x="90397" y="122849"/>
                  </a:cubicBezTo>
                  <a:lnTo>
                    <a:pt x="89877" y="281167"/>
                  </a:lnTo>
                  <a:lnTo>
                    <a:pt x="0" y="281167"/>
                  </a:lnTo>
                  <a:lnTo>
                    <a:pt x="0" y="6236"/>
                  </a:lnTo>
                  <a:lnTo>
                    <a:pt x="89877" y="6236"/>
                  </a:lnTo>
                  <a:lnTo>
                    <a:pt x="89877" y="37663"/>
                  </a:lnTo>
                  <a:cubicBezTo>
                    <a:pt x="98362" y="25889"/>
                    <a:pt x="109704" y="16711"/>
                    <a:pt x="123904" y="10129"/>
                  </a:cubicBezTo>
                  <a:cubicBezTo>
                    <a:pt x="138104" y="3378"/>
                    <a:pt x="153691" y="0"/>
                    <a:pt x="170660" y="0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605A978-C5BD-6440-6476-0F8182F98E45}"/>
                </a:ext>
              </a:extLst>
            </p:cNvPr>
            <p:cNvSpPr/>
            <p:nvPr/>
          </p:nvSpPr>
          <p:spPr>
            <a:xfrm>
              <a:off x="8878736" y="3239794"/>
              <a:ext cx="279651" cy="371806"/>
            </a:xfrm>
            <a:custGeom>
              <a:avLst/>
              <a:gdLst>
                <a:gd name="connsiteX0" fmla="*/ 177674 w 279651"/>
                <a:gd name="connsiteY0" fmla="*/ 217124 h 371806"/>
                <a:gd name="connsiteX1" fmla="*/ 279651 w 279651"/>
                <a:gd name="connsiteY1" fmla="*/ 371806 h 371806"/>
                <a:gd name="connsiteX2" fmla="*/ 177570 w 279651"/>
                <a:gd name="connsiteY2" fmla="*/ 371806 h 371806"/>
                <a:gd name="connsiteX3" fmla="*/ 117931 w 279651"/>
                <a:gd name="connsiteY3" fmla="*/ 274520 h 371806"/>
                <a:gd name="connsiteX4" fmla="*/ 90397 w 279651"/>
                <a:gd name="connsiteY4" fmla="*/ 306467 h 371806"/>
                <a:gd name="connsiteX5" fmla="*/ 90397 w 279651"/>
                <a:gd name="connsiteY5" fmla="*/ 371806 h 371806"/>
                <a:gd name="connsiteX6" fmla="*/ 0 w 279651"/>
                <a:gd name="connsiteY6" fmla="*/ 371806 h 371806"/>
                <a:gd name="connsiteX7" fmla="*/ 0 w 279651"/>
                <a:gd name="connsiteY7" fmla="*/ 0 h 371806"/>
                <a:gd name="connsiteX8" fmla="*/ 90397 w 279651"/>
                <a:gd name="connsiteY8" fmla="*/ 0 h 371806"/>
                <a:gd name="connsiteX9" fmla="*/ 90397 w 279651"/>
                <a:gd name="connsiteY9" fmla="*/ 205435 h 371806"/>
                <a:gd name="connsiteX10" fmla="*/ 177302 w 279651"/>
                <a:gd name="connsiteY10" fmla="*/ 96732 h 371806"/>
                <a:gd name="connsiteX11" fmla="*/ 279314 w 279651"/>
                <a:gd name="connsiteY11" fmla="*/ 96801 h 371806"/>
                <a:gd name="connsiteX12" fmla="*/ 177674 w 279651"/>
                <a:gd name="connsiteY12" fmla="*/ 217124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651" h="371806">
                  <a:moveTo>
                    <a:pt x="177674" y="217124"/>
                  </a:moveTo>
                  <a:lnTo>
                    <a:pt x="279651" y="371806"/>
                  </a:lnTo>
                  <a:lnTo>
                    <a:pt x="177570" y="371806"/>
                  </a:lnTo>
                  <a:lnTo>
                    <a:pt x="117931" y="274520"/>
                  </a:lnTo>
                  <a:lnTo>
                    <a:pt x="90397" y="306467"/>
                  </a:lnTo>
                  <a:lnTo>
                    <a:pt x="90397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7" y="0"/>
                  </a:lnTo>
                  <a:lnTo>
                    <a:pt x="90397" y="205435"/>
                  </a:lnTo>
                  <a:lnTo>
                    <a:pt x="177302" y="96732"/>
                  </a:lnTo>
                  <a:lnTo>
                    <a:pt x="279314" y="96801"/>
                  </a:lnTo>
                  <a:lnTo>
                    <a:pt x="177674" y="217124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DEDDFF-7DB1-2049-6128-0F129E15F65B}"/>
                </a:ext>
              </a:extLst>
            </p:cNvPr>
            <p:cNvSpPr/>
            <p:nvPr/>
          </p:nvSpPr>
          <p:spPr>
            <a:xfrm>
              <a:off x="8471575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505878-5253-06E5-E93E-C0F7679AFEA8}"/>
                </a:ext>
              </a:extLst>
            </p:cNvPr>
            <p:cNvSpPr/>
            <p:nvPr/>
          </p:nvSpPr>
          <p:spPr>
            <a:xfrm>
              <a:off x="9172126" y="3336595"/>
              <a:ext cx="90174" cy="275024"/>
            </a:xfrm>
            <a:custGeom>
              <a:avLst/>
              <a:gdLst>
                <a:gd name="connsiteX0" fmla="*/ 0 w 90174"/>
                <a:gd name="connsiteY0" fmla="*/ 275025 h 275024"/>
                <a:gd name="connsiteX1" fmla="*/ 0 w 90174"/>
                <a:gd name="connsiteY1" fmla="*/ 0 h 275024"/>
                <a:gd name="connsiteX2" fmla="*/ 90174 w 90174"/>
                <a:gd name="connsiteY2" fmla="*/ 0 h 275024"/>
                <a:gd name="connsiteX3" fmla="*/ 90174 w 90174"/>
                <a:gd name="connsiteY3" fmla="*/ 275025 h 275024"/>
                <a:gd name="connsiteX4" fmla="*/ 0 w 90174"/>
                <a:gd name="connsiteY4" fmla="*/ 275025 h 2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275024">
                  <a:moveTo>
                    <a:pt x="0" y="275025"/>
                  </a:moveTo>
                  <a:lnTo>
                    <a:pt x="0" y="0"/>
                  </a:lnTo>
                  <a:lnTo>
                    <a:pt x="90174" y="0"/>
                  </a:lnTo>
                  <a:lnTo>
                    <a:pt x="90174" y="275025"/>
                  </a:lnTo>
                  <a:lnTo>
                    <a:pt x="0" y="275025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BB6014A-46C7-0991-C7C8-24C3CBE530A0}"/>
                </a:ext>
              </a:extLst>
            </p:cNvPr>
            <p:cNvSpPr/>
            <p:nvPr/>
          </p:nvSpPr>
          <p:spPr>
            <a:xfrm>
              <a:off x="9279760" y="3239824"/>
              <a:ext cx="190918" cy="377556"/>
            </a:xfrm>
            <a:custGeom>
              <a:avLst/>
              <a:gdLst>
                <a:gd name="connsiteX0" fmla="*/ 172998 w 190918"/>
                <a:gd name="connsiteY0" fmla="*/ 293405 h 377556"/>
                <a:gd name="connsiteX1" fmla="*/ 190918 w 190918"/>
                <a:gd name="connsiteY1" fmla="*/ 351321 h 377556"/>
                <a:gd name="connsiteX2" fmla="*/ 160007 w 190918"/>
                <a:gd name="connsiteY2" fmla="*/ 370281 h 377556"/>
                <a:gd name="connsiteX3" fmla="*/ 123904 w 190918"/>
                <a:gd name="connsiteY3" fmla="*/ 377557 h 377556"/>
                <a:gd name="connsiteX4" fmla="*/ 78446 w 190918"/>
                <a:gd name="connsiteY4" fmla="*/ 366388 h 377556"/>
                <a:gd name="connsiteX5" fmla="*/ 47271 w 190918"/>
                <a:gd name="connsiteY5" fmla="*/ 334699 h 377556"/>
                <a:gd name="connsiteX6" fmla="*/ 36102 w 190918"/>
                <a:gd name="connsiteY6" fmla="*/ 289250 h 377556"/>
                <a:gd name="connsiteX7" fmla="*/ 36102 w 190918"/>
                <a:gd name="connsiteY7" fmla="*/ 167907 h 377556"/>
                <a:gd name="connsiteX8" fmla="*/ 0 w 190918"/>
                <a:gd name="connsiteY8" fmla="*/ 167907 h 377556"/>
                <a:gd name="connsiteX9" fmla="*/ 0 w 190918"/>
                <a:gd name="connsiteY9" fmla="*/ 96772 h 377556"/>
                <a:gd name="connsiteX10" fmla="*/ 36102 w 190918"/>
                <a:gd name="connsiteY10" fmla="*/ 96772 h 377556"/>
                <a:gd name="connsiteX11" fmla="*/ 36102 w 190918"/>
                <a:gd name="connsiteY11" fmla="*/ 0 h 377556"/>
                <a:gd name="connsiteX12" fmla="*/ 122344 w 190918"/>
                <a:gd name="connsiteY12" fmla="*/ 0 h 377556"/>
                <a:gd name="connsiteX13" fmla="*/ 122344 w 190918"/>
                <a:gd name="connsiteY13" fmla="*/ 96772 h 377556"/>
                <a:gd name="connsiteX14" fmla="*/ 179229 w 190918"/>
                <a:gd name="connsiteY14" fmla="*/ 96772 h 377556"/>
                <a:gd name="connsiteX15" fmla="*/ 179229 w 190918"/>
                <a:gd name="connsiteY15" fmla="*/ 167907 h 377556"/>
                <a:gd name="connsiteX16" fmla="*/ 122344 w 190918"/>
                <a:gd name="connsiteY16" fmla="*/ 167907 h 377556"/>
                <a:gd name="connsiteX17" fmla="*/ 122344 w 190918"/>
                <a:gd name="connsiteY17" fmla="*/ 272628 h 377556"/>
                <a:gd name="connsiteX18" fmla="*/ 129357 w 190918"/>
                <a:gd name="connsiteY18" fmla="*/ 294183 h 377556"/>
                <a:gd name="connsiteX19" fmla="*/ 147282 w 190918"/>
                <a:gd name="connsiteY19" fmla="*/ 302494 h 377556"/>
                <a:gd name="connsiteX20" fmla="*/ 161824 w 190918"/>
                <a:gd name="connsiteY20" fmla="*/ 300156 h 377556"/>
                <a:gd name="connsiteX21" fmla="*/ 172998 w 190918"/>
                <a:gd name="connsiteY21" fmla="*/ 293405 h 3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918" h="377556">
                  <a:moveTo>
                    <a:pt x="172998" y="293405"/>
                  </a:moveTo>
                  <a:lnTo>
                    <a:pt x="190918" y="351321"/>
                  </a:lnTo>
                  <a:cubicBezTo>
                    <a:pt x="182780" y="359117"/>
                    <a:pt x="172478" y="365432"/>
                    <a:pt x="160007" y="370281"/>
                  </a:cubicBezTo>
                  <a:cubicBezTo>
                    <a:pt x="147713" y="375130"/>
                    <a:pt x="135677" y="377557"/>
                    <a:pt x="123904" y="377557"/>
                  </a:cubicBezTo>
                  <a:cubicBezTo>
                    <a:pt x="106930" y="377557"/>
                    <a:pt x="91779" y="373832"/>
                    <a:pt x="78446" y="366388"/>
                  </a:cubicBezTo>
                  <a:cubicBezTo>
                    <a:pt x="65112" y="358770"/>
                    <a:pt x="54721" y="348205"/>
                    <a:pt x="47271" y="334699"/>
                  </a:cubicBezTo>
                  <a:cubicBezTo>
                    <a:pt x="39827" y="321543"/>
                    <a:pt x="36102" y="306392"/>
                    <a:pt x="36102" y="289250"/>
                  </a:cubicBezTo>
                  <a:lnTo>
                    <a:pt x="36102" y="167907"/>
                  </a:lnTo>
                  <a:lnTo>
                    <a:pt x="0" y="167907"/>
                  </a:lnTo>
                  <a:lnTo>
                    <a:pt x="0" y="96772"/>
                  </a:lnTo>
                  <a:lnTo>
                    <a:pt x="36102" y="96772"/>
                  </a:lnTo>
                  <a:lnTo>
                    <a:pt x="36102" y="0"/>
                  </a:lnTo>
                  <a:lnTo>
                    <a:pt x="122344" y="0"/>
                  </a:lnTo>
                  <a:lnTo>
                    <a:pt x="122344" y="96772"/>
                  </a:lnTo>
                  <a:lnTo>
                    <a:pt x="179229" y="96772"/>
                  </a:lnTo>
                  <a:lnTo>
                    <a:pt x="179229" y="167907"/>
                  </a:lnTo>
                  <a:lnTo>
                    <a:pt x="122344" y="167907"/>
                  </a:lnTo>
                  <a:lnTo>
                    <a:pt x="122344" y="272628"/>
                  </a:lnTo>
                  <a:cubicBezTo>
                    <a:pt x="122344" y="281459"/>
                    <a:pt x="124682" y="288646"/>
                    <a:pt x="129357" y="294183"/>
                  </a:cubicBezTo>
                  <a:cubicBezTo>
                    <a:pt x="134033" y="299725"/>
                    <a:pt x="140006" y="302494"/>
                    <a:pt x="147282" y="302494"/>
                  </a:cubicBezTo>
                  <a:cubicBezTo>
                    <a:pt x="152473" y="302494"/>
                    <a:pt x="157322" y="301717"/>
                    <a:pt x="161824" y="300156"/>
                  </a:cubicBezTo>
                  <a:cubicBezTo>
                    <a:pt x="166327" y="298601"/>
                    <a:pt x="170051" y="296348"/>
                    <a:pt x="172998" y="293405"/>
                  </a:cubicBez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9FA7936-A036-5568-7326-3BB552C33FBC}"/>
                </a:ext>
              </a:extLst>
            </p:cNvPr>
            <p:cNvSpPr/>
            <p:nvPr/>
          </p:nvSpPr>
          <p:spPr>
            <a:xfrm>
              <a:off x="9172126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139348-98F1-C2F2-F42A-118777FD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636" y="477275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IN" sz="3600" i="1" dirty="0">
                <a:latin typeface="Lovelo Black"/>
              </a:rPr>
              <a:t>Customer Feedback by Category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EBE62-0B4A-2C88-A82E-9FDE812878EF}"/>
              </a:ext>
            </a:extLst>
          </p:cNvPr>
          <p:cNvSpPr txBox="1"/>
          <p:nvPr/>
        </p:nvSpPr>
        <p:spPr>
          <a:xfrm>
            <a:off x="683036" y="5100300"/>
            <a:ext cx="6977604" cy="132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understand the areas in which customers are providing feedback.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95EC0-7D0B-4FA0-DB8E-8788201F38B1}"/>
              </a:ext>
            </a:extLst>
          </p:cNvPr>
          <p:cNvSpPr txBox="1"/>
          <p:nvPr/>
        </p:nvSpPr>
        <p:spPr>
          <a:xfrm>
            <a:off x="8636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A4E0F2-0CE9-2A89-70D8-2D62B71950C1}"/>
              </a:ext>
            </a:extLst>
          </p:cNvPr>
          <p:cNvCxnSpPr>
            <a:cxnSpLocks/>
          </p:cNvCxnSpPr>
          <p:nvPr/>
        </p:nvCxnSpPr>
        <p:spPr>
          <a:xfrm>
            <a:off x="6939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6E66AC2-F9D6-8684-4EF2-BEA1A7C3AC06}"/>
              </a:ext>
            </a:extLst>
          </p:cNvPr>
          <p:cNvGrpSpPr/>
          <p:nvPr/>
        </p:nvGrpSpPr>
        <p:grpSpPr>
          <a:xfrm rot="16200000">
            <a:off x="7279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A36039-CE7C-06B6-1816-B5A82485CC6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514A099-45CE-E3F9-2525-18E932DEAAE5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D94D9F7-4362-E0F4-58CD-BAE25E3DA171}"/>
              </a:ext>
            </a:extLst>
          </p:cNvPr>
          <p:cNvSpPr txBox="1"/>
          <p:nvPr/>
        </p:nvSpPr>
        <p:spPr>
          <a:xfrm>
            <a:off x="8067906" y="2074340"/>
            <a:ext cx="3675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Feedback is evenly distributed across four main categories, with Delivery receiving the most (25.42%).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0E9109-DD1D-CAA2-E070-9ACFE250B8F1}"/>
              </a:ext>
            </a:extLst>
          </p:cNvPr>
          <p:cNvGrpSpPr/>
          <p:nvPr/>
        </p:nvGrpSpPr>
        <p:grpSpPr>
          <a:xfrm rot="16200000">
            <a:off x="7279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9DE743-74F3-BA31-38D2-9B8FB16BDCC1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1C523B-E13C-6A74-ED68-ED2E28656334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B1151E-BB55-4F39-FBDF-1D3D32A46DC7}"/>
              </a:ext>
            </a:extLst>
          </p:cNvPr>
          <p:cNvSpPr txBox="1"/>
          <p:nvPr/>
        </p:nvSpPr>
        <p:spPr>
          <a:xfrm>
            <a:off x="8067906" y="311718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 Service and Product Quality also have a significant share of feedback, indicating areas of focus.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722801-3AD5-D528-F11D-17AE2A0A8C73}"/>
              </a:ext>
            </a:extLst>
          </p:cNvPr>
          <p:cNvGrpSpPr/>
          <p:nvPr/>
        </p:nvGrpSpPr>
        <p:grpSpPr>
          <a:xfrm rot="16200000">
            <a:off x="7289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23DA40-533B-5B7F-87A1-6D75FE7A7132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EDDA266-9D58-5234-12AD-6D07C31D13AC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C49B4E7-02B1-6A7E-26E6-C7C7259E68C0}"/>
              </a:ext>
            </a:extLst>
          </p:cNvPr>
          <p:cNvSpPr txBox="1"/>
          <p:nvPr/>
        </p:nvSpPr>
        <p:spPr>
          <a:xfrm>
            <a:off x="8056880" y="4078472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 single category dominates the feedback, highlighting the need for improvement across multiple aspects.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8A8AAE-B149-D978-A91F-53744070C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962150"/>
            <a:ext cx="6030350" cy="306401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5B23F8A-AF26-6FC9-598C-0CFB1D00A0BA}"/>
              </a:ext>
            </a:extLst>
          </p:cNvPr>
          <p:cNvGrpSpPr/>
          <p:nvPr/>
        </p:nvGrpSpPr>
        <p:grpSpPr>
          <a:xfrm>
            <a:off x="10807313" y="55664"/>
            <a:ext cx="1384687" cy="361854"/>
            <a:chOff x="8036979" y="3239794"/>
            <a:chExt cx="1433699" cy="37840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D666FA-F918-A6F0-E5DC-3657B2217298}"/>
                </a:ext>
              </a:extLst>
            </p:cNvPr>
            <p:cNvSpPr/>
            <p:nvPr/>
          </p:nvSpPr>
          <p:spPr>
            <a:xfrm>
              <a:off x="8036979" y="3239794"/>
              <a:ext cx="306253" cy="378408"/>
            </a:xfrm>
            <a:custGeom>
              <a:avLst/>
              <a:gdLst>
                <a:gd name="connsiteX0" fmla="*/ 180271 w 306253"/>
                <a:gd name="connsiteY0" fmla="*/ 90640 h 378408"/>
                <a:gd name="connsiteX1" fmla="*/ 245211 w 306253"/>
                <a:gd name="connsiteY1" fmla="*/ 108822 h 378408"/>
                <a:gd name="connsiteX2" fmla="*/ 290408 w 306253"/>
                <a:gd name="connsiteY2" fmla="*/ 159724 h 378408"/>
                <a:gd name="connsiteX3" fmla="*/ 306254 w 306253"/>
                <a:gd name="connsiteY3" fmla="*/ 234267 h 378408"/>
                <a:gd name="connsiteX4" fmla="*/ 290408 w 306253"/>
                <a:gd name="connsiteY4" fmla="*/ 308547 h 378408"/>
                <a:gd name="connsiteX5" fmla="*/ 245730 w 306253"/>
                <a:gd name="connsiteY5" fmla="*/ 359711 h 378408"/>
                <a:gd name="connsiteX6" fmla="*/ 180271 w 306253"/>
                <a:gd name="connsiteY6" fmla="*/ 378409 h 378408"/>
                <a:gd name="connsiteX7" fmla="*/ 130398 w 306253"/>
                <a:gd name="connsiteY7" fmla="*/ 367502 h 378408"/>
                <a:gd name="connsiteX8" fmla="*/ 90396 w 306253"/>
                <a:gd name="connsiteY8" fmla="*/ 336853 h 378408"/>
                <a:gd name="connsiteX9" fmla="*/ 90396 w 306253"/>
                <a:gd name="connsiteY9" fmla="*/ 371806 h 378408"/>
                <a:gd name="connsiteX10" fmla="*/ 0 w 306253"/>
                <a:gd name="connsiteY10" fmla="*/ 371806 h 378408"/>
                <a:gd name="connsiteX11" fmla="*/ 0 w 306253"/>
                <a:gd name="connsiteY11" fmla="*/ 0 h 378408"/>
                <a:gd name="connsiteX12" fmla="*/ 90396 w 306253"/>
                <a:gd name="connsiteY12" fmla="*/ 0 h 378408"/>
                <a:gd name="connsiteX13" fmla="*/ 90396 w 306253"/>
                <a:gd name="connsiteY13" fmla="*/ 131938 h 378408"/>
                <a:gd name="connsiteX14" fmla="*/ 130398 w 306253"/>
                <a:gd name="connsiteY14" fmla="*/ 101551 h 378408"/>
                <a:gd name="connsiteX15" fmla="*/ 180271 w 306253"/>
                <a:gd name="connsiteY15" fmla="*/ 90640 h 378408"/>
                <a:gd name="connsiteX16" fmla="*/ 153257 w 306253"/>
                <a:gd name="connsiteY16" fmla="*/ 303351 h 378408"/>
                <a:gd name="connsiteX17" fmla="*/ 187545 w 306253"/>
                <a:gd name="connsiteY17" fmla="*/ 294520 h 378408"/>
                <a:gd name="connsiteX18" fmla="*/ 211182 w 306253"/>
                <a:gd name="connsiteY18" fmla="*/ 269849 h 378408"/>
                <a:gd name="connsiteX19" fmla="*/ 219754 w 306253"/>
                <a:gd name="connsiteY19" fmla="*/ 234267 h 378408"/>
                <a:gd name="connsiteX20" fmla="*/ 211182 w 306253"/>
                <a:gd name="connsiteY20" fmla="*/ 198942 h 378408"/>
                <a:gd name="connsiteX21" fmla="*/ 187545 w 306253"/>
                <a:gd name="connsiteY21" fmla="*/ 174271 h 378408"/>
                <a:gd name="connsiteX22" fmla="*/ 153257 w 306253"/>
                <a:gd name="connsiteY22" fmla="*/ 165440 h 378408"/>
                <a:gd name="connsiteX23" fmla="*/ 120787 w 306253"/>
                <a:gd name="connsiteY23" fmla="*/ 174271 h 378408"/>
                <a:gd name="connsiteX24" fmla="*/ 98448 w 306253"/>
                <a:gd name="connsiteY24" fmla="*/ 198422 h 378408"/>
                <a:gd name="connsiteX25" fmla="*/ 90396 w 306253"/>
                <a:gd name="connsiteY25" fmla="*/ 234267 h 378408"/>
                <a:gd name="connsiteX26" fmla="*/ 98448 w 306253"/>
                <a:gd name="connsiteY26" fmla="*/ 270107 h 378408"/>
                <a:gd name="connsiteX27" fmla="*/ 120787 w 306253"/>
                <a:gd name="connsiteY27" fmla="*/ 294520 h 378408"/>
                <a:gd name="connsiteX28" fmla="*/ 153257 w 306253"/>
                <a:gd name="connsiteY28" fmla="*/ 303351 h 37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6253" h="378408">
                  <a:moveTo>
                    <a:pt x="180271" y="90640"/>
                  </a:moveTo>
                  <a:cubicBezTo>
                    <a:pt x="204516" y="90640"/>
                    <a:pt x="226162" y="96702"/>
                    <a:pt x="245211" y="108822"/>
                  </a:cubicBezTo>
                  <a:cubicBezTo>
                    <a:pt x="264432" y="120769"/>
                    <a:pt x="279498" y="137738"/>
                    <a:pt x="290408" y="159724"/>
                  </a:cubicBezTo>
                  <a:cubicBezTo>
                    <a:pt x="300972" y="180849"/>
                    <a:pt x="306254" y="205698"/>
                    <a:pt x="306254" y="234267"/>
                  </a:cubicBezTo>
                  <a:cubicBezTo>
                    <a:pt x="306254" y="261969"/>
                    <a:pt x="300972" y="286729"/>
                    <a:pt x="290408" y="308547"/>
                  </a:cubicBezTo>
                  <a:cubicBezTo>
                    <a:pt x="279845" y="330360"/>
                    <a:pt x="264952" y="347418"/>
                    <a:pt x="245730" y="359711"/>
                  </a:cubicBezTo>
                  <a:cubicBezTo>
                    <a:pt x="226335" y="372178"/>
                    <a:pt x="204516" y="378409"/>
                    <a:pt x="180271" y="378409"/>
                  </a:cubicBezTo>
                  <a:cubicBezTo>
                    <a:pt x="162608" y="378409"/>
                    <a:pt x="145984" y="374773"/>
                    <a:pt x="130398" y="367502"/>
                  </a:cubicBezTo>
                  <a:cubicBezTo>
                    <a:pt x="114812" y="360226"/>
                    <a:pt x="101478" y="350013"/>
                    <a:pt x="90396" y="336853"/>
                  </a:cubicBezTo>
                  <a:lnTo>
                    <a:pt x="90396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6" y="0"/>
                  </a:lnTo>
                  <a:lnTo>
                    <a:pt x="90396" y="131938"/>
                  </a:lnTo>
                  <a:cubicBezTo>
                    <a:pt x="101478" y="118778"/>
                    <a:pt x="114812" y="108649"/>
                    <a:pt x="130398" y="101551"/>
                  </a:cubicBezTo>
                  <a:cubicBezTo>
                    <a:pt x="145984" y="94275"/>
                    <a:pt x="162608" y="90640"/>
                    <a:pt x="180271" y="90640"/>
                  </a:cubicBezTo>
                  <a:close/>
                  <a:moveTo>
                    <a:pt x="153257" y="303351"/>
                  </a:moveTo>
                  <a:cubicBezTo>
                    <a:pt x="166071" y="303351"/>
                    <a:pt x="177500" y="300409"/>
                    <a:pt x="187545" y="294520"/>
                  </a:cubicBezTo>
                  <a:cubicBezTo>
                    <a:pt x="197588" y="288631"/>
                    <a:pt x="205468" y="280409"/>
                    <a:pt x="211182" y="269849"/>
                  </a:cubicBezTo>
                  <a:cubicBezTo>
                    <a:pt x="216897" y="259458"/>
                    <a:pt x="219754" y="247595"/>
                    <a:pt x="219754" y="234267"/>
                  </a:cubicBezTo>
                  <a:cubicBezTo>
                    <a:pt x="219754" y="221280"/>
                    <a:pt x="216897" y="209507"/>
                    <a:pt x="211182" y="198942"/>
                  </a:cubicBezTo>
                  <a:cubicBezTo>
                    <a:pt x="205468" y="188382"/>
                    <a:pt x="197588" y="180155"/>
                    <a:pt x="187545" y="174271"/>
                  </a:cubicBezTo>
                  <a:cubicBezTo>
                    <a:pt x="177500" y="168382"/>
                    <a:pt x="166071" y="165440"/>
                    <a:pt x="153257" y="165440"/>
                  </a:cubicBezTo>
                  <a:cubicBezTo>
                    <a:pt x="141135" y="165440"/>
                    <a:pt x="130311" y="168382"/>
                    <a:pt x="120787" y="174271"/>
                  </a:cubicBezTo>
                  <a:cubicBezTo>
                    <a:pt x="111263" y="179987"/>
                    <a:pt x="103816" y="188035"/>
                    <a:pt x="98448" y="198422"/>
                  </a:cubicBezTo>
                  <a:cubicBezTo>
                    <a:pt x="93080" y="208987"/>
                    <a:pt x="90396" y="220933"/>
                    <a:pt x="90396" y="234267"/>
                  </a:cubicBezTo>
                  <a:cubicBezTo>
                    <a:pt x="90396" y="247595"/>
                    <a:pt x="93080" y="259547"/>
                    <a:pt x="98448" y="270107"/>
                  </a:cubicBezTo>
                  <a:cubicBezTo>
                    <a:pt x="103816" y="280493"/>
                    <a:pt x="111263" y="288631"/>
                    <a:pt x="120787" y="294520"/>
                  </a:cubicBezTo>
                  <a:cubicBezTo>
                    <a:pt x="130311" y="300409"/>
                    <a:pt x="141135" y="303351"/>
                    <a:pt x="153257" y="303351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F532F6-06E2-F90B-488F-DFB2E3922F8C}"/>
                </a:ext>
              </a:extLst>
            </p:cNvPr>
            <p:cNvSpPr/>
            <p:nvPr/>
          </p:nvSpPr>
          <p:spPr>
            <a:xfrm>
              <a:off x="8355608" y="3239794"/>
              <a:ext cx="90394" cy="371806"/>
            </a:xfrm>
            <a:custGeom>
              <a:avLst/>
              <a:gdLst>
                <a:gd name="connsiteX0" fmla="*/ 0 w 90394"/>
                <a:gd name="connsiteY0" fmla="*/ 371806 h 371806"/>
                <a:gd name="connsiteX1" fmla="*/ 0 w 90394"/>
                <a:gd name="connsiteY1" fmla="*/ 0 h 371806"/>
                <a:gd name="connsiteX2" fmla="*/ 90395 w 90394"/>
                <a:gd name="connsiteY2" fmla="*/ 0 h 371806"/>
                <a:gd name="connsiteX3" fmla="*/ 90395 w 90394"/>
                <a:gd name="connsiteY3" fmla="*/ 371806 h 371806"/>
                <a:gd name="connsiteX4" fmla="*/ 0 w 90394"/>
                <a:gd name="connsiteY4" fmla="*/ 371806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94" h="371806">
                  <a:moveTo>
                    <a:pt x="0" y="371806"/>
                  </a:moveTo>
                  <a:lnTo>
                    <a:pt x="0" y="0"/>
                  </a:lnTo>
                  <a:lnTo>
                    <a:pt x="90395" y="0"/>
                  </a:lnTo>
                  <a:lnTo>
                    <a:pt x="90395" y="371806"/>
                  </a:lnTo>
                  <a:lnTo>
                    <a:pt x="0" y="371806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C92F70-6DC7-DB93-8289-CEF7405FE9E1}"/>
                </a:ext>
              </a:extLst>
            </p:cNvPr>
            <p:cNvSpPr/>
            <p:nvPr/>
          </p:nvSpPr>
          <p:spPr>
            <a:xfrm>
              <a:off x="8471624" y="3336595"/>
              <a:ext cx="89877" cy="275005"/>
            </a:xfrm>
            <a:custGeom>
              <a:avLst/>
              <a:gdLst>
                <a:gd name="connsiteX0" fmla="*/ 0 w 89877"/>
                <a:gd name="connsiteY0" fmla="*/ 275005 h 275005"/>
                <a:gd name="connsiteX1" fmla="*/ 0 w 89877"/>
                <a:gd name="connsiteY1" fmla="*/ 0 h 275005"/>
                <a:gd name="connsiteX2" fmla="*/ 89877 w 89877"/>
                <a:gd name="connsiteY2" fmla="*/ 0 h 275005"/>
                <a:gd name="connsiteX3" fmla="*/ 89877 w 89877"/>
                <a:gd name="connsiteY3" fmla="*/ 275005 h 275005"/>
                <a:gd name="connsiteX4" fmla="*/ 0 w 89877"/>
                <a:gd name="connsiteY4" fmla="*/ 275005 h 27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7" h="275005">
                  <a:moveTo>
                    <a:pt x="0" y="275005"/>
                  </a:moveTo>
                  <a:lnTo>
                    <a:pt x="0" y="0"/>
                  </a:lnTo>
                  <a:lnTo>
                    <a:pt x="89877" y="0"/>
                  </a:lnTo>
                  <a:lnTo>
                    <a:pt x="89877" y="275005"/>
                  </a:lnTo>
                  <a:lnTo>
                    <a:pt x="0" y="275005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01CB1-2B4C-24B0-9725-53FB61BC0B8D}"/>
                </a:ext>
              </a:extLst>
            </p:cNvPr>
            <p:cNvSpPr/>
            <p:nvPr/>
          </p:nvSpPr>
          <p:spPr>
            <a:xfrm>
              <a:off x="8586083" y="3330434"/>
              <a:ext cx="271706" cy="281166"/>
            </a:xfrm>
            <a:custGeom>
              <a:avLst/>
              <a:gdLst>
                <a:gd name="connsiteX0" fmla="*/ 170660 w 271706"/>
                <a:gd name="connsiteY0" fmla="*/ 0 h 281166"/>
                <a:gd name="connsiteX1" fmla="*/ 222612 w 271706"/>
                <a:gd name="connsiteY1" fmla="*/ 13507 h 281166"/>
                <a:gd name="connsiteX2" fmla="*/ 258977 w 271706"/>
                <a:gd name="connsiteY2" fmla="*/ 50907 h 281166"/>
                <a:gd name="connsiteX3" fmla="*/ 271706 w 271706"/>
                <a:gd name="connsiteY3" fmla="*/ 106227 h 281166"/>
                <a:gd name="connsiteX4" fmla="*/ 271706 w 271706"/>
                <a:gd name="connsiteY4" fmla="*/ 281167 h 281166"/>
                <a:gd name="connsiteX5" fmla="*/ 185470 w 271706"/>
                <a:gd name="connsiteY5" fmla="*/ 281167 h 281166"/>
                <a:gd name="connsiteX6" fmla="*/ 185470 w 271706"/>
                <a:gd name="connsiteY6" fmla="*/ 126485 h 281166"/>
                <a:gd name="connsiteX7" fmla="*/ 179492 w 271706"/>
                <a:gd name="connsiteY7" fmla="*/ 99733 h 281166"/>
                <a:gd name="connsiteX8" fmla="*/ 163127 w 271706"/>
                <a:gd name="connsiteY8" fmla="*/ 81294 h 281166"/>
                <a:gd name="connsiteX9" fmla="*/ 138714 w 271706"/>
                <a:gd name="connsiteY9" fmla="*/ 74800 h 281166"/>
                <a:gd name="connsiteX10" fmla="*/ 114295 w 271706"/>
                <a:gd name="connsiteY10" fmla="*/ 81294 h 281166"/>
                <a:gd name="connsiteX11" fmla="*/ 96890 w 271706"/>
                <a:gd name="connsiteY11" fmla="*/ 98436 h 281166"/>
                <a:gd name="connsiteX12" fmla="*/ 90397 w 271706"/>
                <a:gd name="connsiteY12" fmla="*/ 122849 h 281166"/>
                <a:gd name="connsiteX13" fmla="*/ 89877 w 271706"/>
                <a:gd name="connsiteY13" fmla="*/ 281167 h 281166"/>
                <a:gd name="connsiteX14" fmla="*/ 0 w 271706"/>
                <a:gd name="connsiteY14" fmla="*/ 281167 h 281166"/>
                <a:gd name="connsiteX15" fmla="*/ 0 w 271706"/>
                <a:gd name="connsiteY15" fmla="*/ 6236 h 281166"/>
                <a:gd name="connsiteX16" fmla="*/ 89877 w 271706"/>
                <a:gd name="connsiteY16" fmla="*/ 6236 h 281166"/>
                <a:gd name="connsiteX17" fmla="*/ 89877 w 271706"/>
                <a:gd name="connsiteY17" fmla="*/ 37663 h 281166"/>
                <a:gd name="connsiteX18" fmla="*/ 123904 w 271706"/>
                <a:gd name="connsiteY18" fmla="*/ 10129 h 281166"/>
                <a:gd name="connsiteX19" fmla="*/ 170660 w 271706"/>
                <a:gd name="connsiteY19" fmla="*/ 0 h 28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1706" h="281166">
                  <a:moveTo>
                    <a:pt x="170660" y="0"/>
                  </a:moveTo>
                  <a:cubicBezTo>
                    <a:pt x="189883" y="0"/>
                    <a:pt x="207204" y="4502"/>
                    <a:pt x="222612" y="13507"/>
                  </a:cubicBezTo>
                  <a:cubicBezTo>
                    <a:pt x="238026" y="22338"/>
                    <a:pt x="250146" y="34805"/>
                    <a:pt x="258977" y="50907"/>
                  </a:cubicBezTo>
                  <a:cubicBezTo>
                    <a:pt x="267467" y="67182"/>
                    <a:pt x="271706" y="85622"/>
                    <a:pt x="271706" y="106227"/>
                  </a:cubicBezTo>
                  <a:lnTo>
                    <a:pt x="271706" y="281167"/>
                  </a:lnTo>
                  <a:lnTo>
                    <a:pt x="185470" y="281167"/>
                  </a:lnTo>
                  <a:lnTo>
                    <a:pt x="185470" y="126485"/>
                  </a:lnTo>
                  <a:cubicBezTo>
                    <a:pt x="185470" y="116440"/>
                    <a:pt x="183479" y="107525"/>
                    <a:pt x="179492" y="99733"/>
                  </a:cubicBezTo>
                  <a:cubicBezTo>
                    <a:pt x="175683" y="91769"/>
                    <a:pt x="170229" y="85622"/>
                    <a:pt x="163127" y="81294"/>
                  </a:cubicBezTo>
                  <a:cubicBezTo>
                    <a:pt x="156203" y="76965"/>
                    <a:pt x="148065" y="74800"/>
                    <a:pt x="138714" y="74800"/>
                  </a:cubicBezTo>
                  <a:cubicBezTo>
                    <a:pt x="129882" y="74800"/>
                    <a:pt x="121740" y="76965"/>
                    <a:pt x="114295" y="81294"/>
                  </a:cubicBezTo>
                  <a:cubicBezTo>
                    <a:pt x="106846" y="85449"/>
                    <a:pt x="101046" y="91165"/>
                    <a:pt x="96890" y="98436"/>
                  </a:cubicBezTo>
                  <a:cubicBezTo>
                    <a:pt x="92562" y="105360"/>
                    <a:pt x="90397" y="113498"/>
                    <a:pt x="90397" y="122849"/>
                  </a:cubicBezTo>
                  <a:lnTo>
                    <a:pt x="89877" y="281167"/>
                  </a:lnTo>
                  <a:lnTo>
                    <a:pt x="0" y="281167"/>
                  </a:lnTo>
                  <a:lnTo>
                    <a:pt x="0" y="6236"/>
                  </a:lnTo>
                  <a:lnTo>
                    <a:pt x="89877" y="6236"/>
                  </a:lnTo>
                  <a:lnTo>
                    <a:pt x="89877" y="37663"/>
                  </a:lnTo>
                  <a:cubicBezTo>
                    <a:pt x="98362" y="25889"/>
                    <a:pt x="109704" y="16711"/>
                    <a:pt x="123904" y="10129"/>
                  </a:cubicBezTo>
                  <a:cubicBezTo>
                    <a:pt x="138104" y="3378"/>
                    <a:pt x="153691" y="0"/>
                    <a:pt x="170660" y="0"/>
                  </a:cubicBez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4FB470F-572F-2535-B223-30DA15DAFB07}"/>
                </a:ext>
              </a:extLst>
            </p:cNvPr>
            <p:cNvSpPr/>
            <p:nvPr/>
          </p:nvSpPr>
          <p:spPr>
            <a:xfrm>
              <a:off x="8878736" y="3239794"/>
              <a:ext cx="279651" cy="371806"/>
            </a:xfrm>
            <a:custGeom>
              <a:avLst/>
              <a:gdLst>
                <a:gd name="connsiteX0" fmla="*/ 177674 w 279651"/>
                <a:gd name="connsiteY0" fmla="*/ 217124 h 371806"/>
                <a:gd name="connsiteX1" fmla="*/ 279651 w 279651"/>
                <a:gd name="connsiteY1" fmla="*/ 371806 h 371806"/>
                <a:gd name="connsiteX2" fmla="*/ 177570 w 279651"/>
                <a:gd name="connsiteY2" fmla="*/ 371806 h 371806"/>
                <a:gd name="connsiteX3" fmla="*/ 117931 w 279651"/>
                <a:gd name="connsiteY3" fmla="*/ 274520 h 371806"/>
                <a:gd name="connsiteX4" fmla="*/ 90397 w 279651"/>
                <a:gd name="connsiteY4" fmla="*/ 306467 h 371806"/>
                <a:gd name="connsiteX5" fmla="*/ 90397 w 279651"/>
                <a:gd name="connsiteY5" fmla="*/ 371806 h 371806"/>
                <a:gd name="connsiteX6" fmla="*/ 0 w 279651"/>
                <a:gd name="connsiteY6" fmla="*/ 371806 h 371806"/>
                <a:gd name="connsiteX7" fmla="*/ 0 w 279651"/>
                <a:gd name="connsiteY7" fmla="*/ 0 h 371806"/>
                <a:gd name="connsiteX8" fmla="*/ 90397 w 279651"/>
                <a:gd name="connsiteY8" fmla="*/ 0 h 371806"/>
                <a:gd name="connsiteX9" fmla="*/ 90397 w 279651"/>
                <a:gd name="connsiteY9" fmla="*/ 205435 h 371806"/>
                <a:gd name="connsiteX10" fmla="*/ 177302 w 279651"/>
                <a:gd name="connsiteY10" fmla="*/ 96732 h 371806"/>
                <a:gd name="connsiteX11" fmla="*/ 279314 w 279651"/>
                <a:gd name="connsiteY11" fmla="*/ 96801 h 371806"/>
                <a:gd name="connsiteX12" fmla="*/ 177674 w 279651"/>
                <a:gd name="connsiteY12" fmla="*/ 217124 h 37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9651" h="371806">
                  <a:moveTo>
                    <a:pt x="177674" y="217124"/>
                  </a:moveTo>
                  <a:lnTo>
                    <a:pt x="279651" y="371806"/>
                  </a:lnTo>
                  <a:lnTo>
                    <a:pt x="177570" y="371806"/>
                  </a:lnTo>
                  <a:lnTo>
                    <a:pt x="117931" y="274520"/>
                  </a:lnTo>
                  <a:lnTo>
                    <a:pt x="90397" y="306467"/>
                  </a:lnTo>
                  <a:lnTo>
                    <a:pt x="90397" y="371806"/>
                  </a:lnTo>
                  <a:lnTo>
                    <a:pt x="0" y="371806"/>
                  </a:lnTo>
                  <a:lnTo>
                    <a:pt x="0" y="0"/>
                  </a:lnTo>
                  <a:lnTo>
                    <a:pt x="90397" y="0"/>
                  </a:lnTo>
                  <a:lnTo>
                    <a:pt x="90397" y="205435"/>
                  </a:lnTo>
                  <a:lnTo>
                    <a:pt x="177302" y="96732"/>
                  </a:lnTo>
                  <a:lnTo>
                    <a:pt x="279314" y="96801"/>
                  </a:lnTo>
                  <a:lnTo>
                    <a:pt x="177674" y="217124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3DFFD0-38F8-D033-9AD6-6F0E99700F6C}"/>
                </a:ext>
              </a:extLst>
            </p:cNvPr>
            <p:cNvSpPr/>
            <p:nvPr/>
          </p:nvSpPr>
          <p:spPr>
            <a:xfrm>
              <a:off x="8471575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C1C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CF8E326-A693-4A58-B936-C57D316989A1}"/>
                </a:ext>
              </a:extLst>
            </p:cNvPr>
            <p:cNvSpPr/>
            <p:nvPr/>
          </p:nvSpPr>
          <p:spPr>
            <a:xfrm>
              <a:off x="9172126" y="3336595"/>
              <a:ext cx="90174" cy="275024"/>
            </a:xfrm>
            <a:custGeom>
              <a:avLst/>
              <a:gdLst>
                <a:gd name="connsiteX0" fmla="*/ 0 w 90174"/>
                <a:gd name="connsiteY0" fmla="*/ 275025 h 275024"/>
                <a:gd name="connsiteX1" fmla="*/ 0 w 90174"/>
                <a:gd name="connsiteY1" fmla="*/ 0 h 275024"/>
                <a:gd name="connsiteX2" fmla="*/ 90174 w 90174"/>
                <a:gd name="connsiteY2" fmla="*/ 0 h 275024"/>
                <a:gd name="connsiteX3" fmla="*/ 90174 w 90174"/>
                <a:gd name="connsiteY3" fmla="*/ 275025 h 275024"/>
                <a:gd name="connsiteX4" fmla="*/ 0 w 90174"/>
                <a:gd name="connsiteY4" fmla="*/ 275025 h 27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275024">
                  <a:moveTo>
                    <a:pt x="0" y="275025"/>
                  </a:moveTo>
                  <a:lnTo>
                    <a:pt x="0" y="0"/>
                  </a:lnTo>
                  <a:lnTo>
                    <a:pt x="90174" y="0"/>
                  </a:lnTo>
                  <a:lnTo>
                    <a:pt x="90174" y="275025"/>
                  </a:lnTo>
                  <a:lnTo>
                    <a:pt x="0" y="275025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5CDAB0-B2E8-696D-E4D4-4D53B1154A33}"/>
                </a:ext>
              </a:extLst>
            </p:cNvPr>
            <p:cNvSpPr/>
            <p:nvPr/>
          </p:nvSpPr>
          <p:spPr>
            <a:xfrm>
              <a:off x="9279760" y="3239824"/>
              <a:ext cx="190918" cy="377556"/>
            </a:xfrm>
            <a:custGeom>
              <a:avLst/>
              <a:gdLst>
                <a:gd name="connsiteX0" fmla="*/ 172998 w 190918"/>
                <a:gd name="connsiteY0" fmla="*/ 293405 h 377556"/>
                <a:gd name="connsiteX1" fmla="*/ 190918 w 190918"/>
                <a:gd name="connsiteY1" fmla="*/ 351321 h 377556"/>
                <a:gd name="connsiteX2" fmla="*/ 160007 w 190918"/>
                <a:gd name="connsiteY2" fmla="*/ 370281 h 377556"/>
                <a:gd name="connsiteX3" fmla="*/ 123904 w 190918"/>
                <a:gd name="connsiteY3" fmla="*/ 377557 h 377556"/>
                <a:gd name="connsiteX4" fmla="*/ 78446 w 190918"/>
                <a:gd name="connsiteY4" fmla="*/ 366388 h 377556"/>
                <a:gd name="connsiteX5" fmla="*/ 47271 w 190918"/>
                <a:gd name="connsiteY5" fmla="*/ 334699 h 377556"/>
                <a:gd name="connsiteX6" fmla="*/ 36102 w 190918"/>
                <a:gd name="connsiteY6" fmla="*/ 289250 h 377556"/>
                <a:gd name="connsiteX7" fmla="*/ 36102 w 190918"/>
                <a:gd name="connsiteY7" fmla="*/ 167907 h 377556"/>
                <a:gd name="connsiteX8" fmla="*/ 0 w 190918"/>
                <a:gd name="connsiteY8" fmla="*/ 167907 h 377556"/>
                <a:gd name="connsiteX9" fmla="*/ 0 w 190918"/>
                <a:gd name="connsiteY9" fmla="*/ 96772 h 377556"/>
                <a:gd name="connsiteX10" fmla="*/ 36102 w 190918"/>
                <a:gd name="connsiteY10" fmla="*/ 96772 h 377556"/>
                <a:gd name="connsiteX11" fmla="*/ 36102 w 190918"/>
                <a:gd name="connsiteY11" fmla="*/ 0 h 377556"/>
                <a:gd name="connsiteX12" fmla="*/ 122344 w 190918"/>
                <a:gd name="connsiteY12" fmla="*/ 0 h 377556"/>
                <a:gd name="connsiteX13" fmla="*/ 122344 w 190918"/>
                <a:gd name="connsiteY13" fmla="*/ 96772 h 377556"/>
                <a:gd name="connsiteX14" fmla="*/ 179229 w 190918"/>
                <a:gd name="connsiteY14" fmla="*/ 96772 h 377556"/>
                <a:gd name="connsiteX15" fmla="*/ 179229 w 190918"/>
                <a:gd name="connsiteY15" fmla="*/ 167907 h 377556"/>
                <a:gd name="connsiteX16" fmla="*/ 122344 w 190918"/>
                <a:gd name="connsiteY16" fmla="*/ 167907 h 377556"/>
                <a:gd name="connsiteX17" fmla="*/ 122344 w 190918"/>
                <a:gd name="connsiteY17" fmla="*/ 272628 h 377556"/>
                <a:gd name="connsiteX18" fmla="*/ 129357 w 190918"/>
                <a:gd name="connsiteY18" fmla="*/ 294183 h 377556"/>
                <a:gd name="connsiteX19" fmla="*/ 147282 w 190918"/>
                <a:gd name="connsiteY19" fmla="*/ 302494 h 377556"/>
                <a:gd name="connsiteX20" fmla="*/ 161824 w 190918"/>
                <a:gd name="connsiteY20" fmla="*/ 300156 h 377556"/>
                <a:gd name="connsiteX21" fmla="*/ 172998 w 190918"/>
                <a:gd name="connsiteY21" fmla="*/ 293405 h 3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0918" h="377556">
                  <a:moveTo>
                    <a:pt x="172998" y="293405"/>
                  </a:moveTo>
                  <a:lnTo>
                    <a:pt x="190918" y="351321"/>
                  </a:lnTo>
                  <a:cubicBezTo>
                    <a:pt x="182780" y="359117"/>
                    <a:pt x="172478" y="365432"/>
                    <a:pt x="160007" y="370281"/>
                  </a:cubicBezTo>
                  <a:cubicBezTo>
                    <a:pt x="147713" y="375130"/>
                    <a:pt x="135677" y="377557"/>
                    <a:pt x="123904" y="377557"/>
                  </a:cubicBezTo>
                  <a:cubicBezTo>
                    <a:pt x="106930" y="377557"/>
                    <a:pt x="91779" y="373832"/>
                    <a:pt x="78446" y="366388"/>
                  </a:cubicBezTo>
                  <a:cubicBezTo>
                    <a:pt x="65112" y="358770"/>
                    <a:pt x="54721" y="348205"/>
                    <a:pt x="47271" y="334699"/>
                  </a:cubicBezTo>
                  <a:cubicBezTo>
                    <a:pt x="39827" y="321543"/>
                    <a:pt x="36102" y="306392"/>
                    <a:pt x="36102" y="289250"/>
                  </a:cubicBezTo>
                  <a:lnTo>
                    <a:pt x="36102" y="167907"/>
                  </a:lnTo>
                  <a:lnTo>
                    <a:pt x="0" y="167907"/>
                  </a:lnTo>
                  <a:lnTo>
                    <a:pt x="0" y="96772"/>
                  </a:lnTo>
                  <a:lnTo>
                    <a:pt x="36102" y="96772"/>
                  </a:lnTo>
                  <a:lnTo>
                    <a:pt x="36102" y="0"/>
                  </a:lnTo>
                  <a:lnTo>
                    <a:pt x="122344" y="0"/>
                  </a:lnTo>
                  <a:lnTo>
                    <a:pt x="122344" y="96772"/>
                  </a:lnTo>
                  <a:lnTo>
                    <a:pt x="179229" y="96772"/>
                  </a:lnTo>
                  <a:lnTo>
                    <a:pt x="179229" y="167907"/>
                  </a:lnTo>
                  <a:lnTo>
                    <a:pt x="122344" y="167907"/>
                  </a:lnTo>
                  <a:lnTo>
                    <a:pt x="122344" y="272628"/>
                  </a:lnTo>
                  <a:cubicBezTo>
                    <a:pt x="122344" y="281459"/>
                    <a:pt x="124682" y="288646"/>
                    <a:pt x="129357" y="294183"/>
                  </a:cubicBezTo>
                  <a:cubicBezTo>
                    <a:pt x="134033" y="299725"/>
                    <a:pt x="140006" y="302494"/>
                    <a:pt x="147282" y="302494"/>
                  </a:cubicBezTo>
                  <a:cubicBezTo>
                    <a:pt x="152473" y="302494"/>
                    <a:pt x="157322" y="301717"/>
                    <a:pt x="161824" y="300156"/>
                  </a:cubicBezTo>
                  <a:cubicBezTo>
                    <a:pt x="166327" y="298601"/>
                    <a:pt x="170051" y="296348"/>
                    <a:pt x="172998" y="293405"/>
                  </a:cubicBez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51D1EB-FDAE-E65B-B72C-AB3A42D7AF85}"/>
                </a:ext>
              </a:extLst>
            </p:cNvPr>
            <p:cNvSpPr/>
            <p:nvPr/>
          </p:nvSpPr>
          <p:spPr>
            <a:xfrm>
              <a:off x="9172126" y="3239824"/>
              <a:ext cx="90174" cy="70372"/>
            </a:xfrm>
            <a:custGeom>
              <a:avLst/>
              <a:gdLst>
                <a:gd name="connsiteX0" fmla="*/ 0 w 90174"/>
                <a:gd name="connsiteY0" fmla="*/ 0 h 70372"/>
                <a:gd name="connsiteX1" fmla="*/ 90174 w 90174"/>
                <a:gd name="connsiteY1" fmla="*/ 0 h 70372"/>
                <a:gd name="connsiteX2" fmla="*/ 90174 w 90174"/>
                <a:gd name="connsiteY2" fmla="*/ 70372 h 70372"/>
                <a:gd name="connsiteX3" fmla="*/ 0 w 90174"/>
                <a:gd name="connsiteY3" fmla="*/ 70372 h 70372"/>
                <a:gd name="connsiteX4" fmla="*/ 0 w 90174"/>
                <a:gd name="connsiteY4" fmla="*/ 0 h 7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74" h="70372">
                  <a:moveTo>
                    <a:pt x="0" y="0"/>
                  </a:moveTo>
                  <a:lnTo>
                    <a:pt x="90174" y="0"/>
                  </a:lnTo>
                  <a:lnTo>
                    <a:pt x="90174" y="70372"/>
                  </a:lnTo>
                  <a:lnTo>
                    <a:pt x="0" y="70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831F"/>
            </a:solidFill>
            <a:ln w="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744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4F11CF-E8A7-3C28-28A3-A866FDF6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621" y="477277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Customer Directory with Email Contacts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009CB-8C97-8AA8-9012-93EEC2ED93F3}"/>
              </a:ext>
            </a:extLst>
          </p:cNvPr>
          <p:cNvSpPr txBox="1"/>
          <p:nvPr/>
        </p:nvSpPr>
        <p:spPr>
          <a:xfrm>
            <a:off x="683036" y="5100300"/>
            <a:ext cx="9050244" cy="1326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maintain a structured directory of customers and their contact details for communication and marketing.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9012B-2176-89CA-669D-667EA63372AE}"/>
              </a:ext>
            </a:extLst>
          </p:cNvPr>
          <p:cNvSpPr txBox="1"/>
          <p:nvPr/>
        </p:nvSpPr>
        <p:spPr>
          <a:xfrm>
            <a:off x="8636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7A78DF-70E4-64C6-F691-3F7C9E60C1DB}"/>
              </a:ext>
            </a:extLst>
          </p:cNvPr>
          <p:cNvCxnSpPr>
            <a:cxnSpLocks/>
          </p:cNvCxnSpPr>
          <p:nvPr/>
        </p:nvCxnSpPr>
        <p:spPr>
          <a:xfrm>
            <a:off x="6939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D991A67-8C93-01C4-102E-262A8B644621}"/>
              </a:ext>
            </a:extLst>
          </p:cNvPr>
          <p:cNvGrpSpPr/>
          <p:nvPr/>
        </p:nvGrpSpPr>
        <p:grpSpPr>
          <a:xfrm rot="16200000">
            <a:off x="7279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D7F9697-E76F-DF5C-26B5-410D877754C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D6E00C1-49F3-7903-AA48-E844A497E53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42D7005-4BAD-4586-7E71-C1661778533E}"/>
              </a:ext>
            </a:extLst>
          </p:cNvPr>
          <p:cNvSpPr txBox="1"/>
          <p:nvPr/>
        </p:nvSpPr>
        <p:spPr>
          <a:xfrm>
            <a:off x="8067906" y="2074340"/>
            <a:ext cx="3675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table provides a quick reference for reaching out to specific customers.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A15D2E-3F88-2150-C45F-72DC2985911D}"/>
              </a:ext>
            </a:extLst>
          </p:cNvPr>
          <p:cNvGrpSpPr/>
          <p:nvPr/>
        </p:nvGrpSpPr>
        <p:grpSpPr>
          <a:xfrm rot="16200000">
            <a:off x="7279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0B7B2-9496-0DBB-7A3C-46952F2BB92F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A151F3B-7A6B-2215-53EA-23F311E96A6D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D16C3B8-0031-95D4-2AD6-F0B45E7AD65C}"/>
              </a:ext>
            </a:extLst>
          </p:cNvPr>
          <p:cNvSpPr txBox="1"/>
          <p:nvPr/>
        </p:nvSpPr>
        <p:spPr>
          <a:xfrm>
            <a:off x="8067906" y="311718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Highlights the breadth of unique customers, useful for segmentation or outreach.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9D4FA-2D47-853D-DE86-1AF28FAC3D9E}"/>
              </a:ext>
            </a:extLst>
          </p:cNvPr>
          <p:cNvGrpSpPr/>
          <p:nvPr/>
        </p:nvGrpSpPr>
        <p:grpSpPr>
          <a:xfrm rot="16200000">
            <a:off x="7289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CA86561-7917-384A-1617-B62EC8FE211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40632C4-D973-9A06-757E-4D9A3914C670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785AFB-4AE2-02E3-9488-4CBFE7131FEA}"/>
              </a:ext>
            </a:extLst>
          </p:cNvPr>
          <p:cNvSpPr txBox="1"/>
          <p:nvPr/>
        </p:nvSpPr>
        <p:spPr>
          <a:xfrm>
            <a:off x="8056880" y="4078472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Enables quick filtering of customers by name or email for targeted support or campaigns.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F1890A-6C91-5247-F97B-E7FA06E3F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1" y="1433732"/>
            <a:ext cx="6287999" cy="38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E22A822-C0C3-5A7A-3AE0-D1A7AE34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45" y="506645"/>
            <a:ext cx="10622108" cy="646331"/>
          </a:xfrm>
        </p:spPr>
        <p:txBody>
          <a:bodyPr/>
          <a:lstStyle/>
          <a:p>
            <a:r>
              <a:rPr lang="en-US" sz="3600" dirty="0">
                <a:latin typeface="Lovelo Black"/>
              </a:rPr>
              <a:t>Visualization: </a:t>
            </a:r>
            <a:r>
              <a:rPr lang="en-IN" sz="3600" dirty="0">
                <a:latin typeface="Lovelo Black"/>
              </a:rPr>
              <a:t>Delivery Status by Order</a:t>
            </a:r>
            <a:endParaRPr lang="en-US" sz="3600" dirty="0">
              <a:latin typeface="Lovelo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EB4DA-8305-98A5-257F-4A74A81B697A}"/>
              </a:ext>
            </a:extLst>
          </p:cNvPr>
          <p:cNvSpPr txBox="1"/>
          <p:nvPr/>
        </p:nvSpPr>
        <p:spPr>
          <a:xfrm>
            <a:off x="683036" y="5100300"/>
            <a:ext cx="9050244" cy="7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/>
              <a:t>Purpose</a:t>
            </a:r>
            <a:r>
              <a:rPr lang="en-IN" sz="3200" dirty="0"/>
              <a:t>:  </a:t>
            </a:r>
            <a:r>
              <a:rPr lang="en-US" sz="2400" dirty="0"/>
              <a:t>To monitor the delivery performance of individual orders.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Questria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D98A9-E861-424E-1E34-E5FDFFD7B2D1}"/>
              </a:ext>
            </a:extLst>
          </p:cNvPr>
          <p:cNvSpPr txBox="1"/>
          <p:nvPr/>
        </p:nvSpPr>
        <p:spPr>
          <a:xfrm>
            <a:off x="8636867" y="1412935"/>
            <a:ext cx="3916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Gilroy"/>
              </a:rPr>
              <a:t>Insights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Gilroy"/>
              <a:cs typeface="Varela Round" pitchFamily="2" charset="-79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A67BEA-8239-94DA-F4FE-439B93DF939A}"/>
              </a:ext>
            </a:extLst>
          </p:cNvPr>
          <p:cNvCxnSpPr>
            <a:cxnSpLocks/>
          </p:cNvCxnSpPr>
          <p:nvPr/>
        </p:nvCxnSpPr>
        <p:spPr>
          <a:xfrm>
            <a:off x="6939690" y="2074340"/>
            <a:ext cx="0" cy="286342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1BAB2-42C4-B844-3CE7-0377436B9380}"/>
              </a:ext>
            </a:extLst>
          </p:cNvPr>
          <p:cNvGrpSpPr/>
          <p:nvPr/>
        </p:nvGrpSpPr>
        <p:grpSpPr>
          <a:xfrm rot="16200000">
            <a:off x="7279680" y="2015562"/>
            <a:ext cx="330220" cy="1010200"/>
            <a:chOff x="1336225" y="1283843"/>
            <a:chExt cx="330220" cy="1010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0E805E-8EC3-03B8-1399-B513A2492D86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18BD78F-C0F7-4D15-F944-773E7BE9951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7EF9ADC-71DD-4EA9-E6B8-5F2FCE0A4FB2}"/>
              </a:ext>
            </a:extLst>
          </p:cNvPr>
          <p:cNvSpPr txBox="1"/>
          <p:nvPr/>
        </p:nvSpPr>
        <p:spPr>
          <a:xfrm>
            <a:off x="8067906" y="2287037"/>
            <a:ext cx="3675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Majority of orders are marked “On Time,” indicating reliable logistics.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55718B-7803-EB2A-6B84-2726C36D0C7B}"/>
              </a:ext>
            </a:extLst>
          </p:cNvPr>
          <p:cNvGrpSpPr/>
          <p:nvPr/>
        </p:nvGrpSpPr>
        <p:grpSpPr>
          <a:xfrm rot="16200000">
            <a:off x="7279680" y="3073750"/>
            <a:ext cx="330220" cy="1010200"/>
            <a:chOff x="1336225" y="1283843"/>
            <a:chExt cx="330220" cy="1010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2CF184-9087-1692-6DFC-31B10C436D37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EC3D13B-E68A-6424-2290-8EE70BEADC61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354A36-B946-A20C-304B-E3ACD77083D5}"/>
              </a:ext>
            </a:extLst>
          </p:cNvPr>
          <p:cNvSpPr txBox="1"/>
          <p:nvPr/>
        </p:nvSpPr>
        <p:spPr>
          <a:xfrm>
            <a:off x="8067906" y="311718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few orders show “Significantly Delayed” status, which can indicate operational bottlenecks.</a:t>
            </a:r>
            <a:endParaRPr lang="en-IN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3E106D-A19B-0FC3-EE4A-41C52EC668C4}"/>
              </a:ext>
            </a:extLst>
          </p:cNvPr>
          <p:cNvGrpSpPr/>
          <p:nvPr/>
        </p:nvGrpSpPr>
        <p:grpSpPr>
          <a:xfrm rot="16200000">
            <a:off x="7289840" y="3917030"/>
            <a:ext cx="330220" cy="1010200"/>
            <a:chOff x="1336225" y="1283843"/>
            <a:chExt cx="330220" cy="10102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77B613-AC30-F548-6A01-43281B48CC8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1">
              <a:off x="1501334" y="1614063"/>
              <a:ext cx="1" cy="679980"/>
            </a:xfrm>
            <a:prstGeom prst="line">
              <a:avLst/>
            </a:prstGeom>
            <a:ln w="15875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9404B46-E782-86B3-3FD3-54D5192BFA8A}"/>
                </a:ext>
              </a:extLst>
            </p:cNvPr>
            <p:cNvSpPr/>
            <p:nvPr/>
          </p:nvSpPr>
          <p:spPr bwMode="auto">
            <a:xfrm rot="10800000">
              <a:off x="1336225" y="1283843"/>
              <a:ext cx="330220" cy="33022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VI" sz="2400" dirty="0">
                <a:latin typeface="Questrial" pitchFamily="2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5AD36F2-436E-2A7A-A127-35C921DE969D}"/>
              </a:ext>
            </a:extLst>
          </p:cNvPr>
          <p:cNvSpPr txBox="1"/>
          <p:nvPr/>
        </p:nvSpPr>
        <p:spPr>
          <a:xfrm>
            <a:off x="7651016" y="4010034"/>
            <a:ext cx="3761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Identifying delayed orders helps improve future service quality and customer satisfaction.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4D78AA-FE3D-316F-85CA-51BA84942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5" y="1416466"/>
            <a:ext cx="5252716" cy="38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Blinkit-Case-Study">
  <a:themeElements>
    <a:clrScheme name="Custom 8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CB46"/>
      </a:accent1>
      <a:accent2>
        <a:srgbClr val="0C831F"/>
      </a:accent2>
      <a:accent3>
        <a:srgbClr val="262626"/>
      </a:accent3>
      <a:accent4>
        <a:srgbClr val="F8CB46"/>
      </a:accent4>
      <a:accent5>
        <a:srgbClr val="0C831F"/>
      </a:accent5>
      <a:accent6>
        <a:srgbClr val="262626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MC1_Theme" id="{686A07EB-2B9E-48A0-8CCC-5BAD4BE0E238}" vid="{660E79CE-BC43-44FF-8C21-A88327A357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Sketchbubble_MC1_Theme</Template>
  <TotalTime>2979</TotalTime>
  <Words>2351</Words>
  <Application>Microsoft Office PowerPoint</Application>
  <PresentationFormat>Widescreen</PresentationFormat>
  <Paragraphs>240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Gilroy</vt:lpstr>
      <vt:lpstr>Questrial</vt:lpstr>
      <vt:lpstr>Times New Roman</vt:lpstr>
      <vt:lpstr>Lovelo Black</vt:lpstr>
      <vt:lpstr>Blinkit-Case-Study</vt:lpstr>
      <vt:lpstr>PowerPoint Presentation</vt:lpstr>
      <vt:lpstr>PowerPoint Presentation</vt:lpstr>
      <vt:lpstr>Acknowledgement</vt:lpstr>
      <vt:lpstr>Introduction</vt:lpstr>
      <vt:lpstr>Visualization: Top Customers by Purchase Quantity</vt:lpstr>
      <vt:lpstr>Visualization: Monthly Order Volume (2023–2024)</vt:lpstr>
      <vt:lpstr>Visualization: Customer Feedback by Category</vt:lpstr>
      <vt:lpstr>Visualization: Customer Directory with Email Contacts</vt:lpstr>
      <vt:lpstr>Visualization: Delivery Status by Order</vt:lpstr>
      <vt:lpstr>Visualization: Monthly Stock Received</vt:lpstr>
      <vt:lpstr>Visualization: Damaged Stock Ratio per Product</vt:lpstr>
      <vt:lpstr>Visualization: Campaign-wise Spend vs Revenue</vt:lpstr>
      <vt:lpstr>Visualization: Average Order Value (KPI Card)</vt:lpstr>
      <vt:lpstr>Visualization: Total Revenue from All Campaigns</vt:lpstr>
      <vt:lpstr>Visualization: Product-wise Order Quantity</vt:lpstr>
      <vt:lpstr>Visualization: Sales Revenue by Product</vt:lpstr>
      <vt:lpstr>Visualization: Total Delivery Time(Card)</vt:lpstr>
      <vt:lpstr>Visualization: Customer Segment Distribution</vt:lpstr>
      <vt:lpstr>Visualization: Pincode Heatmap</vt:lpstr>
      <vt:lpstr>Visualization: Delivery Delay Analysis</vt:lpstr>
      <vt:lpstr>Visualization: Campaign ROAS Comparison</vt:lpstr>
      <vt:lpstr>Visualization: Delivery Efficiency Analysis (Scatter Plot)</vt:lpstr>
      <vt:lpstr>Visualization: Customer Retention Rate</vt:lpstr>
      <vt:lpstr>Visualization: Total Stock Received Over Time with Forecast</vt:lpstr>
      <vt:lpstr>Visualization: Top 5 Best-Selling Products</vt:lpstr>
      <vt:lpstr>Visualization: Order Trends Across Different Categories </vt:lpstr>
      <vt:lpstr>Visualization: Time-Series Order Analysis </vt:lpstr>
      <vt:lpstr>Visualization: Product Category vs Order Quantity </vt:lpstr>
      <vt:lpstr>Visualization: Customer Lifetime Value </vt:lpstr>
      <vt:lpstr>Visualization: Filter Orders by Delivery Status(Using Slicer)  </vt:lpstr>
      <vt:lpstr>Visualization: Merged Stock Report</vt:lpstr>
      <vt:lpstr>Visualization : Daily Order Count by Store</vt:lpstr>
      <vt:lpstr>Visualization : Geographic Order Distribution</vt:lpstr>
      <vt:lpstr>Visualization : Product-wise Discount Percentage </vt:lpstr>
      <vt:lpstr>Visualization : Live Order Delivery Status </vt:lpstr>
      <vt:lpstr>Visualization : Order Trends by Customer Segment (Drill-down)  </vt:lpstr>
      <vt:lpstr>Visualization : Top 5 ROAS-Performing Campaigns </vt:lpstr>
      <vt:lpstr>Visualization : Decomposition of Product Sales by Category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Arpan Bhattacharya</cp:lastModifiedBy>
  <cp:revision>176</cp:revision>
  <dcterms:created xsi:type="dcterms:W3CDTF">2021-01-08T08:29:29Z</dcterms:created>
  <dcterms:modified xsi:type="dcterms:W3CDTF">2025-07-25T13:27:18Z</dcterms:modified>
</cp:coreProperties>
</file>