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4"/>
  </p:notesMasterIdLst>
  <p:sldIdLst>
    <p:sldId id="256" r:id="rId2"/>
    <p:sldId id="257" r:id="rId3"/>
    <p:sldId id="321" r:id="rId4"/>
    <p:sldId id="322" r:id="rId5"/>
    <p:sldId id="316" r:id="rId6"/>
    <p:sldId id="317" r:id="rId7"/>
    <p:sldId id="318" r:id="rId8"/>
    <p:sldId id="324" r:id="rId9"/>
    <p:sldId id="319" r:id="rId10"/>
    <p:sldId id="280" r:id="rId11"/>
    <p:sldId id="320" r:id="rId12"/>
    <p:sldId id="323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Overpass Ligh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 Slab Light" panose="020B0604020202020204" charset="0"/>
      <p:regular r:id="rId28"/>
      <p:bold r:id="rId29"/>
    </p:embeddedFont>
    <p:embeddedFont>
      <p:font typeface="Overpas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0E6D45-D249-4C85-962B-9A715C33AC99}">
  <a:tblStyle styleId="{760E6D45-D249-4C85-962B-9A715C33A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7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9403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203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8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85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5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1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8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9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1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7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7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99273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6_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13225" y="394185"/>
            <a:ext cx="21693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706" r:id="rId5"/>
    <p:sldLayoutId id="2147483707" r:id="rId6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9" Type="http://schemas.openxmlformats.org/officeDocument/2006/relationships/image" Target="../../word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subTitle" idx="1"/>
          </p:nvPr>
        </p:nvSpPr>
        <p:spPr>
          <a:xfrm>
            <a:off x="6178492" y="3532918"/>
            <a:ext cx="2705313" cy="1388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Arpan Pokhrel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Navina Budhathoki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Suman Devkota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Anish Thapa</a:t>
            </a:r>
            <a:endParaRPr dirty="0"/>
          </a:p>
        </p:txBody>
      </p:sp>
      <p:sp>
        <p:nvSpPr>
          <p:cNvPr id="460" name="Google Shape;460;p64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“MyMED”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>
            <a:spLocks noGrp="1"/>
          </p:cNvSpPr>
          <p:nvPr>
            <p:ph type="title"/>
          </p:nvPr>
        </p:nvSpPr>
        <p:spPr>
          <a:xfrm>
            <a:off x="791028" y="318644"/>
            <a:ext cx="3773096" cy="1086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Deliveriables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3" name="Google Shape;993;p88"/>
          <p:cNvCxnSpPr>
            <a:cxnSpLocks/>
          </p:cNvCxnSpPr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>
            <a:cxnSpLocks/>
          </p:cNvCxnSpPr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>
            <a:cxnSpLocks/>
          </p:cNvCxnSpPr>
          <p:nvPr/>
        </p:nvCxnSpPr>
        <p:spPr>
          <a:xfrm>
            <a:off x="9040400" y="5040442"/>
            <a:ext cx="359794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067B3B-5A80-C3B8-FB2A-F90571E6E820}"/>
              </a:ext>
            </a:extLst>
          </p:cNvPr>
          <p:cNvSpPr txBox="1"/>
          <p:nvPr/>
        </p:nvSpPr>
        <p:spPr>
          <a:xfrm>
            <a:off x="8499874" y="4549698"/>
            <a:ext cx="30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028" y="1885382"/>
            <a:ext cx="6132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 interface.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dashboard.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security.</a:t>
            </a:r>
          </a:p>
          <a:p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>
            <a:spLocks noGrp="1"/>
          </p:cNvSpPr>
          <p:nvPr>
            <p:ph type="title"/>
          </p:nvPr>
        </p:nvSpPr>
        <p:spPr>
          <a:xfrm>
            <a:off x="638883" y="318644"/>
            <a:ext cx="3397857" cy="1086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3" name="Google Shape;993;p88"/>
          <p:cNvCxnSpPr/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/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/>
          <p:nvPr/>
        </p:nvCxnSpPr>
        <p:spPr>
          <a:xfrm rot="10800000">
            <a:off x="98000" y="5040442"/>
            <a:ext cx="894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D6B566-9948-D5A1-96CB-07FF7C515F9E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829" y="1405323"/>
            <a:ext cx="66330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Med will be invaluable, as it not only reduces the amount of manual labour required but also increases accuracy and organization.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ensure that the software is secure and maintains patient confidentiality.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Med is the answer to the increasing demands of the healthcare industry, ensuring that no patient’s record is lost, misplaced of forgotten.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12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2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3" name="Google Shape;993;p88"/>
          <p:cNvCxnSpPr/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/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/>
          <p:nvPr/>
        </p:nvCxnSpPr>
        <p:spPr>
          <a:xfrm rot="10800000">
            <a:off x="98000" y="5040442"/>
            <a:ext cx="894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A5993C9-12E8-8B70-4E71-E43886FB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809625"/>
            <a:ext cx="8140387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65"/>
          <p:cNvSpPr txBox="1">
            <a:spLocks noGrp="1"/>
          </p:cNvSpPr>
          <p:nvPr>
            <p:ph type="subTitle" idx="1"/>
          </p:nvPr>
        </p:nvSpPr>
        <p:spPr>
          <a:xfrm>
            <a:off x="621575" y="1103750"/>
            <a:ext cx="7878300" cy="2509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Wingdings" panose="05000000000000000000" pitchFamily="2" charset="2"/>
              <a:buChar char="v"/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MyMed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is a 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provides personalized medical solutions and services to patients.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user-friendly interface and intuitive features, it will enable medical professionals to efficiently manage patients records, treatment plans.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software will streamline the workflow and improves patient care by ensuring accurate and up-to-date records of their medical history. It will offer a secure and reliable which is a game-changer in the healthcare industry. </a:t>
            </a: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9953CD-B041-6E88-FCBD-9DC32508C42D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>
            <a:spLocks noGrp="1"/>
          </p:cNvSpPr>
          <p:nvPr>
            <p:ph type="title"/>
          </p:nvPr>
        </p:nvSpPr>
        <p:spPr>
          <a:xfrm>
            <a:off x="423294" y="207231"/>
            <a:ext cx="3933116" cy="1086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2" name="Google Shape;992;p88"/>
          <p:cNvSpPr txBox="1">
            <a:spLocks noGrp="1"/>
          </p:cNvSpPr>
          <p:nvPr>
            <p:ph type="subTitle" idx="4294967295"/>
          </p:nvPr>
        </p:nvSpPr>
        <p:spPr>
          <a:xfrm>
            <a:off x="252769" y="1660838"/>
            <a:ext cx="8549260" cy="3703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often required to fill out the same information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repeatedly.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patient records can lead to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difficulties.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3" name="Google Shape;993;p88"/>
          <p:cNvCxnSpPr/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/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/>
          <p:nvPr/>
        </p:nvCxnSpPr>
        <p:spPr>
          <a:xfrm rot="10800000">
            <a:off x="98000" y="5040442"/>
            <a:ext cx="894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067B3B-5A80-C3B8-FB2A-F90571E6E820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2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>
            <a:spLocks noGrp="1"/>
          </p:cNvSpPr>
          <p:nvPr>
            <p:ph type="title"/>
          </p:nvPr>
        </p:nvSpPr>
        <p:spPr>
          <a:xfrm>
            <a:off x="638884" y="318644"/>
            <a:ext cx="2795692" cy="1086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3" name="Google Shape;993;p88"/>
          <p:cNvCxnSpPr/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/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/>
          <p:nvPr/>
        </p:nvCxnSpPr>
        <p:spPr>
          <a:xfrm rot="10800000">
            <a:off x="98000" y="5040442"/>
            <a:ext cx="894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067B3B-5A80-C3B8-FB2A-F90571E6E820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71" y="1560286"/>
            <a:ext cx="7409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en-GB" sz="2800" dirty="0" smtClean="0"/>
              <a:t>Customize and deploy an integrated system of management of doctor  and patient record.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en-GB" sz="2800" dirty="0" smtClean="0"/>
              <a:t>To design, develop a system for doctor appointment.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112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9011143-ADED-01A1-B016-E910633735A1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4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0" y="968751"/>
            <a:ext cx="7299499" cy="3406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4114" y="447275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Iterative Model of MyMed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487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4734184-BAAB-7BA5-E50C-AE1758A1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14" y="871113"/>
            <a:ext cx="7047571" cy="3804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966419-1949-A07F-7D42-F0837FA4BE70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0228" y="470358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DFD of MyMed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697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431631-E7C6-961F-2F65-E9A447D0DF37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3599" y="462664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Flowchart of MyMed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64" y="184355"/>
            <a:ext cx="6591367" cy="46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608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431631-E7C6-961F-2F65-E9A447D0DF37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9" y="1023513"/>
            <a:ext cx="7402285" cy="36142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14" y="462664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Database Schema of MyMed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746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antt chart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907848-1036-27C8-FAFA-CB9EAE90DE4B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</a:t>
            </a:r>
          </a:p>
        </p:txBody>
      </p:sp>
      <p:pic>
        <p:nvPicPr>
          <p:cNvPr id="6" name="Graphic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oel="http://schemas.microsoft.com/office/2019/extlst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xmlns:asvg="http://schemas.microsoft.com/office/drawing/2016/SVG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r:embed="rId19"/>
              </a:ext>
            </a:extLst>
          </a:blip>
          <a:stretch>
            <a:fillRect/>
          </a:stretch>
        </p:blipFill>
        <p:spPr>
          <a:xfrm>
            <a:off x="698309" y="932671"/>
            <a:ext cx="7952643" cy="3707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5028" y="462664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Gantt Chart of MyMed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915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265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Bebas Neue</vt:lpstr>
      <vt:lpstr>Arial</vt:lpstr>
      <vt:lpstr>Wingdings</vt:lpstr>
      <vt:lpstr>Overpass Light</vt:lpstr>
      <vt:lpstr>Calibri</vt:lpstr>
      <vt:lpstr>Fira Sans Extra Condensed Medium</vt:lpstr>
      <vt:lpstr>Roboto Slab Light</vt:lpstr>
      <vt:lpstr>Overpass</vt:lpstr>
      <vt:lpstr>Times New Roman</vt:lpstr>
      <vt:lpstr>Minimal Marketing by Slidesgo XL</vt:lpstr>
      <vt:lpstr>“MyMED”</vt:lpstr>
      <vt:lpstr>Introduction</vt:lpstr>
      <vt:lpstr>Problem Statement</vt:lpstr>
      <vt:lpstr>OBJECTIVES</vt:lpstr>
      <vt:lpstr>Methodology</vt:lpstr>
      <vt:lpstr>Data flow diagram</vt:lpstr>
      <vt:lpstr>FLOWCHART</vt:lpstr>
      <vt:lpstr>DATABASE SCHEMA</vt:lpstr>
      <vt:lpstr>Gantt chart</vt:lpstr>
      <vt:lpstr>Deliveriables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“MyMED”</dc:title>
  <cp:lastModifiedBy>Bishal Devkota</cp:lastModifiedBy>
  <cp:revision>24</cp:revision>
  <dcterms:modified xsi:type="dcterms:W3CDTF">2023-06-19T00:45:35Z</dcterms:modified>
</cp:coreProperties>
</file>