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5"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90AA1-883D-4C06-9EB9-F90FDE522A2B}" v="25" dt="2024-05-04T17:11:19.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7452CAC-2F3E-4E5C-9C33-F5D6B3A922C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9CA831C-9335-4FFC-9C3B-45635002EFB2}">
      <dgm:prSet/>
      <dgm:spPr/>
      <dgm:t>
        <a:bodyPr/>
        <a:lstStyle/>
        <a:p>
          <a:r>
            <a:rPr lang="en-US" b="0" baseline="0" dirty="0"/>
            <a:t>Data Collection / Generation</a:t>
          </a:r>
          <a:endParaRPr lang="en-US" dirty="0"/>
        </a:p>
      </dgm:t>
    </dgm:pt>
    <dgm:pt modelId="{247BC89B-0F46-4578-8F16-37FDC10B2D84}" type="parTrans" cxnId="{2C94E0B8-9D91-4D4B-8C97-607F2E6DE5CB}">
      <dgm:prSet/>
      <dgm:spPr/>
      <dgm:t>
        <a:bodyPr/>
        <a:lstStyle/>
        <a:p>
          <a:endParaRPr lang="en-US"/>
        </a:p>
      </dgm:t>
    </dgm:pt>
    <dgm:pt modelId="{5CB4C006-8C25-4BB1-B83C-2F24ED9C1477}" type="sibTrans" cxnId="{2C94E0B8-9D91-4D4B-8C97-607F2E6DE5CB}">
      <dgm:prSet/>
      <dgm:spPr/>
      <dgm:t>
        <a:bodyPr/>
        <a:lstStyle/>
        <a:p>
          <a:endParaRPr lang="en-US"/>
        </a:p>
      </dgm:t>
    </dgm:pt>
    <dgm:pt modelId="{FACDD915-1241-4B33-984A-F75B0E170843}">
      <dgm:prSet/>
      <dgm:spPr/>
      <dgm:t>
        <a:bodyPr/>
        <a:lstStyle/>
        <a:p>
          <a:r>
            <a:rPr lang="en-US" b="0" baseline="0"/>
            <a:t>Data Pre-processing</a:t>
          </a:r>
          <a:endParaRPr lang="en-US"/>
        </a:p>
      </dgm:t>
    </dgm:pt>
    <dgm:pt modelId="{72CEF3EA-262D-4AAE-B5B9-008A79D4FA11}" type="parTrans" cxnId="{2C6B3A4F-BCF1-43EA-B3F0-5F14611DBC40}">
      <dgm:prSet/>
      <dgm:spPr/>
      <dgm:t>
        <a:bodyPr/>
        <a:lstStyle/>
        <a:p>
          <a:endParaRPr lang="en-US"/>
        </a:p>
      </dgm:t>
    </dgm:pt>
    <dgm:pt modelId="{B659A82D-9ACB-48CA-9FB0-63BFB65E04C4}" type="sibTrans" cxnId="{2C6B3A4F-BCF1-43EA-B3F0-5F14611DBC40}">
      <dgm:prSet/>
      <dgm:spPr/>
      <dgm:t>
        <a:bodyPr/>
        <a:lstStyle/>
        <a:p>
          <a:endParaRPr lang="en-US"/>
        </a:p>
      </dgm:t>
    </dgm:pt>
    <dgm:pt modelId="{7CFEC313-05E0-4246-954B-2100BF83114A}">
      <dgm:prSet/>
      <dgm:spPr/>
      <dgm:t>
        <a:bodyPr/>
        <a:lstStyle/>
        <a:p>
          <a:r>
            <a:rPr lang="en-US" b="0" baseline="0"/>
            <a:t>Splitting the data</a:t>
          </a:r>
          <a:endParaRPr lang="en-US"/>
        </a:p>
      </dgm:t>
    </dgm:pt>
    <dgm:pt modelId="{8E1FE226-1DD2-4494-8595-B6EF254BEBCA}" type="parTrans" cxnId="{90B5D068-75D9-46B5-B9E1-49903CAE38F9}">
      <dgm:prSet/>
      <dgm:spPr/>
      <dgm:t>
        <a:bodyPr/>
        <a:lstStyle/>
        <a:p>
          <a:endParaRPr lang="en-US"/>
        </a:p>
      </dgm:t>
    </dgm:pt>
    <dgm:pt modelId="{249ACF16-10C1-4057-AAA5-46A852A9F8CE}" type="sibTrans" cxnId="{90B5D068-75D9-46B5-B9E1-49903CAE38F9}">
      <dgm:prSet/>
      <dgm:spPr/>
      <dgm:t>
        <a:bodyPr/>
        <a:lstStyle/>
        <a:p>
          <a:endParaRPr lang="en-US"/>
        </a:p>
      </dgm:t>
    </dgm:pt>
    <dgm:pt modelId="{AD0E533D-C6C9-40CE-9075-322ABA2AE4FE}">
      <dgm:prSet/>
      <dgm:spPr/>
      <dgm:t>
        <a:bodyPr/>
        <a:lstStyle/>
        <a:p>
          <a:r>
            <a:rPr lang="en-US" b="0" baseline="0"/>
            <a:t>Training the model</a:t>
          </a:r>
          <a:endParaRPr lang="en-US"/>
        </a:p>
      </dgm:t>
    </dgm:pt>
    <dgm:pt modelId="{E1179415-4A32-4361-AFC8-97F994C970D4}" type="parTrans" cxnId="{1BDFD62D-1FC4-4EB9-9E2C-C63FDF75968F}">
      <dgm:prSet/>
      <dgm:spPr/>
      <dgm:t>
        <a:bodyPr/>
        <a:lstStyle/>
        <a:p>
          <a:endParaRPr lang="en-US"/>
        </a:p>
      </dgm:t>
    </dgm:pt>
    <dgm:pt modelId="{898A55D0-0879-4360-8FF2-BA59C647E5B7}" type="sibTrans" cxnId="{1BDFD62D-1FC4-4EB9-9E2C-C63FDF75968F}">
      <dgm:prSet/>
      <dgm:spPr/>
      <dgm:t>
        <a:bodyPr/>
        <a:lstStyle/>
        <a:p>
          <a:endParaRPr lang="en-US"/>
        </a:p>
      </dgm:t>
    </dgm:pt>
    <dgm:pt modelId="{8DED8EBF-C812-4929-BE66-588E98E96E86}">
      <dgm:prSet/>
      <dgm:spPr/>
      <dgm:t>
        <a:bodyPr/>
        <a:lstStyle/>
        <a:p>
          <a:r>
            <a:rPr lang="en-US" b="0" baseline="0"/>
            <a:t>Plotting the results</a:t>
          </a:r>
          <a:endParaRPr lang="en-US"/>
        </a:p>
      </dgm:t>
    </dgm:pt>
    <dgm:pt modelId="{24B8B079-50C6-4F9A-9E17-6006423EECF2}" type="parTrans" cxnId="{CFEB14F1-B44E-4202-8C9B-BB033CB64F1D}">
      <dgm:prSet/>
      <dgm:spPr/>
      <dgm:t>
        <a:bodyPr/>
        <a:lstStyle/>
        <a:p>
          <a:endParaRPr lang="en-US"/>
        </a:p>
      </dgm:t>
    </dgm:pt>
    <dgm:pt modelId="{03910A2F-E546-4C7F-90F5-0BE2A1FC2368}" type="sibTrans" cxnId="{CFEB14F1-B44E-4202-8C9B-BB033CB64F1D}">
      <dgm:prSet/>
      <dgm:spPr/>
      <dgm:t>
        <a:bodyPr/>
        <a:lstStyle/>
        <a:p>
          <a:endParaRPr lang="en-US"/>
        </a:p>
      </dgm:t>
    </dgm:pt>
    <dgm:pt modelId="{60EC8C61-3E0A-4847-B2D2-A55F821B6CAD}" type="pres">
      <dgm:prSet presAssocID="{17452CAC-2F3E-4E5C-9C33-F5D6B3A922C1}" presName="outerComposite" presStyleCnt="0">
        <dgm:presLayoutVars>
          <dgm:chMax val="5"/>
          <dgm:dir/>
          <dgm:resizeHandles val="exact"/>
        </dgm:presLayoutVars>
      </dgm:prSet>
      <dgm:spPr/>
    </dgm:pt>
    <dgm:pt modelId="{797461D9-1564-4B5D-BC7E-373EEE7A1111}" type="pres">
      <dgm:prSet presAssocID="{17452CAC-2F3E-4E5C-9C33-F5D6B3A922C1}" presName="dummyMaxCanvas" presStyleCnt="0">
        <dgm:presLayoutVars/>
      </dgm:prSet>
      <dgm:spPr/>
    </dgm:pt>
    <dgm:pt modelId="{2AC32F5F-89D4-4165-917E-259953E03F3C}" type="pres">
      <dgm:prSet presAssocID="{17452CAC-2F3E-4E5C-9C33-F5D6B3A922C1}" presName="FiveNodes_1" presStyleLbl="node1" presStyleIdx="0" presStyleCnt="5">
        <dgm:presLayoutVars>
          <dgm:bulletEnabled val="1"/>
        </dgm:presLayoutVars>
      </dgm:prSet>
      <dgm:spPr/>
    </dgm:pt>
    <dgm:pt modelId="{4C00A81A-415A-412A-9069-5B5D606D86FC}" type="pres">
      <dgm:prSet presAssocID="{17452CAC-2F3E-4E5C-9C33-F5D6B3A922C1}" presName="FiveNodes_2" presStyleLbl="node1" presStyleIdx="1" presStyleCnt="5">
        <dgm:presLayoutVars>
          <dgm:bulletEnabled val="1"/>
        </dgm:presLayoutVars>
      </dgm:prSet>
      <dgm:spPr/>
    </dgm:pt>
    <dgm:pt modelId="{E83BD885-4773-4338-BD8B-209E790D769A}" type="pres">
      <dgm:prSet presAssocID="{17452CAC-2F3E-4E5C-9C33-F5D6B3A922C1}" presName="FiveNodes_3" presStyleLbl="node1" presStyleIdx="2" presStyleCnt="5">
        <dgm:presLayoutVars>
          <dgm:bulletEnabled val="1"/>
        </dgm:presLayoutVars>
      </dgm:prSet>
      <dgm:spPr/>
    </dgm:pt>
    <dgm:pt modelId="{473E44E1-CA7B-4FC9-9187-9DC5E85C7D10}" type="pres">
      <dgm:prSet presAssocID="{17452CAC-2F3E-4E5C-9C33-F5D6B3A922C1}" presName="FiveNodes_4" presStyleLbl="node1" presStyleIdx="3" presStyleCnt="5">
        <dgm:presLayoutVars>
          <dgm:bulletEnabled val="1"/>
        </dgm:presLayoutVars>
      </dgm:prSet>
      <dgm:spPr/>
    </dgm:pt>
    <dgm:pt modelId="{EB9BFB99-D965-41DD-B395-49D66808DF42}" type="pres">
      <dgm:prSet presAssocID="{17452CAC-2F3E-4E5C-9C33-F5D6B3A922C1}" presName="FiveNodes_5" presStyleLbl="node1" presStyleIdx="4" presStyleCnt="5">
        <dgm:presLayoutVars>
          <dgm:bulletEnabled val="1"/>
        </dgm:presLayoutVars>
      </dgm:prSet>
      <dgm:spPr/>
    </dgm:pt>
    <dgm:pt modelId="{A1F68590-CD7D-4983-B784-EADD67B22176}" type="pres">
      <dgm:prSet presAssocID="{17452CAC-2F3E-4E5C-9C33-F5D6B3A922C1}" presName="FiveConn_1-2" presStyleLbl="fgAccFollowNode1" presStyleIdx="0" presStyleCnt="4">
        <dgm:presLayoutVars>
          <dgm:bulletEnabled val="1"/>
        </dgm:presLayoutVars>
      </dgm:prSet>
      <dgm:spPr/>
    </dgm:pt>
    <dgm:pt modelId="{6B2BCE6A-6870-4BE2-964F-4E556127DBC5}" type="pres">
      <dgm:prSet presAssocID="{17452CAC-2F3E-4E5C-9C33-F5D6B3A922C1}" presName="FiveConn_2-3" presStyleLbl="fgAccFollowNode1" presStyleIdx="1" presStyleCnt="4">
        <dgm:presLayoutVars>
          <dgm:bulletEnabled val="1"/>
        </dgm:presLayoutVars>
      </dgm:prSet>
      <dgm:spPr/>
    </dgm:pt>
    <dgm:pt modelId="{46CE411D-6498-4DD1-A5D0-BA5820810B3A}" type="pres">
      <dgm:prSet presAssocID="{17452CAC-2F3E-4E5C-9C33-F5D6B3A922C1}" presName="FiveConn_3-4" presStyleLbl="fgAccFollowNode1" presStyleIdx="2" presStyleCnt="4">
        <dgm:presLayoutVars>
          <dgm:bulletEnabled val="1"/>
        </dgm:presLayoutVars>
      </dgm:prSet>
      <dgm:spPr/>
    </dgm:pt>
    <dgm:pt modelId="{89B172F2-9D5E-418E-A750-91AC3FDF4AFB}" type="pres">
      <dgm:prSet presAssocID="{17452CAC-2F3E-4E5C-9C33-F5D6B3A922C1}" presName="FiveConn_4-5" presStyleLbl="fgAccFollowNode1" presStyleIdx="3" presStyleCnt="4">
        <dgm:presLayoutVars>
          <dgm:bulletEnabled val="1"/>
        </dgm:presLayoutVars>
      </dgm:prSet>
      <dgm:spPr/>
    </dgm:pt>
    <dgm:pt modelId="{5658797B-2E56-4973-BEB4-E6B4E082E62E}" type="pres">
      <dgm:prSet presAssocID="{17452CAC-2F3E-4E5C-9C33-F5D6B3A922C1}" presName="FiveNodes_1_text" presStyleLbl="node1" presStyleIdx="4" presStyleCnt="5">
        <dgm:presLayoutVars>
          <dgm:bulletEnabled val="1"/>
        </dgm:presLayoutVars>
      </dgm:prSet>
      <dgm:spPr/>
    </dgm:pt>
    <dgm:pt modelId="{72B6A217-FFD2-4D00-A3D9-4CEB7ED59677}" type="pres">
      <dgm:prSet presAssocID="{17452CAC-2F3E-4E5C-9C33-F5D6B3A922C1}" presName="FiveNodes_2_text" presStyleLbl="node1" presStyleIdx="4" presStyleCnt="5">
        <dgm:presLayoutVars>
          <dgm:bulletEnabled val="1"/>
        </dgm:presLayoutVars>
      </dgm:prSet>
      <dgm:spPr/>
    </dgm:pt>
    <dgm:pt modelId="{38BEB864-9416-433A-904E-A861892758AF}" type="pres">
      <dgm:prSet presAssocID="{17452CAC-2F3E-4E5C-9C33-F5D6B3A922C1}" presName="FiveNodes_3_text" presStyleLbl="node1" presStyleIdx="4" presStyleCnt="5">
        <dgm:presLayoutVars>
          <dgm:bulletEnabled val="1"/>
        </dgm:presLayoutVars>
      </dgm:prSet>
      <dgm:spPr/>
    </dgm:pt>
    <dgm:pt modelId="{BB471C2F-7E09-4782-A818-6406CC9BBE4E}" type="pres">
      <dgm:prSet presAssocID="{17452CAC-2F3E-4E5C-9C33-F5D6B3A922C1}" presName="FiveNodes_4_text" presStyleLbl="node1" presStyleIdx="4" presStyleCnt="5">
        <dgm:presLayoutVars>
          <dgm:bulletEnabled val="1"/>
        </dgm:presLayoutVars>
      </dgm:prSet>
      <dgm:spPr/>
    </dgm:pt>
    <dgm:pt modelId="{46951DE0-926E-4D05-8FE6-CD439993E559}" type="pres">
      <dgm:prSet presAssocID="{17452CAC-2F3E-4E5C-9C33-F5D6B3A922C1}" presName="FiveNodes_5_text" presStyleLbl="node1" presStyleIdx="4" presStyleCnt="5">
        <dgm:presLayoutVars>
          <dgm:bulletEnabled val="1"/>
        </dgm:presLayoutVars>
      </dgm:prSet>
      <dgm:spPr/>
    </dgm:pt>
  </dgm:ptLst>
  <dgm:cxnLst>
    <dgm:cxn modelId="{42D2591E-8FD5-4F92-B567-9F27F11D0CF0}" type="presOf" srcId="{FACDD915-1241-4B33-984A-F75B0E170843}" destId="{4C00A81A-415A-412A-9069-5B5D606D86FC}" srcOrd="0" destOrd="0" presId="urn:microsoft.com/office/officeart/2005/8/layout/vProcess5"/>
    <dgm:cxn modelId="{B3DA3725-7FAF-4ABA-AF08-46D817914DAA}" type="presOf" srcId="{17452CAC-2F3E-4E5C-9C33-F5D6B3A922C1}" destId="{60EC8C61-3E0A-4847-B2D2-A55F821B6CAD}" srcOrd="0" destOrd="0" presId="urn:microsoft.com/office/officeart/2005/8/layout/vProcess5"/>
    <dgm:cxn modelId="{1BDFD62D-1FC4-4EB9-9E2C-C63FDF75968F}" srcId="{17452CAC-2F3E-4E5C-9C33-F5D6B3A922C1}" destId="{AD0E533D-C6C9-40CE-9075-322ABA2AE4FE}" srcOrd="3" destOrd="0" parTransId="{E1179415-4A32-4361-AFC8-97F994C970D4}" sibTransId="{898A55D0-0879-4360-8FF2-BA59C647E5B7}"/>
    <dgm:cxn modelId="{2146D432-1A80-40E9-8102-803639099ACE}" type="presOf" srcId="{69CA831C-9335-4FFC-9C3B-45635002EFB2}" destId="{5658797B-2E56-4973-BEB4-E6B4E082E62E}" srcOrd="1" destOrd="0" presId="urn:microsoft.com/office/officeart/2005/8/layout/vProcess5"/>
    <dgm:cxn modelId="{90BABE67-96B4-4206-A3F1-B663C08E0EAA}" type="presOf" srcId="{8DED8EBF-C812-4929-BE66-588E98E96E86}" destId="{EB9BFB99-D965-41DD-B395-49D66808DF42}" srcOrd="0" destOrd="0" presId="urn:microsoft.com/office/officeart/2005/8/layout/vProcess5"/>
    <dgm:cxn modelId="{90B5D068-75D9-46B5-B9E1-49903CAE38F9}" srcId="{17452CAC-2F3E-4E5C-9C33-F5D6B3A922C1}" destId="{7CFEC313-05E0-4246-954B-2100BF83114A}" srcOrd="2" destOrd="0" parTransId="{8E1FE226-1DD2-4494-8595-B6EF254BEBCA}" sibTransId="{249ACF16-10C1-4057-AAA5-46A852A9F8CE}"/>
    <dgm:cxn modelId="{1638804C-2FE7-41EA-81CB-FDCC01EB5628}" type="presOf" srcId="{898A55D0-0879-4360-8FF2-BA59C647E5B7}" destId="{89B172F2-9D5E-418E-A750-91AC3FDF4AFB}" srcOrd="0" destOrd="0" presId="urn:microsoft.com/office/officeart/2005/8/layout/vProcess5"/>
    <dgm:cxn modelId="{B4BDB56D-478F-4E5B-B592-0D35AAD53514}" type="presOf" srcId="{7CFEC313-05E0-4246-954B-2100BF83114A}" destId="{38BEB864-9416-433A-904E-A861892758AF}" srcOrd="1" destOrd="0" presId="urn:microsoft.com/office/officeart/2005/8/layout/vProcess5"/>
    <dgm:cxn modelId="{2C6B3A4F-BCF1-43EA-B3F0-5F14611DBC40}" srcId="{17452CAC-2F3E-4E5C-9C33-F5D6B3A922C1}" destId="{FACDD915-1241-4B33-984A-F75B0E170843}" srcOrd="1" destOrd="0" parTransId="{72CEF3EA-262D-4AAE-B5B9-008A79D4FA11}" sibTransId="{B659A82D-9ACB-48CA-9FB0-63BFB65E04C4}"/>
    <dgm:cxn modelId="{FAE94B54-F493-4C5A-ACD3-783AFC19D3B6}" type="presOf" srcId="{69CA831C-9335-4FFC-9C3B-45635002EFB2}" destId="{2AC32F5F-89D4-4165-917E-259953E03F3C}" srcOrd="0" destOrd="0" presId="urn:microsoft.com/office/officeart/2005/8/layout/vProcess5"/>
    <dgm:cxn modelId="{84EB6C97-A483-4F01-A273-F5B906459D93}" type="presOf" srcId="{FACDD915-1241-4B33-984A-F75B0E170843}" destId="{72B6A217-FFD2-4D00-A3D9-4CEB7ED59677}" srcOrd="1" destOrd="0" presId="urn:microsoft.com/office/officeart/2005/8/layout/vProcess5"/>
    <dgm:cxn modelId="{89884AAB-7D23-4ABA-BEF9-5091ADD0175A}" type="presOf" srcId="{B659A82D-9ACB-48CA-9FB0-63BFB65E04C4}" destId="{6B2BCE6A-6870-4BE2-964F-4E556127DBC5}" srcOrd="0" destOrd="0" presId="urn:microsoft.com/office/officeart/2005/8/layout/vProcess5"/>
    <dgm:cxn modelId="{2C94E0B8-9D91-4D4B-8C97-607F2E6DE5CB}" srcId="{17452CAC-2F3E-4E5C-9C33-F5D6B3A922C1}" destId="{69CA831C-9335-4FFC-9C3B-45635002EFB2}" srcOrd="0" destOrd="0" parTransId="{247BC89B-0F46-4578-8F16-37FDC10B2D84}" sibTransId="{5CB4C006-8C25-4BB1-B83C-2F24ED9C1477}"/>
    <dgm:cxn modelId="{5454FFBE-E0E0-4D35-9E16-31E86E571EAA}" type="presOf" srcId="{8DED8EBF-C812-4929-BE66-588E98E96E86}" destId="{46951DE0-926E-4D05-8FE6-CD439993E559}" srcOrd="1" destOrd="0" presId="urn:microsoft.com/office/officeart/2005/8/layout/vProcess5"/>
    <dgm:cxn modelId="{300B6BC0-C964-46BA-B655-8B7C3513B5A8}" type="presOf" srcId="{AD0E533D-C6C9-40CE-9075-322ABA2AE4FE}" destId="{473E44E1-CA7B-4FC9-9187-9DC5E85C7D10}" srcOrd="0" destOrd="0" presId="urn:microsoft.com/office/officeart/2005/8/layout/vProcess5"/>
    <dgm:cxn modelId="{EFB097DD-CE8A-4D88-9E3A-A91AACAA5814}" type="presOf" srcId="{5CB4C006-8C25-4BB1-B83C-2F24ED9C1477}" destId="{A1F68590-CD7D-4983-B784-EADD67B22176}" srcOrd="0" destOrd="0" presId="urn:microsoft.com/office/officeart/2005/8/layout/vProcess5"/>
    <dgm:cxn modelId="{CFEB14F1-B44E-4202-8C9B-BB033CB64F1D}" srcId="{17452CAC-2F3E-4E5C-9C33-F5D6B3A922C1}" destId="{8DED8EBF-C812-4929-BE66-588E98E96E86}" srcOrd="4" destOrd="0" parTransId="{24B8B079-50C6-4F9A-9E17-6006423EECF2}" sibTransId="{03910A2F-E546-4C7F-90F5-0BE2A1FC2368}"/>
    <dgm:cxn modelId="{9C0610FA-D43D-4E67-BE32-B2B5DDE424E9}" type="presOf" srcId="{249ACF16-10C1-4057-AAA5-46A852A9F8CE}" destId="{46CE411D-6498-4DD1-A5D0-BA5820810B3A}" srcOrd="0" destOrd="0" presId="urn:microsoft.com/office/officeart/2005/8/layout/vProcess5"/>
    <dgm:cxn modelId="{9DA8DEFD-F257-4056-BEFA-AA8D9C4049AD}" type="presOf" srcId="{7CFEC313-05E0-4246-954B-2100BF83114A}" destId="{E83BD885-4773-4338-BD8B-209E790D769A}" srcOrd="0" destOrd="0" presId="urn:microsoft.com/office/officeart/2005/8/layout/vProcess5"/>
    <dgm:cxn modelId="{5CBB77FE-062B-4541-87B0-5017E18EB460}" type="presOf" srcId="{AD0E533D-C6C9-40CE-9075-322ABA2AE4FE}" destId="{BB471C2F-7E09-4782-A818-6406CC9BBE4E}" srcOrd="1" destOrd="0" presId="urn:microsoft.com/office/officeart/2005/8/layout/vProcess5"/>
    <dgm:cxn modelId="{C4A18CFA-42C3-4008-A8A0-4A5086BB8908}" type="presParOf" srcId="{60EC8C61-3E0A-4847-B2D2-A55F821B6CAD}" destId="{797461D9-1564-4B5D-BC7E-373EEE7A1111}" srcOrd="0" destOrd="0" presId="urn:microsoft.com/office/officeart/2005/8/layout/vProcess5"/>
    <dgm:cxn modelId="{245614F3-2A97-4D9E-AC05-5CA05DD26DD7}" type="presParOf" srcId="{60EC8C61-3E0A-4847-B2D2-A55F821B6CAD}" destId="{2AC32F5F-89D4-4165-917E-259953E03F3C}" srcOrd="1" destOrd="0" presId="urn:microsoft.com/office/officeart/2005/8/layout/vProcess5"/>
    <dgm:cxn modelId="{F0725C79-224F-4DB7-8B65-172395EE591B}" type="presParOf" srcId="{60EC8C61-3E0A-4847-B2D2-A55F821B6CAD}" destId="{4C00A81A-415A-412A-9069-5B5D606D86FC}" srcOrd="2" destOrd="0" presId="urn:microsoft.com/office/officeart/2005/8/layout/vProcess5"/>
    <dgm:cxn modelId="{814B26FB-BC0A-4E6E-8160-53A064730522}" type="presParOf" srcId="{60EC8C61-3E0A-4847-B2D2-A55F821B6CAD}" destId="{E83BD885-4773-4338-BD8B-209E790D769A}" srcOrd="3" destOrd="0" presId="urn:microsoft.com/office/officeart/2005/8/layout/vProcess5"/>
    <dgm:cxn modelId="{7492E7A2-F1C1-4391-980C-EA60FE61C20F}" type="presParOf" srcId="{60EC8C61-3E0A-4847-B2D2-A55F821B6CAD}" destId="{473E44E1-CA7B-4FC9-9187-9DC5E85C7D10}" srcOrd="4" destOrd="0" presId="urn:microsoft.com/office/officeart/2005/8/layout/vProcess5"/>
    <dgm:cxn modelId="{7A7DE003-4E1C-4E0A-8758-915CB28CD5F7}" type="presParOf" srcId="{60EC8C61-3E0A-4847-B2D2-A55F821B6CAD}" destId="{EB9BFB99-D965-41DD-B395-49D66808DF42}" srcOrd="5" destOrd="0" presId="urn:microsoft.com/office/officeart/2005/8/layout/vProcess5"/>
    <dgm:cxn modelId="{47932FA3-56C2-4BD8-83AC-FA0095AD9097}" type="presParOf" srcId="{60EC8C61-3E0A-4847-B2D2-A55F821B6CAD}" destId="{A1F68590-CD7D-4983-B784-EADD67B22176}" srcOrd="6" destOrd="0" presId="urn:microsoft.com/office/officeart/2005/8/layout/vProcess5"/>
    <dgm:cxn modelId="{58EE532E-165D-4ABB-8E6B-CC59D9C0A405}" type="presParOf" srcId="{60EC8C61-3E0A-4847-B2D2-A55F821B6CAD}" destId="{6B2BCE6A-6870-4BE2-964F-4E556127DBC5}" srcOrd="7" destOrd="0" presId="urn:microsoft.com/office/officeart/2005/8/layout/vProcess5"/>
    <dgm:cxn modelId="{FEDBE975-6732-4BD6-B8BF-02AFE17CD0AD}" type="presParOf" srcId="{60EC8C61-3E0A-4847-B2D2-A55F821B6CAD}" destId="{46CE411D-6498-4DD1-A5D0-BA5820810B3A}" srcOrd="8" destOrd="0" presId="urn:microsoft.com/office/officeart/2005/8/layout/vProcess5"/>
    <dgm:cxn modelId="{40C3AF9A-F655-4931-B562-61EC826C4F8A}" type="presParOf" srcId="{60EC8C61-3E0A-4847-B2D2-A55F821B6CAD}" destId="{89B172F2-9D5E-418E-A750-91AC3FDF4AFB}" srcOrd="9" destOrd="0" presId="urn:microsoft.com/office/officeart/2005/8/layout/vProcess5"/>
    <dgm:cxn modelId="{AABB86BE-BEE0-4A14-A679-630BDAD39605}" type="presParOf" srcId="{60EC8C61-3E0A-4847-B2D2-A55F821B6CAD}" destId="{5658797B-2E56-4973-BEB4-E6B4E082E62E}" srcOrd="10" destOrd="0" presId="urn:microsoft.com/office/officeart/2005/8/layout/vProcess5"/>
    <dgm:cxn modelId="{A8DD8291-608E-4C6A-86A8-12ACF6B262F1}" type="presParOf" srcId="{60EC8C61-3E0A-4847-B2D2-A55F821B6CAD}" destId="{72B6A217-FFD2-4D00-A3D9-4CEB7ED59677}" srcOrd="11" destOrd="0" presId="urn:microsoft.com/office/officeart/2005/8/layout/vProcess5"/>
    <dgm:cxn modelId="{E82E9A92-B036-4E4B-8C92-8501DAE0EEA7}" type="presParOf" srcId="{60EC8C61-3E0A-4847-B2D2-A55F821B6CAD}" destId="{38BEB864-9416-433A-904E-A861892758AF}" srcOrd="12" destOrd="0" presId="urn:microsoft.com/office/officeart/2005/8/layout/vProcess5"/>
    <dgm:cxn modelId="{A9EE61F6-05F4-4C1F-9374-676DDF87EE87}" type="presParOf" srcId="{60EC8C61-3E0A-4847-B2D2-A55F821B6CAD}" destId="{BB471C2F-7E09-4782-A818-6406CC9BBE4E}" srcOrd="13" destOrd="0" presId="urn:microsoft.com/office/officeart/2005/8/layout/vProcess5"/>
    <dgm:cxn modelId="{B7B22528-A76F-4B8E-A168-93177B90E0C6}" type="presParOf" srcId="{60EC8C61-3E0A-4847-B2D2-A55F821B6CAD}" destId="{46951DE0-926E-4D05-8FE6-CD439993E55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A9737E-1800-4951-AF45-65A1592BCD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E8AB34-77DA-4FD0-83DD-046B7B4D1344}">
      <dgm:prSet/>
      <dgm:spPr/>
      <dgm:t>
        <a:bodyPr/>
        <a:lstStyle/>
        <a:p>
          <a:r>
            <a:rPr lang="en-IN"/>
            <a:t>Interpretability: Coefficients provide clear understanding of feature influence.</a:t>
          </a:r>
          <a:endParaRPr lang="en-US"/>
        </a:p>
      </dgm:t>
    </dgm:pt>
    <dgm:pt modelId="{B1349082-073F-4BD5-BCCB-3A5F40EC3DE0}" type="parTrans" cxnId="{4519A146-CD76-4FDD-8762-B6B627330904}">
      <dgm:prSet/>
      <dgm:spPr/>
      <dgm:t>
        <a:bodyPr/>
        <a:lstStyle/>
        <a:p>
          <a:endParaRPr lang="en-US"/>
        </a:p>
      </dgm:t>
    </dgm:pt>
    <dgm:pt modelId="{9FB71D96-80DE-4F82-A748-821F61072CB9}" type="sibTrans" cxnId="{4519A146-CD76-4FDD-8762-B6B627330904}">
      <dgm:prSet/>
      <dgm:spPr/>
      <dgm:t>
        <a:bodyPr/>
        <a:lstStyle/>
        <a:p>
          <a:endParaRPr lang="en-US"/>
        </a:p>
      </dgm:t>
    </dgm:pt>
    <dgm:pt modelId="{9B2BEB76-4A26-48EB-8E55-3C88176050E2}">
      <dgm:prSet/>
      <dgm:spPr/>
      <dgm:t>
        <a:bodyPr/>
        <a:lstStyle/>
        <a:p>
          <a:r>
            <a:rPr lang="en-IN"/>
            <a:t>Simplicity: Easy to understand, good for beginners.</a:t>
          </a:r>
          <a:endParaRPr lang="en-US"/>
        </a:p>
      </dgm:t>
    </dgm:pt>
    <dgm:pt modelId="{FF0A1989-DAE5-4363-B91F-DE580359C73A}" type="parTrans" cxnId="{23E40437-365D-4A3A-9C06-C958C8C6AA99}">
      <dgm:prSet/>
      <dgm:spPr/>
      <dgm:t>
        <a:bodyPr/>
        <a:lstStyle/>
        <a:p>
          <a:endParaRPr lang="en-US"/>
        </a:p>
      </dgm:t>
    </dgm:pt>
    <dgm:pt modelId="{95E38FC6-667A-45D9-BF19-38C0BB3BA2C8}" type="sibTrans" cxnId="{23E40437-365D-4A3A-9C06-C958C8C6AA99}">
      <dgm:prSet/>
      <dgm:spPr/>
      <dgm:t>
        <a:bodyPr/>
        <a:lstStyle/>
        <a:p>
          <a:endParaRPr lang="en-US"/>
        </a:p>
      </dgm:t>
    </dgm:pt>
    <dgm:pt modelId="{15768351-B592-4C93-A13E-1C88407F908A}">
      <dgm:prSet/>
      <dgm:spPr/>
      <dgm:t>
        <a:bodyPr/>
        <a:lstStyle/>
        <a:p>
          <a:r>
            <a:rPr lang="en-IN"/>
            <a:t>Efficiency: Computationally efficient for large datasets.</a:t>
          </a:r>
          <a:endParaRPr lang="en-US"/>
        </a:p>
      </dgm:t>
    </dgm:pt>
    <dgm:pt modelId="{310B82F6-6FA1-48F2-A4A1-7B30AEA03B5D}" type="parTrans" cxnId="{E8F3935A-B83D-418C-9BAA-75A17040249C}">
      <dgm:prSet/>
      <dgm:spPr/>
      <dgm:t>
        <a:bodyPr/>
        <a:lstStyle/>
        <a:p>
          <a:endParaRPr lang="en-US"/>
        </a:p>
      </dgm:t>
    </dgm:pt>
    <dgm:pt modelId="{DA58A645-8057-4A17-B695-7100157862BF}" type="sibTrans" cxnId="{E8F3935A-B83D-418C-9BAA-75A17040249C}">
      <dgm:prSet/>
      <dgm:spPr/>
      <dgm:t>
        <a:bodyPr/>
        <a:lstStyle/>
        <a:p>
          <a:endParaRPr lang="en-US"/>
        </a:p>
      </dgm:t>
    </dgm:pt>
    <dgm:pt modelId="{B7ABC586-48ED-40F5-B13C-54F3106E3278}">
      <dgm:prSet/>
      <dgm:spPr/>
      <dgm:t>
        <a:bodyPr/>
        <a:lstStyle/>
        <a:p>
          <a:r>
            <a:rPr lang="en-IN"/>
            <a:t>Assumption Checking: Provides framework for validating assumptions.</a:t>
          </a:r>
          <a:endParaRPr lang="en-US"/>
        </a:p>
      </dgm:t>
    </dgm:pt>
    <dgm:pt modelId="{410EBDBB-0269-48C2-9757-15BBB8B2F739}" type="parTrans" cxnId="{D3AC1BBF-BBD5-4E78-86C7-B03921089740}">
      <dgm:prSet/>
      <dgm:spPr/>
      <dgm:t>
        <a:bodyPr/>
        <a:lstStyle/>
        <a:p>
          <a:endParaRPr lang="en-US"/>
        </a:p>
      </dgm:t>
    </dgm:pt>
    <dgm:pt modelId="{73D7869D-BA6C-47DF-A2E6-2C5CE8ABDC9A}" type="sibTrans" cxnId="{D3AC1BBF-BBD5-4E78-86C7-B03921089740}">
      <dgm:prSet/>
      <dgm:spPr/>
      <dgm:t>
        <a:bodyPr/>
        <a:lstStyle/>
        <a:p>
          <a:endParaRPr lang="en-US"/>
        </a:p>
      </dgm:t>
    </dgm:pt>
    <dgm:pt modelId="{48BE06EE-575E-4104-A026-2FE25A70F5F9}">
      <dgm:prSet/>
      <dgm:spPr/>
      <dgm:t>
        <a:bodyPr/>
        <a:lstStyle/>
        <a:p>
          <a:r>
            <a:rPr lang="en-IN"/>
            <a:t>Feature Importance: Coefficients indicate feature impact on sales.</a:t>
          </a:r>
          <a:endParaRPr lang="en-US"/>
        </a:p>
      </dgm:t>
    </dgm:pt>
    <dgm:pt modelId="{26D8751C-C2C8-4511-9BE3-4F5CC01F6A18}" type="parTrans" cxnId="{AE735DDF-667F-4B0C-B319-4B1E064267E9}">
      <dgm:prSet/>
      <dgm:spPr/>
      <dgm:t>
        <a:bodyPr/>
        <a:lstStyle/>
        <a:p>
          <a:endParaRPr lang="en-US"/>
        </a:p>
      </dgm:t>
    </dgm:pt>
    <dgm:pt modelId="{1CA41AA8-416F-4A3B-AAE4-E58A270CC275}" type="sibTrans" cxnId="{AE735DDF-667F-4B0C-B319-4B1E064267E9}">
      <dgm:prSet/>
      <dgm:spPr/>
      <dgm:t>
        <a:bodyPr/>
        <a:lstStyle/>
        <a:p>
          <a:endParaRPr lang="en-US"/>
        </a:p>
      </dgm:t>
    </dgm:pt>
    <dgm:pt modelId="{2F666C3B-A4DF-474E-B82E-C54986E313B6}" type="pres">
      <dgm:prSet presAssocID="{40A9737E-1800-4951-AF45-65A1592BCD1E}" presName="root" presStyleCnt="0">
        <dgm:presLayoutVars>
          <dgm:dir/>
          <dgm:resizeHandles val="exact"/>
        </dgm:presLayoutVars>
      </dgm:prSet>
      <dgm:spPr/>
    </dgm:pt>
    <dgm:pt modelId="{F0672662-0AAE-4957-9668-2EECF2A6FBEC}" type="pres">
      <dgm:prSet presAssocID="{2FE8AB34-77DA-4FD0-83DD-046B7B4D1344}" presName="compNode" presStyleCnt="0"/>
      <dgm:spPr/>
    </dgm:pt>
    <dgm:pt modelId="{91BB3DA2-312D-4D69-A7CB-34A48BAC8C36}" type="pres">
      <dgm:prSet presAssocID="{2FE8AB34-77DA-4FD0-83DD-046B7B4D1344}" presName="bgRect" presStyleLbl="bgShp" presStyleIdx="0" presStyleCnt="5"/>
      <dgm:spPr/>
    </dgm:pt>
    <dgm:pt modelId="{5D9B3E6C-ED75-432C-A6DB-1498FF1703F3}" type="pres">
      <dgm:prSet presAssocID="{2FE8AB34-77DA-4FD0-83DD-046B7B4D13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7F5FCEC8-9EC2-4292-9F7E-436F5E46F4CE}" type="pres">
      <dgm:prSet presAssocID="{2FE8AB34-77DA-4FD0-83DD-046B7B4D1344}" presName="spaceRect" presStyleCnt="0"/>
      <dgm:spPr/>
    </dgm:pt>
    <dgm:pt modelId="{8D718A26-49BD-424A-B42B-A4B34CB6E8D9}" type="pres">
      <dgm:prSet presAssocID="{2FE8AB34-77DA-4FD0-83DD-046B7B4D1344}" presName="parTx" presStyleLbl="revTx" presStyleIdx="0" presStyleCnt="5">
        <dgm:presLayoutVars>
          <dgm:chMax val="0"/>
          <dgm:chPref val="0"/>
        </dgm:presLayoutVars>
      </dgm:prSet>
      <dgm:spPr/>
    </dgm:pt>
    <dgm:pt modelId="{46BC668C-CEB8-43F9-974A-A78D67D36510}" type="pres">
      <dgm:prSet presAssocID="{9FB71D96-80DE-4F82-A748-821F61072CB9}" presName="sibTrans" presStyleCnt="0"/>
      <dgm:spPr/>
    </dgm:pt>
    <dgm:pt modelId="{42DF1918-BB74-4FDB-8B6D-1F5971B660C4}" type="pres">
      <dgm:prSet presAssocID="{9B2BEB76-4A26-48EB-8E55-3C88176050E2}" presName="compNode" presStyleCnt="0"/>
      <dgm:spPr/>
    </dgm:pt>
    <dgm:pt modelId="{0D36031C-A86F-49A4-9284-9E577F9253F9}" type="pres">
      <dgm:prSet presAssocID="{9B2BEB76-4A26-48EB-8E55-3C88176050E2}" presName="bgRect" presStyleLbl="bgShp" presStyleIdx="1" presStyleCnt="5"/>
      <dgm:spPr/>
    </dgm:pt>
    <dgm:pt modelId="{B6A8E714-83A5-4124-B461-BEE7D8C8B398}" type="pres">
      <dgm:prSet presAssocID="{9B2BEB76-4A26-48EB-8E55-3C88176050E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881CF483-FBFB-41BD-8500-589FD95C8C81}" type="pres">
      <dgm:prSet presAssocID="{9B2BEB76-4A26-48EB-8E55-3C88176050E2}" presName="spaceRect" presStyleCnt="0"/>
      <dgm:spPr/>
    </dgm:pt>
    <dgm:pt modelId="{3E85E93D-020F-4439-BC88-6528C2A75890}" type="pres">
      <dgm:prSet presAssocID="{9B2BEB76-4A26-48EB-8E55-3C88176050E2}" presName="parTx" presStyleLbl="revTx" presStyleIdx="1" presStyleCnt="5">
        <dgm:presLayoutVars>
          <dgm:chMax val="0"/>
          <dgm:chPref val="0"/>
        </dgm:presLayoutVars>
      </dgm:prSet>
      <dgm:spPr/>
    </dgm:pt>
    <dgm:pt modelId="{D96BAD1F-78DF-4A97-A0CF-812A03C6AEDC}" type="pres">
      <dgm:prSet presAssocID="{95E38FC6-667A-45D9-BF19-38C0BB3BA2C8}" presName="sibTrans" presStyleCnt="0"/>
      <dgm:spPr/>
    </dgm:pt>
    <dgm:pt modelId="{97BD61C4-8808-4421-88D6-4CFAA572B546}" type="pres">
      <dgm:prSet presAssocID="{15768351-B592-4C93-A13E-1C88407F908A}" presName="compNode" presStyleCnt="0"/>
      <dgm:spPr/>
    </dgm:pt>
    <dgm:pt modelId="{96242224-18EC-4292-9C41-6A8373D955F9}" type="pres">
      <dgm:prSet presAssocID="{15768351-B592-4C93-A13E-1C88407F908A}" presName="bgRect" presStyleLbl="bgShp" presStyleIdx="2" presStyleCnt="5"/>
      <dgm:spPr/>
    </dgm:pt>
    <dgm:pt modelId="{597DE24C-C326-4EF5-B0A6-FC8C324DD929}" type="pres">
      <dgm:prSet presAssocID="{15768351-B592-4C93-A13E-1C88407F908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A96BE49-D166-42AA-A9CA-B05F8B937200}" type="pres">
      <dgm:prSet presAssocID="{15768351-B592-4C93-A13E-1C88407F908A}" presName="spaceRect" presStyleCnt="0"/>
      <dgm:spPr/>
    </dgm:pt>
    <dgm:pt modelId="{BD5A4B97-D9E6-43C8-8E6A-215417C20D4F}" type="pres">
      <dgm:prSet presAssocID="{15768351-B592-4C93-A13E-1C88407F908A}" presName="parTx" presStyleLbl="revTx" presStyleIdx="2" presStyleCnt="5">
        <dgm:presLayoutVars>
          <dgm:chMax val="0"/>
          <dgm:chPref val="0"/>
        </dgm:presLayoutVars>
      </dgm:prSet>
      <dgm:spPr/>
    </dgm:pt>
    <dgm:pt modelId="{95BF6BA4-C077-4BFC-B5FC-8C4080E95FDE}" type="pres">
      <dgm:prSet presAssocID="{DA58A645-8057-4A17-B695-7100157862BF}" presName="sibTrans" presStyleCnt="0"/>
      <dgm:spPr/>
    </dgm:pt>
    <dgm:pt modelId="{7838EDFE-BBE6-4EDD-94CD-3F4A257D3683}" type="pres">
      <dgm:prSet presAssocID="{B7ABC586-48ED-40F5-B13C-54F3106E3278}" presName="compNode" presStyleCnt="0"/>
      <dgm:spPr/>
    </dgm:pt>
    <dgm:pt modelId="{3A00AB68-86CD-4FC3-9DA6-F3166B163C42}" type="pres">
      <dgm:prSet presAssocID="{B7ABC586-48ED-40F5-B13C-54F3106E3278}" presName="bgRect" presStyleLbl="bgShp" presStyleIdx="3" presStyleCnt="5"/>
      <dgm:spPr/>
    </dgm:pt>
    <dgm:pt modelId="{8B762894-C05F-4754-A5ED-25C4C1B313A1}" type="pres">
      <dgm:prSet presAssocID="{B7ABC586-48ED-40F5-B13C-54F3106E327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09D1BCFD-86BF-4FFB-8664-F87A306FA630}" type="pres">
      <dgm:prSet presAssocID="{B7ABC586-48ED-40F5-B13C-54F3106E3278}" presName="spaceRect" presStyleCnt="0"/>
      <dgm:spPr/>
    </dgm:pt>
    <dgm:pt modelId="{5F7B4FA8-113F-4491-99F1-5C5A8AC7EEF6}" type="pres">
      <dgm:prSet presAssocID="{B7ABC586-48ED-40F5-B13C-54F3106E3278}" presName="parTx" presStyleLbl="revTx" presStyleIdx="3" presStyleCnt="5">
        <dgm:presLayoutVars>
          <dgm:chMax val="0"/>
          <dgm:chPref val="0"/>
        </dgm:presLayoutVars>
      </dgm:prSet>
      <dgm:spPr/>
    </dgm:pt>
    <dgm:pt modelId="{501C8D88-E242-4E49-ADCD-4A0AD0FF0567}" type="pres">
      <dgm:prSet presAssocID="{73D7869D-BA6C-47DF-A2E6-2C5CE8ABDC9A}" presName="sibTrans" presStyleCnt="0"/>
      <dgm:spPr/>
    </dgm:pt>
    <dgm:pt modelId="{124B4886-C4EC-4877-86A9-546A6D33A087}" type="pres">
      <dgm:prSet presAssocID="{48BE06EE-575E-4104-A026-2FE25A70F5F9}" presName="compNode" presStyleCnt="0"/>
      <dgm:spPr/>
    </dgm:pt>
    <dgm:pt modelId="{BA561170-3FEE-47CF-9900-0FE2C3370343}" type="pres">
      <dgm:prSet presAssocID="{48BE06EE-575E-4104-A026-2FE25A70F5F9}" presName="bgRect" presStyleLbl="bgShp" presStyleIdx="4" presStyleCnt="5"/>
      <dgm:spPr/>
    </dgm:pt>
    <dgm:pt modelId="{30D69D8E-53B9-4224-8AFD-7085B6AA5379}" type="pres">
      <dgm:prSet presAssocID="{48BE06EE-575E-4104-A026-2FE25A70F5F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licopter"/>
        </a:ext>
      </dgm:extLst>
    </dgm:pt>
    <dgm:pt modelId="{159C85E3-447F-4DD4-87AE-1C7305C91DAD}" type="pres">
      <dgm:prSet presAssocID="{48BE06EE-575E-4104-A026-2FE25A70F5F9}" presName="spaceRect" presStyleCnt="0"/>
      <dgm:spPr/>
    </dgm:pt>
    <dgm:pt modelId="{83C7DBD5-D9A2-43F0-B90F-563811FBCEC8}" type="pres">
      <dgm:prSet presAssocID="{48BE06EE-575E-4104-A026-2FE25A70F5F9}" presName="parTx" presStyleLbl="revTx" presStyleIdx="4" presStyleCnt="5">
        <dgm:presLayoutVars>
          <dgm:chMax val="0"/>
          <dgm:chPref val="0"/>
        </dgm:presLayoutVars>
      </dgm:prSet>
      <dgm:spPr/>
    </dgm:pt>
  </dgm:ptLst>
  <dgm:cxnLst>
    <dgm:cxn modelId="{81E1B511-38CF-4BD7-BC0C-6B827E28393F}" type="presOf" srcId="{48BE06EE-575E-4104-A026-2FE25A70F5F9}" destId="{83C7DBD5-D9A2-43F0-B90F-563811FBCEC8}" srcOrd="0" destOrd="0" presId="urn:microsoft.com/office/officeart/2018/2/layout/IconVerticalSolidList"/>
    <dgm:cxn modelId="{540B7A14-250A-4B86-89F3-D511EC53698C}" type="presOf" srcId="{B7ABC586-48ED-40F5-B13C-54F3106E3278}" destId="{5F7B4FA8-113F-4491-99F1-5C5A8AC7EEF6}" srcOrd="0" destOrd="0" presId="urn:microsoft.com/office/officeart/2018/2/layout/IconVerticalSolidList"/>
    <dgm:cxn modelId="{21173A1B-BAEE-4148-A8E4-75F99C4C0825}" type="presOf" srcId="{2FE8AB34-77DA-4FD0-83DD-046B7B4D1344}" destId="{8D718A26-49BD-424A-B42B-A4B34CB6E8D9}" srcOrd="0" destOrd="0" presId="urn:microsoft.com/office/officeart/2018/2/layout/IconVerticalSolidList"/>
    <dgm:cxn modelId="{23E40437-365D-4A3A-9C06-C958C8C6AA99}" srcId="{40A9737E-1800-4951-AF45-65A1592BCD1E}" destId="{9B2BEB76-4A26-48EB-8E55-3C88176050E2}" srcOrd="1" destOrd="0" parTransId="{FF0A1989-DAE5-4363-B91F-DE580359C73A}" sibTransId="{95E38FC6-667A-45D9-BF19-38C0BB3BA2C8}"/>
    <dgm:cxn modelId="{FD89505D-7E0E-44BF-BEA3-AD7643FF4ACC}" type="presOf" srcId="{40A9737E-1800-4951-AF45-65A1592BCD1E}" destId="{2F666C3B-A4DF-474E-B82E-C54986E313B6}" srcOrd="0" destOrd="0" presId="urn:microsoft.com/office/officeart/2018/2/layout/IconVerticalSolidList"/>
    <dgm:cxn modelId="{4519A146-CD76-4FDD-8762-B6B627330904}" srcId="{40A9737E-1800-4951-AF45-65A1592BCD1E}" destId="{2FE8AB34-77DA-4FD0-83DD-046B7B4D1344}" srcOrd="0" destOrd="0" parTransId="{B1349082-073F-4BD5-BCCB-3A5F40EC3DE0}" sibTransId="{9FB71D96-80DE-4F82-A748-821F61072CB9}"/>
    <dgm:cxn modelId="{E8F3935A-B83D-418C-9BAA-75A17040249C}" srcId="{40A9737E-1800-4951-AF45-65A1592BCD1E}" destId="{15768351-B592-4C93-A13E-1C88407F908A}" srcOrd="2" destOrd="0" parTransId="{310B82F6-6FA1-48F2-A4A1-7B30AEA03B5D}" sibTransId="{DA58A645-8057-4A17-B695-7100157862BF}"/>
    <dgm:cxn modelId="{D3AC1BBF-BBD5-4E78-86C7-B03921089740}" srcId="{40A9737E-1800-4951-AF45-65A1592BCD1E}" destId="{B7ABC586-48ED-40F5-B13C-54F3106E3278}" srcOrd="3" destOrd="0" parTransId="{410EBDBB-0269-48C2-9757-15BBB8B2F739}" sibTransId="{73D7869D-BA6C-47DF-A2E6-2C5CE8ABDC9A}"/>
    <dgm:cxn modelId="{3D5A59DD-687B-4B74-A628-B4D792B91DD2}" type="presOf" srcId="{9B2BEB76-4A26-48EB-8E55-3C88176050E2}" destId="{3E85E93D-020F-4439-BC88-6528C2A75890}" srcOrd="0" destOrd="0" presId="urn:microsoft.com/office/officeart/2018/2/layout/IconVerticalSolidList"/>
    <dgm:cxn modelId="{AE735DDF-667F-4B0C-B319-4B1E064267E9}" srcId="{40A9737E-1800-4951-AF45-65A1592BCD1E}" destId="{48BE06EE-575E-4104-A026-2FE25A70F5F9}" srcOrd="4" destOrd="0" parTransId="{26D8751C-C2C8-4511-9BE3-4F5CC01F6A18}" sibTransId="{1CA41AA8-416F-4A3B-AAE4-E58A270CC275}"/>
    <dgm:cxn modelId="{327950F6-AE5B-4807-B336-D8014C80C3EB}" type="presOf" srcId="{15768351-B592-4C93-A13E-1C88407F908A}" destId="{BD5A4B97-D9E6-43C8-8E6A-215417C20D4F}" srcOrd="0" destOrd="0" presId="urn:microsoft.com/office/officeart/2018/2/layout/IconVerticalSolidList"/>
    <dgm:cxn modelId="{C09047FA-BBFB-476B-AC17-460C07EDF3F8}" type="presParOf" srcId="{2F666C3B-A4DF-474E-B82E-C54986E313B6}" destId="{F0672662-0AAE-4957-9668-2EECF2A6FBEC}" srcOrd="0" destOrd="0" presId="urn:microsoft.com/office/officeart/2018/2/layout/IconVerticalSolidList"/>
    <dgm:cxn modelId="{B31D6CBA-1732-49CE-A8FF-AF153A08743D}" type="presParOf" srcId="{F0672662-0AAE-4957-9668-2EECF2A6FBEC}" destId="{91BB3DA2-312D-4D69-A7CB-34A48BAC8C36}" srcOrd="0" destOrd="0" presId="urn:microsoft.com/office/officeart/2018/2/layout/IconVerticalSolidList"/>
    <dgm:cxn modelId="{20EB08CD-2B9B-4D8B-A7D9-9D51BC46DF81}" type="presParOf" srcId="{F0672662-0AAE-4957-9668-2EECF2A6FBEC}" destId="{5D9B3E6C-ED75-432C-A6DB-1498FF1703F3}" srcOrd="1" destOrd="0" presId="urn:microsoft.com/office/officeart/2018/2/layout/IconVerticalSolidList"/>
    <dgm:cxn modelId="{CC14C6F0-9DFB-4AD8-B60F-853A6FDFDD7D}" type="presParOf" srcId="{F0672662-0AAE-4957-9668-2EECF2A6FBEC}" destId="{7F5FCEC8-9EC2-4292-9F7E-436F5E46F4CE}" srcOrd="2" destOrd="0" presId="urn:microsoft.com/office/officeart/2018/2/layout/IconVerticalSolidList"/>
    <dgm:cxn modelId="{7800C0A0-7991-4151-98D7-CACD115B954C}" type="presParOf" srcId="{F0672662-0AAE-4957-9668-2EECF2A6FBEC}" destId="{8D718A26-49BD-424A-B42B-A4B34CB6E8D9}" srcOrd="3" destOrd="0" presId="urn:microsoft.com/office/officeart/2018/2/layout/IconVerticalSolidList"/>
    <dgm:cxn modelId="{5AEF5B14-7A0C-4B34-B5BF-FC8A90B83718}" type="presParOf" srcId="{2F666C3B-A4DF-474E-B82E-C54986E313B6}" destId="{46BC668C-CEB8-43F9-974A-A78D67D36510}" srcOrd="1" destOrd="0" presId="urn:microsoft.com/office/officeart/2018/2/layout/IconVerticalSolidList"/>
    <dgm:cxn modelId="{C9DA6916-D23A-47C8-A805-80AAB751DE06}" type="presParOf" srcId="{2F666C3B-A4DF-474E-B82E-C54986E313B6}" destId="{42DF1918-BB74-4FDB-8B6D-1F5971B660C4}" srcOrd="2" destOrd="0" presId="urn:microsoft.com/office/officeart/2018/2/layout/IconVerticalSolidList"/>
    <dgm:cxn modelId="{BF787CB8-AE9A-4AC8-BE14-C3684491A3AF}" type="presParOf" srcId="{42DF1918-BB74-4FDB-8B6D-1F5971B660C4}" destId="{0D36031C-A86F-49A4-9284-9E577F9253F9}" srcOrd="0" destOrd="0" presId="urn:microsoft.com/office/officeart/2018/2/layout/IconVerticalSolidList"/>
    <dgm:cxn modelId="{C23BECC7-F6E6-4117-AC90-489B6C65E412}" type="presParOf" srcId="{42DF1918-BB74-4FDB-8B6D-1F5971B660C4}" destId="{B6A8E714-83A5-4124-B461-BEE7D8C8B398}" srcOrd="1" destOrd="0" presId="urn:microsoft.com/office/officeart/2018/2/layout/IconVerticalSolidList"/>
    <dgm:cxn modelId="{75E00376-218E-4FC3-AB97-3130AD9E16FF}" type="presParOf" srcId="{42DF1918-BB74-4FDB-8B6D-1F5971B660C4}" destId="{881CF483-FBFB-41BD-8500-589FD95C8C81}" srcOrd="2" destOrd="0" presId="urn:microsoft.com/office/officeart/2018/2/layout/IconVerticalSolidList"/>
    <dgm:cxn modelId="{20D5BE2C-609B-4D93-BC5C-FE1D605FE25B}" type="presParOf" srcId="{42DF1918-BB74-4FDB-8B6D-1F5971B660C4}" destId="{3E85E93D-020F-4439-BC88-6528C2A75890}" srcOrd="3" destOrd="0" presId="urn:microsoft.com/office/officeart/2018/2/layout/IconVerticalSolidList"/>
    <dgm:cxn modelId="{A84C6674-3B98-4A4C-BC18-E88A48760E60}" type="presParOf" srcId="{2F666C3B-A4DF-474E-B82E-C54986E313B6}" destId="{D96BAD1F-78DF-4A97-A0CF-812A03C6AEDC}" srcOrd="3" destOrd="0" presId="urn:microsoft.com/office/officeart/2018/2/layout/IconVerticalSolidList"/>
    <dgm:cxn modelId="{2C786FB7-F8EB-484F-AD13-F35FB93B8925}" type="presParOf" srcId="{2F666C3B-A4DF-474E-B82E-C54986E313B6}" destId="{97BD61C4-8808-4421-88D6-4CFAA572B546}" srcOrd="4" destOrd="0" presId="urn:microsoft.com/office/officeart/2018/2/layout/IconVerticalSolidList"/>
    <dgm:cxn modelId="{19AADF9C-AC32-4B5D-83D2-053C33B3CFDA}" type="presParOf" srcId="{97BD61C4-8808-4421-88D6-4CFAA572B546}" destId="{96242224-18EC-4292-9C41-6A8373D955F9}" srcOrd="0" destOrd="0" presId="urn:microsoft.com/office/officeart/2018/2/layout/IconVerticalSolidList"/>
    <dgm:cxn modelId="{78C721F4-8483-4D5F-8A42-E569B3047DAC}" type="presParOf" srcId="{97BD61C4-8808-4421-88D6-4CFAA572B546}" destId="{597DE24C-C326-4EF5-B0A6-FC8C324DD929}" srcOrd="1" destOrd="0" presId="urn:microsoft.com/office/officeart/2018/2/layout/IconVerticalSolidList"/>
    <dgm:cxn modelId="{905D1DD9-50C9-426E-B974-95C72837971D}" type="presParOf" srcId="{97BD61C4-8808-4421-88D6-4CFAA572B546}" destId="{5A96BE49-D166-42AA-A9CA-B05F8B937200}" srcOrd="2" destOrd="0" presId="urn:microsoft.com/office/officeart/2018/2/layout/IconVerticalSolidList"/>
    <dgm:cxn modelId="{C2F97EDB-260C-49DC-B67C-537B6B456A29}" type="presParOf" srcId="{97BD61C4-8808-4421-88D6-4CFAA572B546}" destId="{BD5A4B97-D9E6-43C8-8E6A-215417C20D4F}" srcOrd="3" destOrd="0" presId="urn:microsoft.com/office/officeart/2018/2/layout/IconVerticalSolidList"/>
    <dgm:cxn modelId="{9556345D-0F87-45A7-B47E-3B095BDBA299}" type="presParOf" srcId="{2F666C3B-A4DF-474E-B82E-C54986E313B6}" destId="{95BF6BA4-C077-4BFC-B5FC-8C4080E95FDE}" srcOrd="5" destOrd="0" presId="urn:microsoft.com/office/officeart/2018/2/layout/IconVerticalSolidList"/>
    <dgm:cxn modelId="{49880ACF-B490-45B9-9C66-1E783FF0C528}" type="presParOf" srcId="{2F666C3B-A4DF-474E-B82E-C54986E313B6}" destId="{7838EDFE-BBE6-4EDD-94CD-3F4A257D3683}" srcOrd="6" destOrd="0" presId="urn:microsoft.com/office/officeart/2018/2/layout/IconVerticalSolidList"/>
    <dgm:cxn modelId="{D6B5F454-564E-41C6-A449-139A2D624147}" type="presParOf" srcId="{7838EDFE-BBE6-4EDD-94CD-3F4A257D3683}" destId="{3A00AB68-86CD-4FC3-9DA6-F3166B163C42}" srcOrd="0" destOrd="0" presId="urn:microsoft.com/office/officeart/2018/2/layout/IconVerticalSolidList"/>
    <dgm:cxn modelId="{C0205C8D-C0E1-4986-8580-C6363A3F60A2}" type="presParOf" srcId="{7838EDFE-BBE6-4EDD-94CD-3F4A257D3683}" destId="{8B762894-C05F-4754-A5ED-25C4C1B313A1}" srcOrd="1" destOrd="0" presId="urn:microsoft.com/office/officeart/2018/2/layout/IconVerticalSolidList"/>
    <dgm:cxn modelId="{4DBB28E3-8135-45DE-A59B-78183C8A75FE}" type="presParOf" srcId="{7838EDFE-BBE6-4EDD-94CD-3F4A257D3683}" destId="{09D1BCFD-86BF-4FFB-8664-F87A306FA630}" srcOrd="2" destOrd="0" presId="urn:microsoft.com/office/officeart/2018/2/layout/IconVerticalSolidList"/>
    <dgm:cxn modelId="{9D9376E9-47A8-4645-8797-F13852BB2D10}" type="presParOf" srcId="{7838EDFE-BBE6-4EDD-94CD-3F4A257D3683}" destId="{5F7B4FA8-113F-4491-99F1-5C5A8AC7EEF6}" srcOrd="3" destOrd="0" presId="urn:microsoft.com/office/officeart/2018/2/layout/IconVerticalSolidList"/>
    <dgm:cxn modelId="{9D3C1DEC-BA93-4634-B574-D58DD5B2ABAB}" type="presParOf" srcId="{2F666C3B-A4DF-474E-B82E-C54986E313B6}" destId="{501C8D88-E242-4E49-ADCD-4A0AD0FF0567}" srcOrd="7" destOrd="0" presId="urn:microsoft.com/office/officeart/2018/2/layout/IconVerticalSolidList"/>
    <dgm:cxn modelId="{B8B7A26C-3854-430F-80D9-0B3FA87CB372}" type="presParOf" srcId="{2F666C3B-A4DF-474E-B82E-C54986E313B6}" destId="{124B4886-C4EC-4877-86A9-546A6D33A087}" srcOrd="8" destOrd="0" presId="urn:microsoft.com/office/officeart/2018/2/layout/IconVerticalSolidList"/>
    <dgm:cxn modelId="{9F14BC07-031E-40A0-9395-D8ECD365C0A7}" type="presParOf" srcId="{124B4886-C4EC-4877-86A9-546A6D33A087}" destId="{BA561170-3FEE-47CF-9900-0FE2C3370343}" srcOrd="0" destOrd="0" presId="urn:microsoft.com/office/officeart/2018/2/layout/IconVerticalSolidList"/>
    <dgm:cxn modelId="{7459A79E-E663-41C5-A443-C089126B610C}" type="presParOf" srcId="{124B4886-C4EC-4877-86A9-546A6D33A087}" destId="{30D69D8E-53B9-4224-8AFD-7085B6AA5379}" srcOrd="1" destOrd="0" presId="urn:microsoft.com/office/officeart/2018/2/layout/IconVerticalSolidList"/>
    <dgm:cxn modelId="{0656CF0F-3BDE-4ACE-BF7F-8F9C3913B2DE}" type="presParOf" srcId="{124B4886-C4EC-4877-86A9-546A6D33A087}" destId="{159C85E3-447F-4DD4-87AE-1C7305C91DAD}" srcOrd="2" destOrd="0" presId="urn:microsoft.com/office/officeart/2018/2/layout/IconVerticalSolidList"/>
    <dgm:cxn modelId="{67227CD6-0D4A-4238-942F-A0C97694481A}" type="presParOf" srcId="{124B4886-C4EC-4877-86A9-546A6D33A087}" destId="{83C7DBD5-D9A2-43F0-B90F-563811FBCE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32F5F-89D4-4165-917E-259953E03F3C}">
      <dsp:nvSpPr>
        <dsp:cNvPr id="0" name=""/>
        <dsp:cNvSpPr/>
      </dsp:nvSpPr>
      <dsp:spPr>
        <a:xfrm>
          <a:off x="0" y="0"/>
          <a:ext cx="8331708" cy="67208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kern="1200" baseline="0" dirty="0"/>
            <a:t>Data Collection / Generation</a:t>
          </a:r>
          <a:endParaRPr lang="en-US" sz="2900" kern="1200" dirty="0"/>
        </a:p>
      </dsp:txBody>
      <dsp:txXfrm>
        <a:off x="19685" y="19685"/>
        <a:ext cx="7527842" cy="632713"/>
      </dsp:txXfrm>
    </dsp:sp>
    <dsp:sp modelId="{4C00A81A-415A-412A-9069-5B5D606D86FC}">
      <dsp:nvSpPr>
        <dsp:cNvPr id="0" name=""/>
        <dsp:cNvSpPr/>
      </dsp:nvSpPr>
      <dsp:spPr>
        <a:xfrm>
          <a:off x="622173" y="765428"/>
          <a:ext cx="8331708" cy="672083"/>
        </a:xfrm>
        <a:prstGeom prst="roundRect">
          <a:avLst>
            <a:gd name="adj" fmla="val 10000"/>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kern="1200" baseline="0"/>
            <a:t>Data Pre-processing</a:t>
          </a:r>
          <a:endParaRPr lang="en-US" sz="2900" kern="1200"/>
        </a:p>
      </dsp:txBody>
      <dsp:txXfrm>
        <a:off x="641858" y="785113"/>
        <a:ext cx="7233310" cy="632713"/>
      </dsp:txXfrm>
    </dsp:sp>
    <dsp:sp modelId="{E83BD885-4773-4338-BD8B-209E790D769A}">
      <dsp:nvSpPr>
        <dsp:cNvPr id="0" name=""/>
        <dsp:cNvSpPr/>
      </dsp:nvSpPr>
      <dsp:spPr>
        <a:xfrm>
          <a:off x="1244346" y="1530857"/>
          <a:ext cx="8331708" cy="672083"/>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kern="1200" baseline="0"/>
            <a:t>Splitting the data</a:t>
          </a:r>
          <a:endParaRPr lang="en-US" sz="2900" kern="1200"/>
        </a:p>
      </dsp:txBody>
      <dsp:txXfrm>
        <a:off x="1264031" y="1550542"/>
        <a:ext cx="7233310" cy="632713"/>
      </dsp:txXfrm>
    </dsp:sp>
    <dsp:sp modelId="{473E44E1-CA7B-4FC9-9187-9DC5E85C7D10}">
      <dsp:nvSpPr>
        <dsp:cNvPr id="0" name=""/>
        <dsp:cNvSpPr/>
      </dsp:nvSpPr>
      <dsp:spPr>
        <a:xfrm>
          <a:off x="1866518" y="2296286"/>
          <a:ext cx="8331708" cy="672083"/>
        </a:xfrm>
        <a:prstGeom prst="roundRect">
          <a:avLst>
            <a:gd name="adj" fmla="val 10000"/>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kern="1200" baseline="0"/>
            <a:t>Training the model</a:t>
          </a:r>
          <a:endParaRPr lang="en-US" sz="2900" kern="1200"/>
        </a:p>
      </dsp:txBody>
      <dsp:txXfrm>
        <a:off x="1886203" y="2315971"/>
        <a:ext cx="7233310" cy="632713"/>
      </dsp:txXfrm>
    </dsp:sp>
    <dsp:sp modelId="{EB9BFB99-D965-41DD-B395-49D66808DF42}">
      <dsp:nvSpPr>
        <dsp:cNvPr id="0" name=""/>
        <dsp:cNvSpPr/>
      </dsp:nvSpPr>
      <dsp:spPr>
        <a:xfrm>
          <a:off x="2488692" y="3061715"/>
          <a:ext cx="8331708" cy="672083"/>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kern="1200" baseline="0"/>
            <a:t>Plotting the results</a:t>
          </a:r>
          <a:endParaRPr lang="en-US" sz="2900" kern="1200"/>
        </a:p>
      </dsp:txBody>
      <dsp:txXfrm>
        <a:off x="2508377" y="3081400"/>
        <a:ext cx="7233310" cy="632713"/>
      </dsp:txXfrm>
    </dsp:sp>
    <dsp:sp modelId="{A1F68590-CD7D-4983-B784-EADD67B22176}">
      <dsp:nvSpPr>
        <dsp:cNvPr id="0" name=""/>
        <dsp:cNvSpPr/>
      </dsp:nvSpPr>
      <dsp:spPr>
        <a:xfrm>
          <a:off x="7894853" y="490994"/>
          <a:ext cx="436854" cy="436854"/>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993145" y="490994"/>
        <a:ext cx="240270" cy="328733"/>
      </dsp:txXfrm>
    </dsp:sp>
    <dsp:sp modelId="{6B2BCE6A-6870-4BE2-964F-4E556127DBC5}">
      <dsp:nvSpPr>
        <dsp:cNvPr id="0" name=""/>
        <dsp:cNvSpPr/>
      </dsp:nvSpPr>
      <dsp:spPr>
        <a:xfrm>
          <a:off x="8517026" y="1256423"/>
          <a:ext cx="436854" cy="436854"/>
        </a:xfrm>
        <a:prstGeom prst="downArrow">
          <a:avLst>
            <a:gd name="adj1" fmla="val 55000"/>
            <a:gd name="adj2" fmla="val 45000"/>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615318" y="1256423"/>
        <a:ext cx="240270" cy="328733"/>
      </dsp:txXfrm>
    </dsp:sp>
    <dsp:sp modelId="{46CE411D-6498-4DD1-A5D0-BA5820810B3A}">
      <dsp:nvSpPr>
        <dsp:cNvPr id="0" name=""/>
        <dsp:cNvSpPr/>
      </dsp:nvSpPr>
      <dsp:spPr>
        <a:xfrm>
          <a:off x="9139199" y="2010650"/>
          <a:ext cx="436854" cy="436854"/>
        </a:xfrm>
        <a:prstGeom prst="downArrow">
          <a:avLst>
            <a:gd name="adj1" fmla="val 55000"/>
            <a:gd name="adj2" fmla="val 45000"/>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237491" y="2010650"/>
        <a:ext cx="240270" cy="328733"/>
      </dsp:txXfrm>
    </dsp:sp>
    <dsp:sp modelId="{89B172F2-9D5E-418E-A750-91AC3FDF4AFB}">
      <dsp:nvSpPr>
        <dsp:cNvPr id="0" name=""/>
        <dsp:cNvSpPr/>
      </dsp:nvSpPr>
      <dsp:spPr>
        <a:xfrm>
          <a:off x="9761372" y="2783547"/>
          <a:ext cx="436854" cy="436854"/>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859664" y="2783547"/>
        <a:ext cx="240270" cy="328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B3DA2-312D-4D69-A7CB-34A48BAC8C36}">
      <dsp:nvSpPr>
        <dsp:cNvPr id="0" name=""/>
        <dsp:cNvSpPr/>
      </dsp:nvSpPr>
      <dsp:spPr>
        <a:xfrm>
          <a:off x="0" y="4307"/>
          <a:ext cx="6364224" cy="9175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B3E6C-ED75-432C-A6DB-1498FF1703F3}">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718A26-49BD-424A-B42B-A4B34CB6E8D9}">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Interpretability: Coefficients provide clear understanding of feature influence.</a:t>
          </a:r>
          <a:endParaRPr lang="en-US" sz="1900" kern="1200"/>
        </a:p>
      </dsp:txBody>
      <dsp:txXfrm>
        <a:off x="1059754" y="4307"/>
        <a:ext cx="5304469" cy="917536"/>
      </dsp:txXfrm>
    </dsp:sp>
    <dsp:sp modelId="{0D36031C-A86F-49A4-9284-9E577F9253F9}">
      <dsp:nvSpPr>
        <dsp:cNvPr id="0" name=""/>
        <dsp:cNvSpPr/>
      </dsp:nvSpPr>
      <dsp:spPr>
        <a:xfrm>
          <a:off x="0" y="1151227"/>
          <a:ext cx="6364224" cy="9175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8E714-83A5-4124-B461-BEE7D8C8B398}">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85E93D-020F-4439-BC88-6528C2A75890}">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Simplicity: Easy to understand, good for beginners.</a:t>
          </a:r>
          <a:endParaRPr lang="en-US" sz="1900" kern="1200"/>
        </a:p>
      </dsp:txBody>
      <dsp:txXfrm>
        <a:off x="1059754" y="1151227"/>
        <a:ext cx="5304469" cy="917536"/>
      </dsp:txXfrm>
    </dsp:sp>
    <dsp:sp modelId="{96242224-18EC-4292-9C41-6A8373D955F9}">
      <dsp:nvSpPr>
        <dsp:cNvPr id="0" name=""/>
        <dsp:cNvSpPr/>
      </dsp:nvSpPr>
      <dsp:spPr>
        <a:xfrm>
          <a:off x="0" y="2298147"/>
          <a:ext cx="6364224" cy="9175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7DE24C-C326-4EF5-B0A6-FC8C324DD929}">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5A4B97-D9E6-43C8-8E6A-215417C20D4F}">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Efficiency: Computationally efficient for large datasets.</a:t>
          </a:r>
          <a:endParaRPr lang="en-US" sz="1900" kern="1200"/>
        </a:p>
      </dsp:txBody>
      <dsp:txXfrm>
        <a:off x="1059754" y="2298147"/>
        <a:ext cx="5304469" cy="917536"/>
      </dsp:txXfrm>
    </dsp:sp>
    <dsp:sp modelId="{3A00AB68-86CD-4FC3-9DA6-F3166B163C42}">
      <dsp:nvSpPr>
        <dsp:cNvPr id="0" name=""/>
        <dsp:cNvSpPr/>
      </dsp:nvSpPr>
      <dsp:spPr>
        <a:xfrm>
          <a:off x="0" y="3445068"/>
          <a:ext cx="6364224" cy="9175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62894-C05F-4754-A5ED-25C4C1B313A1}">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7B4FA8-113F-4491-99F1-5C5A8AC7EEF6}">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Assumption Checking: Provides framework for validating assumptions.</a:t>
          </a:r>
          <a:endParaRPr lang="en-US" sz="1900" kern="1200"/>
        </a:p>
      </dsp:txBody>
      <dsp:txXfrm>
        <a:off x="1059754" y="3445068"/>
        <a:ext cx="5304469" cy="917536"/>
      </dsp:txXfrm>
    </dsp:sp>
    <dsp:sp modelId="{BA561170-3FEE-47CF-9900-0FE2C3370343}">
      <dsp:nvSpPr>
        <dsp:cNvPr id="0" name=""/>
        <dsp:cNvSpPr/>
      </dsp:nvSpPr>
      <dsp:spPr>
        <a:xfrm>
          <a:off x="0" y="4591988"/>
          <a:ext cx="6364224" cy="9175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69D8E-53B9-4224-8AFD-7085B6AA5379}">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C7DBD5-D9A2-43F0-B90F-563811FBCEC8}">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Feature Importance: Coefficients indicate feature impact on sales.</a:t>
          </a:r>
          <a:endParaRPr lang="en-US" sz="1900" kern="1200"/>
        </a:p>
      </dsp:txBody>
      <dsp:txXfrm>
        <a:off x="1059754" y="4591988"/>
        <a:ext cx="5304469" cy="91753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83C7-340D-4B70-7400-AE16907838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DD33D8-0EF4-B122-FA71-6BBD0E28E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B276DA-5C02-2A06-84FB-C7EC4B75B37D}"/>
              </a:ext>
            </a:extLst>
          </p:cNvPr>
          <p:cNvSpPr>
            <a:spLocks noGrp="1"/>
          </p:cNvSpPr>
          <p:nvPr>
            <p:ph type="dt" sz="half" idx="10"/>
          </p:nvPr>
        </p:nvSpPr>
        <p:spPr/>
        <p:txBody>
          <a:bodyPr/>
          <a:lstStyle/>
          <a:p>
            <a:fld id="{12241623-A064-4BED-B073-BA4D61433402}" type="datetime1">
              <a:rPr lang="en-US" smtClean="0"/>
              <a:t>5/4/2024</a:t>
            </a:fld>
            <a:endParaRPr lang="en-US" dirty="0"/>
          </a:p>
        </p:txBody>
      </p:sp>
      <p:sp>
        <p:nvSpPr>
          <p:cNvPr id="5" name="Footer Placeholder 4">
            <a:extLst>
              <a:ext uri="{FF2B5EF4-FFF2-40B4-BE49-F238E27FC236}">
                <a16:creationId xmlns:a16="http://schemas.microsoft.com/office/drawing/2014/main" id="{240DE1CC-970E-81B0-106F-73C23C2096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AD7917-81F1-8078-AE80-22C2B05EB3E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4246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2238-811F-7222-68F9-494CE0E9A6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F3F331-D79C-A6A2-B583-454088B29F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8F3B4-49EA-96FC-1B31-F68FF2F1C395}"/>
              </a:ext>
            </a:extLst>
          </p:cNvPr>
          <p:cNvSpPr>
            <a:spLocks noGrp="1"/>
          </p:cNvSpPr>
          <p:nvPr>
            <p:ph type="dt" sz="half" idx="10"/>
          </p:nvPr>
        </p:nvSpPr>
        <p:spPr/>
        <p:txBody>
          <a:bodyPr/>
          <a:lstStyle/>
          <a:p>
            <a:fld id="{6F86ED0C-1DA7-41F0-94CF-6218B1FEDFF1}" type="datetime1">
              <a:rPr lang="en-US" smtClean="0"/>
              <a:t>5/4/2024</a:t>
            </a:fld>
            <a:endParaRPr lang="en-US" dirty="0"/>
          </a:p>
        </p:txBody>
      </p:sp>
      <p:sp>
        <p:nvSpPr>
          <p:cNvPr id="5" name="Footer Placeholder 4">
            <a:extLst>
              <a:ext uri="{FF2B5EF4-FFF2-40B4-BE49-F238E27FC236}">
                <a16:creationId xmlns:a16="http://schemas.microsoft.com/office/drawing/2014/main" id="{481CD264-909E-EDCF-9808-DE395CEFE4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E2298D-578A-8663-BCB5-E4DCF8F056D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5999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E35672-EBCF-01E1-8214-C84660DAB1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4EEFC8-345A-056D-AF5C-1EDC93F44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428196-1B53-3ED0-019E-74805CFC46C5}"/>
              </a:ext>
            </a:extLst>
          </p:cNvPr>
          <p:cNvSpPr>
            <a:spLocks noGrp="1"/>
          </p:cNvSpPr>
          <p:nvPr>
            <p:ph type="dt" sz="half" idx="10"/>
          </p:nvPr>
        </p:nvSpPr>
        <p:spPr/>
        <p:txBody>
          <a:bodyPr/>
          <a:lstStyle/>
          <a:p>
            <a:fld id="{EECF02AB-6034-4B88-BC5A-7C17CB0EF809}" type="datetime1">
              <a:rPr lang="en-US" smtClean="0"/>
              <a:t>5/4/2024</a:t>
            </a:fld>
            <a:endParaRPr lang="en-US" dirty="0"/>
          </a:p>
        </p:txBody>
      </p:sp>
      <p:sp>
        <p:nvSpPr>
          <p:cNvPr id="5" name="Footer Placeholder 4">
            <a:extLst>
              <a:ext uri="{FF2B5EF4-FFF2-40B4-BE49-F238E27FC236}">
                <a16:creationId xmlns:a16="http://schemas.microsoft.com/office/drawing/2014/main" id="{67F99C15-B83B-620F-CD00-CA90129AA8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2F4995-41F2-73F5-B129-A2A7126B82D1}"/>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0459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6D91-2AA4-FBD9-BAE0-F3E4F3BF37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5CCDFC-C6A8-7688-65B3-DC67FB4A80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23310A-96F0-CFDD-B1A7-396EE676E6A5}"/>
              </a:ext>
            </a:extLst>
          </p:cNvPr>
          <p:cNvSpPr>
            <a:spLocks noGrp="1"/>
          </p:cNvSpPr>
          <p:nvPr>
            <p:ph type="dt" sz="half" idx="10"/>
          </p:nvPr>
        </p:nvSpPr>
        <p:spPr/>
        <p:txBody>
          <a:bodyPr/>
          <a:lstStyle/>
          <a:p>
            <a:fld id="{22F3E5F3-28EE-488F-BD53-B744C06C3DEC}" type="datetime1">
              <a:rPr lang="en-US" smtClean="0"/>
              <a:t>5/4/2024</a:t>
            </a:fld>
            <a:endParaRPr lang="en-US" dirty="0"/>
          </a:p>
        </p:txBody>
      </p:sp>
      <p:sp>
        <p:nvSpPr>
          <p:cNvPr id="5" name="Footer Placeholder 4">
            <a:extLst>
              <a:ext uri="{FF2B5EF4-FFF2-40B4-BE49-F238E27FC236}">
                <a16:creationId xmlns:a16="http://schemas.microsoft.com/office/drawing/2014/main" id="{54AC1BAB-A83D-F9F9-B56E-2787AFE79F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5C19DF-D2BD-104D-78F5-FAA7F3B9681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6566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7F70-ACC6-0180-5D79-4043EB32BB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095F69-179C-301C-91B4-54730C396A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8E96B7-EDA1-75D7-D1C0-986263CA7D6F}"/>
              </a:ext>
            </a:extLst>
          </p:cNvPr>
          <p:cNvSpPr>
            <a:spLocks noGrp="1"/>
          </p:cNvSpPr>
          <p:nvPr>
            <p:ph type="dt" sz="half" idx="10"/>
          </p:nvPr>
        </p:nvSpPr>
        <p:spPr/>
        <p:txBody>
          <a:bodyPr/>
          <a:lstStyle/>
          <a:p>
            <a:fld id="{E72EB70D-CD01-44DA-83B3-8FEB3383D307}" type="datetime1">
              <a:rPr lang="en-US" smtClean="0"/>
              <a:t>5/4/2024</a:t>
            </a:fld>
            <a:endParaRPr lang="en-US" dirty="0"/>
          </a:p>
        </p:txBody>
      </p:sp>
      <p:sp>
        <p:nvSpPr>
          <p:cNvPr id="5" name="Footer Placeholder 4">
            <a:extLst>
              <a:ext uri="{FF2B5EF4-FFF2-40B4-BE49-F238E27FC236}">
                <a16:creationId xmlns:a16="http://schemas.microsoft.com/office/drawing/2014/main" id="{E2F6D352-E9FF-A040-45F6-0EC5C23E4D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6B7D46-7D38-1E14-B9AC-832AF82B02BC}"/>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5196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D316-271B-0257-827C-2127B8EAA7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878C91-1FA1-53B4-E842-FFC6C6320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501E63-9495-6417-354D-1696AB33CB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957555-EE8F-FF93-43E0-DFDAA946A6E0}"/>
              </a:ext>
            </a:extLst>
          </p:cNvPr>
          <p:cNvSpPr>
            <a:spLocks noGrp="1"/>
          </p:cNvSpPr>
          <p:nvPr>
            <p:ph type="dt" sz="half" idx="10"/>
          </p:nvPr>
        </p:nvSpPr>
        <p:spPr/>
        <p:txBody>
          <a:bodyPr/>
          <a:lstStyle/>
          <a:p>
            <a:fld id="{D0158CFD-9357-46BE-A189-D637A67C8730}" type="datetime1">
              <a:rPr lang="en-US" smtClean="0"/>
              <a:t>5/4/2024</a:t>
            </a:fld>
            <a:endParaRPr lang="en-US" dirty="0"/>
          </a:p>
        </p:txBody>
      </p:sp>
      <p:sp>
        <p:nvSpPr>
          <p:cNvPr id="6" name="Footer Placeholder 5">
            <a:extLst>
              <a:ext uri="{FF2B5EF4-FFF2-40B4-BE49-F238E27FC236}">
                <a16:creationId xmlns:a16="http://schemas.microsoft.com/office/drawing/2014/main" id="{7FA9FF8B-2B2C-BBBE-6391-961E292D70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71F3BA-6162-317F-0ABF-44EE31739C8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8368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282C-9C8C-1B7E-19EA-A98FD22132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09C897-D20F-40FF-9CF7-3D4AC29D4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7D8EF5-8833-9082-13AC-249FF0009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12C2E8-CE46-64C9-422E-D1FFD51F6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32314-CA35-FDF5-4622-CC88243D3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37B85C-3E95-7415-9AD5-8C851CFD0FCD}"/>
              </a:ext>
            </a:extLst>
          </p:cNvPr>
          <p:cNvSpPr>
            <a:spLocks noGrp="1"/>
          </p:cNvSpPr>
          <p:nvPr>
            <p:ph type="dt" sz="half" idx="10"/>
          </p:nvPr>
        </p:nvSpPr>
        <p:spPr/>
        <p:txBody>
          <a:bodyPr/>
          <a:lstStyle/>
          <a:p>
            <a:fld id="{7B4742EE-B331-4632-BD10-A82FED6B6FC0}" type="datetime1">
              <a:rPr lang="en-US" smtClean="0"/>
              <a:t>5/4/2024</a:t>
            </a:fld>
            <a:endParaRPr lang="en-US" dirty="0"/>
          </a:p>
        </p:txBody>
      </p:sp>
      <p:sp>
        <p:nvSpPr>
          <p:cNvPr id="8" name="Footer Placeholder 7">
            <a:extLst>
              <a:ext uri="{FF2B5EF4-FFF2-40B4-BE49-F238E27FC236}">
                <a16:creationId xmlns:a16="http://schemas.microsoft.com/office/drawing/2014/main" id="{3EDE7A55-093C-76A9-1BBA-4A1BFF10976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3748ED0-9640-BADA-94BC-5858C97F537B}"/>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38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3363-749C-AFAE-0933-437BC740FF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3E4F19-956A-FBEA-AAEB-B789530082E2}"/>
              </a:ext>
            </a:extLst>
          </p:cNvPr>
          <p:cNvSpPr>
            <a:spLocks noGrp="1"/>
          </p:cNvSpPr>
          <p:nvPr>
            <p:ph type="dt" sz="half" idx="10"/>
          </p:nvPr>
        </p:nvSpPr>
        <p:spPr/>
        <p:txBody>
          <a:bodyPr/>
          <a:lstStyle/>
          <a:p>
            <a:fld id="{451BA835-D13F-49F4-8F11-5D576AC65FAD}" type="datetime1">
              <a:rPr lang="en-US" smtClean="0"/>
              <a:t>5/4/2024</a:t>
            </a:fld>
            <a:endParaRPr lang="en-US" dirty="0"/>
          </a:p>
        </p:txBody>
      </p:sp>
      <p:sp>
        <p:nvSpPr>
          <p:cNvPr id="4" name="Footer Placeholder 3">
            <a:extLst>
              <a:ext uri="{FF2B5EF4-FFF2-40B4-BE49-F238E27FC236}">
                <a16:creationId xmlns:a16="http://schemas.microsoft.com/office/drawing/2014/main" id="{6A6DF95D-3976-D4D3-02EF-86BA93CE9A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250E04-960E-0C85-04F6-943223676ED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6016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E5B4E-7EEE-35A0-966C-FA63BC42C3B5}"/>
              </a:ext>
            </a:extLst>
          </p:cNvPr>
          <p:cNvSpPr>
            <a:spLocks noGrp="1"/>
          </p:cNvSpPr>
          <p:nvPr>
            <p:ph type="dt" sz="half" idx="10"/>
          </p:nvPr>
        </p:nvSpPr>
        <p:spPr/>
        <p:txBody>
          <a:bodyPr/>
          <a:lstStyle/>
          <a:p>
            <a:fld id="{ADBD1799-ACB5-4CB2-86A2-5C574F1C8706}" type="datetime1">
              <a:rPr lang="en-US" smtClean="0"/>
              <a:t>5/4/2024</a:t>
            </a:fld>
            <a:endParaRPr lang="en-US" dirty="0"/>
          </a:p>
        </p:txBody>
      </p:sp>
      <p:sp>
        <p:nvSpPr>
          <p:cNvPr id="3" name="Footer Placeholder 2">
            <a:extLst>
              <a:ext uri="{FF2B5EF4-FFF2-40B4-BE49-F238E27FC236}">
                <a16:creationId xmlns:a16="http://schemas.microsoft.com/office/drawing/2014/main" id="{6F993B5C-E443-85FF-A387-B25A9264A1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1103E8-1EA1-E0FD-97B2-3E4B71447D1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441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73BB-11B0-2A49-C330-B4CB5F1F5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2BE751-20C1-17B9-2B54-76852570D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480465-7B80-B6E8-F673-FEAD01ECE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101FDC-62F4-DF00-1193-D99B160E60C8}"/>
              </a:ext>
            </a:extLst>
          </p:cNvPr>
          <p:cNvSpPr>
            <a:spLocks noGrp="1"/>
          </p:cNvSpPr>
          <p:nvPr>
            <p:ph type="dt" sz="half" idx="10"/>
          </p:nvPr>
        </p:nvSpPr>
        <p:spPr/>
        <p:txBody>
          <a:bodyPr/>
          <a:lstStyle/>
          <a:p>
            <a:fld id="{ED5DD0D6-7A82-473E-879B-C6ECD6CCCFEC}" type="datetime1">
              <a:rPr lang="en-US" smtClean="0"/>
              <a:t>5/4/2024</a:t>
            </a:fld>
            <a:endParaRPr lang="en-US" dirty="0"/>
          </a:p>
        </p:txBody>
      </p:sp>
      <p:sp>
        <p:nvSpPr>
          <p:cNvPr id="6" name="Footer Placeholder 5">
            <a:extLst>
              <a:ext uri="{FF2B5EF4-FFF2-40B4-BE49-F238E27FC236}">
                <a16:creationId xmlns:a16="http://schemas.microsoft.com/office/drawing/2014/main" id="{C74783B7-5E3C-B7CE-449C-A944D9B223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219E4E-A38A-336B-1DE2-A980ED07C1D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3662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4EFC-3DBA-B3E3-4ACD-C05B833F8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7BEF26-8A2E-73E4-ADC3-3334714BB4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AE75F5-71CD-97C8-CC6E-4EA3112E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3F2E1-5354-1764-86A7-F1F6EEF8ADA1}"/>
              </a:ext>
            </a:extLst>
          </p:cNvPr>
          <p:cNvSpPr>
            <a:spLocks noGrp="1"/>
          </p:cNvSpPr>
          <p:nvPr>
            <p:ph type="dt" sz="half" idx="10"/>
          </p:nvPr>
        </p:nvSpPr>
        <p:spPr/>
        <p:txBody>
          <a:bodyPr/>
          <a:lstStyle/>
          <a:p>
            <a:fld id="{D4605E03-BC17-41A7-854C-DFAB672737DC}" type="datetime1">
              <a:rPr lang="en-US" smtClean="0"/>
              <a:t>5/4/2024</a:t>
            </a:fld>
            <a:endParaRPr lang="en-US" dirty="0"/>
          </a:p>
        </p:txBody>
      </p:sp>
      <p:sp>
        <p:nvSpPr>
          <p:cNvPr id="6" name="Footer Placeholder 5">
            <a:extLst>
              <a:ext uri="{FF2B5EF4-FFF2-40B4-BE49-F238E27FC236}">
                <a16:creationId xmlns:a16="http://schemas.microsoft.com/office/drawing/2014/main" id="{8199EAD5-07BE-606D-1C2F-E0435FD6F5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17CE9A-6A81-C2CD-E056-54191AE474C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9403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4B70F5-8F2C-5C98-2CFE-B416F6DE1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1E770D-A1EE-BA40-CB21-6DBDDA7CF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A10BBD-7F2F-E2A8-6511-7EEE2FA54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408324-A84C-4A45-93B6-78D079CCE772}" type="datetime1">
              <a:rPr lang="en-US" smtClean="0"/>
              <a:t>5/4/2024</a:t>
            </a:fld>
            <a:endParaRPr lang="en-US" dirty="0"/>
          </a:p>
        </p:txBody>
      </p:sp>
      <p:sp>
        <p:nvSpPr>
          <p:cNvPr id="5" name="Footer Placeholder 4">
            <a:extLst>
              <a:ext uri="{FF2B5EF4-FFF2-40B4-BE49-F238E27FC236}">
                <a16:creationId xmlns:a16="http://schemas.microsoft.com/office/drawing/2014/main" id="{7FF2C970-A5C9-02F8-879F-F07CC1494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1536905-048B-D5BE-C4E5-3049DACAED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75806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7A026-8143-11A9-308D-5264E98601F9}"/>
              </a:ext>
            </a:extLst>
          </p:cNvPr>
          <p:cNvSpPr>
            <a:spLocks noGrp="1"/>
          </p:cNvSpPr>
          <p:nvPr>
            <p:ph type="ctrTitle"/>
          </p:nvPr>
        </p:nvSpPr>
        <p:spPr>
          <a:xfrm>
            <a:off x="761802" y="501651"/>
            <a:ext cx="4567282" cy="1624520"/>
          </a:xfrm>
        </p:spPr>
        <p:txBody>
          <a:bodyPr vert="horz" lIns="91440" tIns="45720" rIns="91440" bIns="45720" rtlCol="0" anchor="ctr">
            <a:normAutofit/>
          </a:bodyPr>
          <a:lstStyle/>
          <a:p>
            <a:r>
              <a:rPr lang="en-US" sz="4000" dirty="0"/>
              <a:t>STORE SALES PREDICTION</a:t>
            </a:r>
          </a:p>
        </p:txBody>
      </p:sp>
      <p:sp>
        <p:nvSpPr>
          <p:cNvPr id="3" name="Subtitle 2">
            <a:extLst>
              <a:ext uri="{FF2B5EF4-FFF2-40B4-BE49-F238E27FC236}">
                <a16:creationId xmlns:a16="http://schemas.microsoft.com/office/drawing/2014/main" id="{4AF3D924-DE91-103A-8D4C-D3B204CC6FA9}"/>
              </a:ext>
            </a:extLst>
          </p:cNvPr>
          <p:cNvSpPr>
            <a:spLocks noGrp="1"/>
          </p:cNvSpPr>
          <p:nvPr>
            <p:ph type="subTitle" idx="1"/>
          </p:nvPr>
        </p:nvSpPr>
        <p:spPr>
          <a:xfrm>
            <a:off x="761802" y="2743200"/>
            <a:ext cx="5137553" cy="3613149"/>
          </a:xfrm>
        </p:spPr>
        <p:txBody>
          <a:bodyPr vert="horz" lIns="91440" tIns="45720" rIns="91440" bIns="45720" rtlCol="0" anchor="ctr">
            <a:normAutofit/>
          </a:bodyPr>
          <a:lstStyle/>
          <a:p>
            <a:pPr indent="-228600" algn="l">
              <a:buFont typeface="Arial" panose="020B0604020202020204" pitchFamily="34" charset="0"/>
              <a:buChar char="•"/>
            </a:pPr>
            <a:r>
              <a:rPr lang="en-US" sz="2000" dirty="0"/>
              <a:t>Supervised by: Dr. Misbah </a:t>
            </a:r>
            <a:r>
              <a:rPr lang="en-US" sz="2000" dirty="0" err="1"/>
              <a:t>Shafi</a:t>
            </a:r>
            <a:endParaRPr lang="en-US" sz="2000" dirty="0"/>
          </a:p>
          <a:p>
            <a:pPr indent="-228600" algn="l">
              <a:buFont typeface="Arial" panose="020B0604020202020204" pitchFamily="34" charset="0"/>
              <a:buChar char="•"/>
            </a:pPr>
            <a:r>
              <a:rPr lang="en-US" sz="2000" dirty="0"/>
              <a:t>Submitted by: Arpan Dey (22BEECE04)</a:t>
            </a:r>
          </a:p>
          <a:p>
            <a:pPr algn="l"/>
            <a:r>
              <a:rPr lang="en-US" sz="2000" dirty="0"/>
              <a:t>                                  Muktai Malekar (22BEECE12)</a:t>
            </a:r>
          </a:p>
          <a:p>
            <a:pPr algn="l"/>
            <a:r>
              <a:rPr lang="en-US" sz="2000" dirty="0"/>
              <a:t>                                  Manish Kumar (22BEECE13)</a:t>
            </a:r>
          </a:p>
        </p:txBody>
      </p:sp>
      <p:pic>
        <p:nvPicPr>
          <p:cNvPr id="5" name="Picture 4" descr="Neon light percentage sign">
            <a:extLst>
              <a:ext uri="{FF2B5EF4-FFF2-40B4-BE49-F238E27FC236}">
                <a16:creationId xmlns:a16="http://schemas.microsoft.com/office/drawing/2014/main" id="{3CAF738D-A516-B7F8-052C-37DCB55DEBC2}"/>
              </a:ext>
            </a:extLst>
          </p:cNvPr>
          <p:cNvPicPr>
            <a:picLocks noChangeAspect="1"/>
          </p:cNvPicPr>
          <p:nvPr/>
        </p:nvPicPr>
        <p:blipFill rotWithShape="1">
          <a:blip r:embed="rId2"/>
          <a:srcRect l="13683" r="16018" b="2"/>
          <a:stretch/>
        </p:blipFill>
        <p:spPr>
          <a:xfrm>
            <a:off x="6096000" y="1"/>
            <a:ext cx="6102825" cy="6858000"/>
          </a:xfrm>
          <a:prstGeom prst="rect">
            <a:avLst/>
          </a:prstGeom>
        </p:spPr>
      </p:pic>
    </p:spTree>
    <p:extLst>
      <p:ext uri="{BB962C8B-B14F-4D97-AF65-F5344CB8AC3E}">
        <p14:creationId xmlns:p14="http://schemas.microsoft.com/office/powerpoint/2010/main" val="53991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BAD7F-5904-1784-52F1-75227BDF1090}"/>
              </a:ext>
            </a:extLst>
          </p:cNvPr>
          <p:cNvSpPr>
            <a:spLocks noGrp="1"/>
          </p:cNvSpPr>
          <p:nvPr>
            <p:ph type="title"/>
          </p:nvPr>
        </p:nvSpPr>
        <p:spPr>
          <a:xfrm>
            <a:off x="761803" y="350196"/>
            <a:ext cx="4646904" cy="1624520"/>
          </a:xfrm>
        </p:spPr>
        <p:txBody>
          <a:bodyPr anchor="ctr">
            <a:normAutofit/>
          </a:bodyPr>
          <a:lstStyle/>
          <a:p>
            <a:r>
              <a:rPr lang="en-US" sz="4000"/>
              <a:t>Table of Contents:</a:t>
            </a:r>
            <a:endParaRPr lang="en-IN" sz="4000"/>
          </a:p>
        </p:txBody>
      </p:sp>
      <p:sp>
        <p:nvSpPr>
          <p:cNvPr id="3" name="Content Placeholder 2">
            <a:extLst>
              <a:ext uri="{FF2B5EF4-FFF2-40B4-BE49-F238E27FC236}">
                <a16:creationId xmlns:a16="http://schemas.microsoft.com/office/drawing/2014/main" id="{424EDDEC-C724-6D78-116B-8A77D084DC80}"/>
              </a:ext>
            </a:extLst>
          </p:cNvPr>
          <p:cNvSpPr>
            <a:spLocks noGrp="1"/>
          </p:cNvSpPr>
          <p:nvPr>
            <p:ph idx="1"/>
          </p:nvPr>
        </p:nvSpPr>
        <p:spPr>
          <a:xfrm>
            <a:off x="761802" y="2743200"/>
            <a:ext cx="4646905" cy="3613149"/>
          </a:xfrm>
        </p:spPr>
        <p:txBody>
          <a:bodyPr anchor="ctr">
            <a:normAutofit/>
          </a:bodyPr>
          <a:lstStyle/>
          <a:p>
            <a:pPr marL="285750" indent="-285750">
              <a:buFont typeface="Arial" panose="020B0604020202020204" pitchFamily="34" charset="0"/>
              <a:buChar char="•"/>
            </a:pPr>
            <a:r>
              <a:rPr lang="en-US" sz="2000" dirty="0"/>
              <a:t>Introduction</a:t>
            </a:r>
          </a:p>
          <a:p>
            <a:pPr marL="285750" indent="-285750">
              <a:buFont typeface="Arial" panose="020B0604020202020204" pitchFamily="34" charset="0"/>
              <a:buChar char="•"/>
            </a:pPr>
            <a:r>
              <a:rPr lang="en-US" sz="2000" dirty="0"/>
              <a:t>Process flow of progress </a:t>
            </a:r>
          </a:p>
          <a:p>
            <a:pPr marL="285750" indent="-285750">
              <a:buFont typeface="Arial" panose="020B0604020202020204" pitchFamily="34" charset="0"/>
              <a:buChar char="•"/>
            </a:pPr>
            <a:r>
              <a:rPr lang="en-US" sz="2000" dirty="0"/>
              <a:t>Algorithm used</a:t>
            </a:r>
          </a:p>
          <a:p>
            <a:pPr marL="285750" indent="-285750">
              <a:buFont typeface="Arial" panose="020B0604020202020204" pitchFamily="34" charset="0"/>
              <a:buChar char="•"/>
            </a:pPr>
            <a:r>
              <a:rPr lang="en-US" sz="2000" dirty="0"/>
              <a:t>Why Linear Regression?</a:t>
            </a:r>
          </a:p>
          <a:p>
            <a:pPr marL="285750" indent="-285750">
              <a:buFont typeface="Arial" panose="020B0604020202020204" pitchFamily="34" charset="0"/>
              <a:buChar char="•"/>
            </a:pPr>
            <a:r>
              <a:rPr lang="en-US" sz="2000" dirty="0"/>
              <a:t>Generated Data</a:t>
            </a:r>
          </a:p>
          <a:p>
            <a:pPr marL="285750" indent="-285750">
              <a:buFont typeface="Arial" panose="020B0604020202020204" pitchFamily="34" charset="0"/>
              <a:buChar char="•"/>
            </a:pPr>
            <a:r>
              <a:rPr lang="en-US" sz="2000" dirty="0"/>
              <a:t>Final results</a:t>
            </a:r>
          </a:p>
          <a:p>
            <a:pPr marL="0" indent="0">
              <a:buNone/>
            </a:pPr>
            <a:endParaRPr lang="en-IN" sz="2000" dirty="0"/>
          </a:p>
        </p:txBody>
      </p:sp>
      <p:pic>
        <p:nvPicPr>
          <p:cNvPr id="18" name="Picture 17" descr="Magnifying glass showing decling performance">
            <a:extLst>
              <a:ext uri="{FF2B5EF4-FFF2-40B4-BE49-F238E27FC236}">
                <a16:creationId xmlns:a16="http://schemas.microsoft.com/office/drawing/2014/main" id="{9A883353-285B-BB79-9F00-B6DF90534163}"/>
              </a:ext>
            </a:extLst>
          </p:cNvPr>
          <p:cNvPicPr>
            <a:picLocks noChangeAspect="1"/>
          </p:cNvPicPr>
          <p:nvPr/>
        </p:nvPicPr>
        <p:blipFill rotWithShape="1">
          <a:blip r:embed="rId2"/>
          <a:srcRect l="3831" r="36768" b="-2"/>
          <a:stretch/>
        </p:blipFill>
        <p:spPr>
          <a:xfrm>
            <a:off x="6096000" y="1"/>
            <a:ext cx="6102825" cy="6858000"/>
          </a:xfrm>
          <a:prstGeom prst="rect">
            <a:avLst/>
          </a:prstGeom>
        </p:spPr>
      </p:pic>
    </p:spTree>
    <p:extLst>
      <p:ext uri="{BB962C8B-B14F-4D97-AF65-F5344CB8AC3E}">
        <p14:creationId xmlns:p14="http://schemas.microsoft.com/office/powerpoint/2010/main" val="403234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E56FB-1789-A563-2F96-ECA28C241688}"/>
              </a:ext>
            </a:extLst>
          </p:cNvPr>
          <p:cNvSpPr>
            <a:spLocks noGrp="1"/>
          </p:cNvSpPr>
          <p:nvPr>
            <p:ph type="title"/>
          </p:nvPr>
        </p:nvSpPr>
        <p:spPr>
          <a:xfrm>
            <a:off x="761803" y="350196"/>
            <a:ext cx="4646904" cy="1624520"/>
          </a:xfrm>
        </p:spPr>
        <p:txBody>
          <a:bodyPr anchor="ctr">
            <a:normAutofit/>
          </a:bodyPr>
          <a:lstStyle/>
          <a:p>
            <a:r>
              <a:rPr lang="en-US" sz="4000"/>
              <a:t>Introduction</a:t>
            </a:r>
            <a:endParaRPr lang="en-IN" sz="4000"/>
          </a:p>
        </p:txBody>
      </p:sp>
      <p:sp>
        <p:nvSpPr>
          <p:cNvPr id="3" name="Content Placeholder 2">
            <a:extLst>
              <a:ext uri="{FF2B5EF4-FFF2-40B4-BE49-F238E27FC236}">
                <a16:creationId xmlns:a16="http://schemas.microsoft.com/office/drawing/2014/main" id="{2A1224CC-212E-CBB7-E698-532F62789C1F}"/>
              </a:ext>
            </a:extLst>
          </p:cNvPr>
          <p:cNvSpPr>
            <a:spLocks noGrp="1"/>
          </p:cNvSpPr>
          <p:nvPr>
            <p:ph idx="1"/>
          </p:nvPr>
        </p:nvSpPr>
        <p:spPr>
          <a:xfrm>
            <a:off x="761803" y="2423650"/>
            <a:ext cx="4646905" cy="4069405"/>
          </a:xfrm>
        </p:spPr>
        <p:txBody>
          <a:bodyPr anchor="ctr">
            <a:noAutofit/>
          </a:bodyPr>
          <a:lstStyle/>
          <a:p>
            <a:pPr marL="0" indent="0">
              <a:buNone/>
            </a:pPr>
            <a:r>
              <a:rPr lang="en-US" sz="2000" b="0" i="0" dirty="0">
                <a:effectLst/>
                <a:latin typeface="Söhne"/>
              </a:rPr>
              <a:t>This presentation focuses on applying machine learning techniques to predict store sales. In today's competitive retail landscape, accurate sales forecasting plays a crucial role in strategic decision-making and resource allocation. Leveraging the vast amounts of available data, machine learning models offer a powerful tool for uncovering patterns and trends within sales data.</a:t>
            </a:r>
            <a:endParaRPr lang="en-IN" sz="2000" dirty="0"/>
          </a:p>
        </p:txBody>
      </p:sp>
      <p:pic>
        <p:nvPicPr>
          <p:cNvPr id="15" name="Picture 14">
            <a:extLst>
              <a:ext uri="{FF2B5EF4-FFF2-40B4-BE49-F238E27FC236}">
                <a16:creationId xmlns:a16="http://schemas.microsoft.com/office/drawing/2014/main" id="{D5E2C17E-D25F-961D-0C95-A1C05E2A4382}"/>
              </a:ext>
            </a:extLst>
          </p:cNvPr>
          <p:cNvPicPr>
            <a:picLocks noChangeAspect="1"/>
          </p:cNvPicPr>
          <p:nvPr/>
        </p:nvPicPr>
        <p:blipFill rotWithShape="1">
          <a:blip r:embed="rId2"/>
          <a:srcRect l="26778" r="23166"/>
          <a:stretch/>
        </p:blipFill>
        <p:spPr>
          <a:xfrm>
            <a:off x="6096000" y="1"/>
            <a:ext cx="6102825" cy="6858000"/>
          </a:xfrm>
          <a:prstGeom prst="rect">
            <a:avLst/>
          </a:prstGeom>
        </p:spPr>
      </p:pic>
    </p:spTree>
    <p:extLst>
      <p:ext uri="{BB962C8B-B14F-4D97-AF65-F5344CB8AC3E}">
        <p14:creationId xmlns:p14="http://schemas.microsoft.com/office/powerpoint/2010/main" val="419356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F5F3-CF36-137D-19B0-6561B22615FE}"/>
              </a:ext>
            </a:extLst>
          </p:cNvPr>
          <p:cNvSpPr>
            <a:spLocks noGrp="1"/>
          </p:cNvSpPr>
          <p:nvPr>
            <p:ph type="title"/>
          </p:nvPr>
        </p:nvSpPr>
        <p:spPr>
          <a:xfrm>
            <a:off x="1143000" y="990599"/>
            <a:ext cx="9906000" cy="685800"/>
          </a:xfrm>
        </p:spPr>
        <p:txBody>
          <a:bodyPr anchor="t">
            <a:normAutofit/>
          </a:bodyPr>
          <a:lstStyle/>
          <a:p>
            <a:r>
              <a:rPr lang="en-US" sz="4000"/>
              <a:t>Process flow of progress:</a:t>
            </a:r>
            <a:endParaRPr lang="en-IN" sz="4000"/>
          </a:p>
        </p:txBody>
      </p:sp>
      <p:graphicFrame>
        <p:nvGraphicFramePr>
          <p:cNvPr id="19" name="Content Placeholder 2">
            <a:extLst>
              <a:ext uri="{FF2B5EF4-FFF2-40B4-BE49-F238E27FC236}">
                <a16:creationId xmlns:a16="http://schemas.microsoft.com/office/drawing/2014/main" id="{D141E4D4-F534-8ED5-2CD5-8376B7A133CC}"/>
              </a:ext>
            </a:extLst>
          </p:cNvPr>
          <p:cNvGraphicFramePr>
            <a:graphicFrameLocks noGrp="1"/>
          </p:cNvGraphicFramePr>
          <p:nvPr>
            <p:ph idx="1"/>
            <p:extLst>
              <p:ext uri="{D42A27DB-BD31-4B8C-83A1-F6EECF244321}">
                <p14:modId xmlns:p14="http://schemas.microsoft.com/office/powerpoint/2010/main" val="1935136646"/>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19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8935-1F56-0FE6-01EF-74C13C5DF254}"/>
              </a:ext>
            </a:extLst>
          </p:cNvPr>
          <p:cNvSpPr>
            <a:spLocks noGrp="1"/>
          </p:cNvSpPr>
          <p:nvPr>
            <p:ph type="title"/>
          </p:nvPr>
        </p:nvSpPr>
        <p:spPr>
          <a:xfrm>
            <a:off x="761803" y="350196"/>
            <a:ext cx="4646904" cy="1624520"/>
          </a:xfrm>
        </p:spPr>
        <p:txBody>
          <a:bodyPr anchor="ctr">
            <a:normAutofit/>
          </a:bodyPr>
          <a:lstStyle/>
          <a:p>
            <a:r>
              <a:rPr lang="en-US" sz="4000" dirty="0"/>
              <a:t>Algorithm used</a:t>
            </a:r>
            <a:endParaRPr lang="en-IN" sz="4000" dirty="0"/>
          </a:p>
        </p:txBody>
      </p:sp>
      <p:sp>
        <p:nvSpPr>
          <p:cNvPr id="3" name="Content Placeholder 2">
            <a:extLst>
              <a:ext uri="{FF2B5EF4-FFF2-40B4-BE49-F238E27FC236}">
                <a16:creationId xmlns:a16="http://schemas.microsoft.com/office/drawing/2014/main" id="{2737CC5A-8BDD-6D90-8698-EB439B14B55A}"/>
              </a:ext>
            </a:extLst>
          </p:cNvPr>
          <p:cNvSpPr>
            <a:spLocks noGrp="1"/>
          </p:cNvSpPr>
          <p:nvPr>
            <p:ph idx="1"/>
          </p:nvPr>
        </p:nvSpPr>
        <p:spPr>
          <a:xfrm>
            <a:off x="724547" y="2636195"/>
            <a:ext cx="4646905" cy="3613149"/>
          </a:xfrm>
        </p:spPr>
        <p:txBody>
          <a:bodyPr anchor="ctr">
            <a:normAutofit/>
          </a:bodyPr>
          <a:lstStyle/>
          <a:p>
            <a:r>
              <a:rPr lang="en-US" sz="2000" b="1" dirty="0"/>
              <a:t>Linear Regression: </a:t>
            </a:r>
            <a:r>
              <a:rPr lang="en-US" sz="2000" b="0" i="0" dirty="0">
                <a:effectLst/>
                <a:latin typeface="IBM Plex Sans" panose="020F0502020204030204" pitchFamily="34" charset="0"/>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lang="en-IN" sz="2000" b="1" dirty="0"/>
          </a:p>
        </p:txBody>
      </p:sp>
      <p:pic>
        <p:nvPicPr>
          <p:cNvPr id="5" name="Picture 4" descr="Yellow paper folded as graph">
            <a:extLst>
              <a:ext uri="{FF2B5EF4-FFF2-40B4-BE49-F238E27FC236}">
                <a16:creationId xmlns:a16="http://schemas.microsoft.com/office/drawing/2014/main" id="{8A6E6E4D-D30E-E662-0C32-06E8C8539F52}"/>
              </a:ext>
            </a:extLst>
          </p:cNvPr>
          <p:cNvPicPr>
            <a:picLocks noChangeAspect="1"/>
          </p:cNvPicPr>
          <p:nvPr/>
        </p:nvPicPr>
        <p:blipFill rotWithShape="1">
          <a:blip r:embed="rId2"/>
          <a:srcRect l="21144" r="19455" b="-2"/>
          <a:stretch/>
        </p:blipFill>
        <p:spPr>
          <a:xfrm>
            <a:off x="6096000" y="1"/>
            <a:ext cx="6102825" cy="6858000"/>
          </a:xfrm>
          <a:prstGeom prst="rect">
            <a:avLst/>
          </a:prstGeom>
        </p:spPr>
      </p:pic>
    </p:spTree>
    <p:extLst>
      <p:ext uri="{BB962C8B-B14F-4D97-AF65-F5344CB8AC3E}">
        <p14:creationId xmlns:p14="http://schemas.microsoft.com/office/powerpoint/2010/main" val="383903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62782C-D662-226F-05F6-428F58594F02}"/>
              </a:ext>
            </a:extLst>
          </p:cNvPr>
          <p:cNvSpPr>
            <a:spLocks noGrp="1"/>
          </p:cNvSpPr>
          <p:nvPr>
            <p:ph type="title"/>
          </p:nvPr>
        </p:nvSpPr>
        <p:spPr>
          <a:xfrm>
            <a:off x="621792" y="1161288"/>
            <a:ext cx="3602736" cy="4526280"/>
          </a:xfrm>
        </p:spPr>
        <p:txBody>
          <a:bodyPr>
            <a:normAutofit/>
          </a:bodyPr>
          <a:lstStyle/>
          <a:p>
            <a:r>
              <a:rPr lang="en-IN" sz="4000"/>
              <a:t>Why Linear Regression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11FF82DE-43FC-D153-66D4-B5F90F0793CD}"/>
              </a:ext>
            </a:extLst>
          </p:cNvPr>
          <p:cNvGraphicFramePr>
            <a:graphicFrameLocks noGrp="1"/>
          </p:cNvGraphicFramePr>
          <p:nvPr>
            <p:ph idx="1"/>
            <p:extLst>
              <p:ext uri="{D42A27DB-BD31-4B8C-83A1-F6EECF244321}">
                <p14:modId xmlns:p14="http://schemas.microsoft.com/office/powerpoint/2010/main" val="374733378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4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50717-D2E0-3EED-C9F8-48970A865331}"/>
              </a:ext>
            </a:extLst>
          </p:cNvPr>
          <p:cNvSpPr>
            <a:spLocks noGrp="1"/>
          </p:cNvSpPr>
          <p:nvPr>
            <p:ph type="title"/>
          </p:nvPr>
        </p:nvSpPr>
        <p:spPr>
          <a:xfrm>
            <a:off x="637380" y="207266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Generated Data:</a:t>
            </a:r>
          </a:p>
        </p:txBody>
      </p:sp>
      <p:pic>
        <p:nvPicPr>
          <p:cNvPr id="15" name="Content Placeholder 6" descr="A graph showing a sales graph&#10;&#10;Description automatically generated with medium confidence">
            <a:extLst>
              <a:ext uri="{FF2B5EF4-FFF2-40B4-BE49-F238E27FC236}">
                <a16:creationId xmlns:a16="http://schemas.microsoft.com/office/drawing/2014/main" id="{AE265361-7EA8-AD70-D593-A3B26BD1A2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63023"/>
            <a:ext cx="7188199" cy="4528565"/>
          </a:xfrm>
          <a:prstGeom prst="rect">
            <a:avLst/>
          </a:prstGeom>
        </p:spPr>
      </p:pic>
    </p:spTree>
    <p:extLst>
      <p:ext uri="{BB962C8B-B14F-4D97-AF65-F5344CB8AC3E}">
        <p14:creationId xmlns:p14="http://schemas.microsoft.com/office/powerpoint/2010/main" val="361575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2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49DEA-0744-255B-CE55-1EC2D4C7483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Final Results:</a:t>
            </a:r>
          </a:p>
        </p:txBody>
      </p:sp>
      <p:pic>
        <p:nvPicPr>
          <p:cNvPr id="14" name="Content Placeholder 13" descr="A graph showing a line of sales&#10;&#10;Description automatically generated with medium confidence">
            <a:extLst>
              <a:ext uri="{FF2B5EF4-FFF2-40B4-BE49-F238E27FC236}">
                <a16:creationId xmlns:a16="http://schemas.microsoft.com/office/drawing/2014/main" id="{22F9EBAE-7695-16B2-1F11-B8E0E19745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514" y="546381"/>
            <a:ext cx="7188199" cy="4708270"/>
          </a:xfrm>
          <a:prstGeom prst="rect">
            <a:avLst/>
          </a:prstGeom>
        </p:spPr>
      </p:pic>
      <p:sp>
        <p:nvSpPr>
          <p:cNvPr id="16" name="TextBox 15">
            <a:extLst>
              <a:ext uri="{FF2B5EF4-FFF2-40B4-BE49-F238E27FC236}">
                <a16:creationId xmlns:a16="http://schemas.microsoft.com/office/drawing/2014/main" id="{BDD1B13F-B3E5-4E05-9A95-CB6C01065E93}"/>
              </a:ext>
            </a:extLst>
          </p:cNvPr>
          <p:cNvSpPr txBox="1"/>
          <p:nvPr/>
        </p:nvSpPr>
        <p:spPr>
          <a:xfrm>
            <a:off x="5358580" y="5477866"/>
            <a:ext cx="4847304" cy="646331"/>
          </a:xfrm>
          <a:prstGeom prst="rect">
            <a:avLst/>
          </a:prstGeom>
          <a:noFill/>
        </p:spPr>
        <p:txBody>
          <a:bodyPr wrap="square" rtlCol="0">
            <a:spAutoFit/>
          </a:bodyPr>
          <a:lstStyle/>
          <a:p>
            <a:pPr marL="285750" indent="-285750">
              <a:buFont typeface="Arial" panose="020B0604020202020204" pitchFamily="34" charset="0"/>
              <a:buChar char="•"/>
            </a:pPr>
            <a:r>
              <a:rPr lang="en-US" dirty="0"/>
              <a:t>Mean Squared Error: 83178515.39383943</a:t>
            </a:r>
          </a:p>
          <a:p>
            <a:pPr marL="285750" indent="-285750">
              <a:buFont typeface="Arial" panose="020B0604020202020204" pitchFamily="34" charset="0"/>
              <a:buChar char="•"/>
            </a:pPr>
            <a:r>
              <a:rPr lang="en-US" dirty="0"/>
              <a:t>R² Score: 0.9850424572911168</a:t>
            </a:r>
            <a:endParaRPr lang="en-IN" dirty="0"/>
          </a:p>
        </p:txBody>
      </p:sp>
    </p:spTree>
    <p:extLst>
      <p:ext uri="{BB962C8B-B14F-4D97-AF65-F5344CB8AC3E}">
        <p14:creationId xmlns:p14="http://schemas.microsoft.com/office/powerpoint/2010/main" val="420856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4" name="Rectangle 23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5" name="Freeform: Shape 23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6" name="Freeform: Shape 23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9B912A3-45B9-B8A9-1BE7-FB626BFC37B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237" name="Rectangle 23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194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402</TotalTime>
  <Words>250</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IBM Plex Sans</vt:lpstr>
      <vt:lpstr>Söhne</vt:lpstr>
      <vt:lpstr>Office Theme</vt:lpstr>
      <vt:lpstr>STORE SALES PREDICTION</vt:lpstr>
      <vt:lpstr>Table of Contents:</vt:lpstr>
      <vt:lpstr>Introduction</vt:lpstr>
      <vt:lpstr>Process flow of progress:</vt:lpstr>
      <vt:lpstr>Algorithm used</vt:lpstr>
      <vt:lpstr>Why Linear Regression ?</vt:lpstr>
      <vt:lpstr>Generated Data:</vt:lpstr>
      <vt:lpstr>Final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muktai malekar</dc:creator>
  <cp:lastModifiedBy>Arpan Dey</cp:lastModifiedBy>
  <cp:revision>3</cp:revision>
  <dcterms:created xsi:type="dcterms:W3CDTF">2024-05-04T10:36:11Z</dcterms:created>
  <dcterms:modified xsi:type="dcterms:W3CDTF">2024-05-04T17:22:01Z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2024-05-04T17:20:19Z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d86896c6-3a11-471b-834e-3ff4c33c84ff</vt:lpwstr>
  </property>
  <property fmtid="{D5CDD505-2E9C-101B-9397-08002B2CF9AE}" pid="7" name="MSIP_Label_defa4170-0d19-0005-0004-bc88714345d2_ActionId">
    <vt:lpwstr>ab10995d-300b-4d87-ac50-680dfdcb1142</vt:lpwstr>
  </property>
  <property fmtid="{D5CDD505-2E9C-101B-9397-08002B2CF9AE}" pid="8" name="MSIP_Label_defa4170-0d19-0005-0004-bc88714345d2_ContentBits">
    <vt:lpwstr>0</vt:lpwstr>
  </property>
</Properties>
</file>