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56" r:id="rId5"/>
    <p:sldId id="260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3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4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0086-8F71-4B1F-BE87-A1FF656BA4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7431-B041-4E27-8BFF-1C5712EE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00" y="982350"/>
            <a:ext cx="11666853" cy="556011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09019" y="1211687"/>
          <a:ext cx="926206" cy="4738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206"/>
              </a:tblGrid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23.6678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14.0574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4.5416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331" y="336019"/>
            <a:ext cx="11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packet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62" y="336928"/>
            <a:ext cx="9240672" cy="652107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11080"/>
              </p:ext>
            </p:extLst>
          </p:nvPr>
        </p:nvGraphicFramePr>
        <p:xfrm>
          <a:off x="109182" y="200450"/>
          <a:ext cx="2415654" cy="6050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574"/>
                <a:gridCol w="1401080"/>
              </a:tblGrid>
              <a:tr h="654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Packet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lost </a:t>
                      </a:r>
                      <a:r>
                        <a:rPr lang="en-US" sz="1800" u="none" strike="noStrike" dirty="0">
                          <a:effectLst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num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packet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lost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4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6" y="910135"/>
            <a:ext cx="7930487" cy="5947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7713" y="1351128"/>
            <a:ext cx="3643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Walking back and forth 4 times from 8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Went 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Came back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Walking from 3-5-7-1.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967" y="272955"/>
            <a:ext cx="8065827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the correlation between the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7419975" cy="5562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18617" y="95535"/>
                <a:ext cx="7178721" cy="14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R(X,Y)=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7" y="95535"/>
                <a:ext cx="7178721" cy="1418017"/>
              </a:xfrm>
              <a:prstGeom prst="rect">
                <a:avLst/>
              </a:prstGeom>
              <a:blipFill rotWithShape="0">
                <a:blip r:embed="rId3"/>
                <a:stretch>
                  <a:fillRect l="-2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11" t="6264" b="17485"/>
          <a:stretch/>
        </p:blipFill>
        <p:spPr>
          <a:xfrm>
            <a:off x="7697338" y="682388"/>
            <a:ext cx="3788652" cy="5418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6186" y="6318070"/>
            <a:ext cx="428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0.48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39785" y="6502736"/>
            <a:ext cx="25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Connectivity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25" y="159507"/>
            <a:ext cx="9240672" cy="65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696"/>
            <a:ext cx="8353567" cy="626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429" y="230164"/>
            <a:ext cx="4423315" cy="3700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9349" y="4239479"/>
            <a:ext cx="406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Connectivity graph threshold of 0.30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r>
              <a:rPr lang="en-US" dirty="0" smtClean="0"/>
              <a:t>Divide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to separate the PIR output caused due to a person sitting in his workplace and moving around. </a:t>
            </a:r>
          </a:p>
          <a:p>
            <a:r>
              <a:rPr lang="en-US" dirty="0" smtClean="0"/>
              <a:t>If it is possible then filter out the portion of the </a:t>
            </a:r>
            <a:r>
              <a:rPr lang="en-US" dirty="0" err="1" smtClean="0"/>
              <a:t>pir</a:t>
            </a:r>
            <a:r>
              <a:rPr lang="en-US" dirty="0" smtClean="0"/>
              <a:t> output caused due to a person sitting in his workplace from that caused due to walking around.</a:t>
            </a:r>
          </a:p>
          <a:p>
            <a:r>
              <a:rPr lang="en-US" dirty="0" smtClean="0"/>
              <a:t>Then apply the correlation to check for the neighboring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140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Calculate the transition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k</dc:creator>
  <cp:lastModifiedBy>arpan k</cp:lastModifiedBy>
  <cp:revision>14</cp:revision>
  <dcterms:created xsi:type="dcterms:W3CDTF">2016-02-21T11:29:52Z</dcterms:created>
  <dcterms:modified xsi:type="dcterms:W3CDTF">2016-02-21T22:10:29Z</dcterms:modified>
</cp:coreProperties>
</file>