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56" r:id="rId4"/>
    <p:sldId id="257" r:id="rId5"/>
    <p:sldId id="258" r:id="rId6"/>
    <p:sldId id="259" r:id="rId7"/>
    <p:sldId id="261" r:id="rId8"/>
    <p:sldId id="260" r:id="rId9"/>
    <p:sldId id="262" r:id="rId10"/>
    <p:sldId id="263" r:id="rId11"/>
    <p:sldId id="269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73CE-0DBD-47ED-BBD9-E278841F6B78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8AF6-9F41-4F79-B9DE-B6458DD4A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8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73CE-0DBD-47ED-BBD9-E278841F6B78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8AF6-9F41-4F79-B9DE-B6458DD4A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5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73CE-0DBD-47ED-BBD9-E278841F6B78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8AF6-9F41-4F79-B9DE-B6458DD4A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2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73CE-0DBD-47ED-BBD9-E278841F6B78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8AF6-9F41-4F79-B9DE-B6458DD4A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4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73CE-0DBD-47ED-BBD9-E278841F6B78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8AF6-9F41-4F79-B9DE-B6458DD4A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7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73CE-0DBD-47ED-BBD9-E278841F6B78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8AF6-9F41-4F79-B9DE-B6458DD4A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1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73CE-0DBD-47ED-BBD9-E278841F6B78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8AF6-9F41-4F79-B9DE-B6458DD4A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73CE-0DBD-47ED-BBD9-E278841F6B78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8AF6-9F41-4F79-B9DE-B6458DD4A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9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73CE-0DBD-47ED-BBD9-E278841F6B78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8AF6-9F41-4F79-B9DE-B6458DD4A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8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73CE-0DBD-47ED-BBD9-E278841F6B78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8AF6-9F41-4F79-B9DE-B6458DD4A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4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73CE-0DBD-47ED-BBD9-E278841F6B78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8AF6-9F41-4F79-B9DE-B6458DD4A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373CE-0DBD-47ED-BBD9-E278841F6B78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A8AF6-9F41-4F79-B9DE-B6458DD4A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4913"/>
            <a:ext cx="10020300" cy="1039523"/>
          </a:xfrm>
        </p:spPr>
        <p:txBody>
          <a:bodyPr/>
          <a:lstStyle/>
          <a:p>
            <a:r>
              <a:rPr lang="en-US" dirty="0" smtClean="0"/>
              <a:t>Improve packet reception.</a:t>
            </a:r>
            <a:endParaRPr lang="nl-NL" dirty="0" smtClean="0"/>
          </a:p>
          <a:p>
            <a:r>
              <a:rPr lang="en-US" dirty="0" smtClean="0"/>
              <a:t>Data analysis- EMD, correlation.</a:t>
            </a:r>
          </a:p>
          <a:p>
            <a:endParaRPr lang="en-US" dirty="0" smtClean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397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Agreed Goals last week </a:t>
            </a:r>
            <a:endParaRPr lang="nl-NL" sz="4000" dirty="0"/>
          </a:p>
        </p:txBody>
      </p:sp>
      <p:sp>
        <p:nvSpPr>
          <p:cNvPr id="5" name="Rectangle 4"/>
          <p:cNvSpPr/>
          <p:nvPr/>
        </p:nvSpPr>
        <p:spPr>
          <a:xfrm>
            <a:off x="838200" y="3084223"/>
            <a:ext cx="69030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Summary of work done</a:t>
            </a:r>
            <a:endParaRPr lang="nl-NL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58537" y="3668998"/>
            <a:ext cx="103701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Improve packet reception in TI and </a:t>
            </a:r>
            <a:r>
              <a:rPr lang="en-US" sz="2800" dirty="0" err="1" smtClean="0"/>
              <a:t>Memsic</a:t>
            </a:r>
            <a:r>
              <a:rPr lang="en-US" sz="2800" dirty="0" smtClean="0"/>
              <a:t> sensors.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Correlation between PIR sensor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Correlation for Light sensor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Correlation of IMF obtained by calculating EMD for light sensor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95722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9" y="493248"/>
            <a:ext cx="5715000" cy="4286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385" y="493248"/>
            <a:ext cx="5715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Mode Decomposition(EMD)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EMD is a process, not a theoretical tool.</a:t>
            </a:r>
          </a:p>
          <a:p>
            <a:r>
              <a:rPr lang="en-US" dirty="0" smtClean="0"/>
              <a:t>EMD calculation:</a:t>
            </a:r>
          </a:p>
          <a:p>
            <a:r>
              <a:rPr lang="fr-FR" altLang="fr-FR" dirty="0" err="1" smtClean="0">
                <a:latin typeface="Arial" panose="020B0604020202020204" pitchFamily="34" charset="0"/>
              </a:rPr>
              <a:t>compute</a:t>
            </a:r>
            <a:r>
              <a:rPr lang="fr-FR" altLang="fr-FR" dirty="0" smtClean="0">
                <a:latin typeface="Arial" panose="020B0604020202020204" pitchFamily="34" charset="0"/>
              </a:rPr>
              <a:t> </a:t>
            </a:r>
            <a:r>
              <a:rPr lang="fr-FR" altLang="fr-FR" dirty="0" err="1" smtClean="0">
                <a:latin typeface="Arial" panose="020B0604020202020204" pitchFamily="34" charset="0"/>
              </a:rPr>
              <a:t>lower</a:t>
            </a:r>
            <a:r>
              <a:rPr lang="fr-FR" altLang="fr-FR" dirty="0" smtClean="0">
                <a:latin typeface="Arial" panose="020B0604020202020204" pitchFamily="34" charset="0"/>
              </a:rPr>
              <a:t> and </a:t>
            </a:r>
            <a:r>
              <a:rPr lang="fr-FR" altLang="fr-FR" dirty="0" err="1" smtClean="0">
                <a:latin typeface="Arial" panose="020B0604020202020204" pitchFamily="34" charset="0"/>
              </a:rPr>
              <a:t>upper</a:t>
            </a:r>
            <a:r>
              <a:rPr lang="fr-FR" altLang="fr-FR" dirty="0" smtClean="0">
                <a:latin typeface="Arial" panose="020B0604020202020204" pitchFamily="34" charset="0"/>
              </a:rPr>
              <a:t> </a:t>
            </a:r>
            <a:r>
              <a:rPr lang="fr-FR" altLang="fr-FR" dirty="0" err="1" smtClean="0">
                <a:latin typeface="Arial" panose="020B0604020202020204" pitchFamily="34" charset="0"/>
              </a:rPr>
              <a:t>envelopes</a:t>
            </a:r>
            <a:r>
              <a:rPr lang="fr-FR" altLang="fr-FR" dirty="0" smtClean="0">
                <a:latin typeface="Arial" panose="020B0604020202020204" pitchFamily="34" charset="0"/>
              </a:rPr>
              <a:t> </a:t>
            </a:r>
            <a:r>
              <a:rPr lang="fr-FR" altLang="fr-FR" dirty="0" err="1" smtClean="0">
                <a:latin typeface="Arial" panose="020B0604020202020204" pitchFamily="34" charset="0"/>
              </a:rPr>
              <a:t>from</a:t>
            </a:r>
            <a:r>
              <a:rPr lang="fr-FR" altLang="fr-FR" dirty="0" smtClean="0">
                <a:latin typeface="Arial" panose="020B0604020202020204" pitchFamily="34" charset="0"/>
              </a:rPr>
              <a:t> interpolations </a:t>
            </a:r>
            <a:r>
              <a:rPr lang="fr-FR" altLang="fr-FR" dirty="0" err="1" smtClean="0">
                <a:latin typeface="Arial" panose="020B0604020202020204" pitchFamily="34" charset="0"/>
              </a:rPr>
              <a:t>between</a:t>
            </a:r>
            <a:r>
              <a:rPr lang="fr-FR" altLang="fr-FR" dirty="0" smtClean="0">
                <a:latin typeface="Arial" panose="020B0604020202020204" pitchFamily="34" charset="0"/>
              </a:rPr>
              <a:t> extrema</a:t>
            </a:r>
          </a:p>
          <a:p>
            <a:pPr lvl="1"/>
            <a:r>
              <a:rPr lang="fr-FR" altLang="fr-FR" dirty="0" err="1" smtClean="0">
                <a:latin typeface="Arial" panose="020B0604020202020204" pitchFamily="34" charset="0"/>
              </a:rPr>
              <a:t>substract</a:t>
            </a:r>
            <a:r>
              <a:rPr lang="fr-FR" altLang="fr-FR" dirty="0" smtClean="0">
                <a:latin typeface="Arial" panose="020B0604020202020204" pitchFamily="34" charset="0"/>
              </a:rPr>
              <a:t> </a:t>
            </a:r>
            <a:r>
              <a:rPr lang="fr-FR" altLang="fr-FR" dirty="0" err="1" smtClean="0">
                <a:latin typeface="Arial" panose="020B0604020202020204" pitchFamily="34" charset="0"/>
              </a:rPr>
              <a:t>mean</a:t>
            </a:r>
            <a:r>
              <a:rPr lang="fr-FR" altLang="fr-FR" dirty="0" smtClean="0">
                <a:latin typeface="Arial" panose="020B0604020202020204" pitchFamily="34" charset="0"/>
              </a:rPr>
              <a:t> </a:t>
            </a:r>
            <a:r>
              <a:rPr lang="fr-FR" altLang="fr-FR" dirty="0" err="1" smtClean="0">
                <a:latin typeface="Arial" panose="020B0604020202020204" pitchFamily="34" charset="0"/>
              </a:rPr>
              <a:t>envelope</a:t>
            </a:r>
            <a:r>
              <a:rPr lang="fr-FR" altLang="fr-FR" dirty="0" smtClean="0">
                <a:latin typeface="Arial" panose="020B0604020202020204" pitchFamily="34" charset="0"/>
              </a:rPr>
              <a:t> </a:t>
            </a:r>
            <a:r>
              <a:rPr lang="fr-FR" altLang="fr-FR" dirty="0" err="1" smtClean="0">
                <a:latin typeface="Arial" panose="020B0604020202020204" pitchFamily="34" charset="0"/>
              </a:rPr>
              <a:t>from</a:t>
            </a:r>
            <a:r>
              <a:rPr lang="fr-FR" altLang="fr-FR" dirty="0" smtClean="0">
                <a:latin typeface="Arial" panose="020B0604020202020204" pitchFamily="34" charset="0"/>
              </a:rPr>
              <a:t> signal</a:t>
            </a:r>
          </a:p>
          <a:p>
            <a:pPr lvl="1"/>
            <a:r>
              <a:rPr lang="fr-FR" altLang="fr-FR" dirty="0" err="1" smtClean="0">
                <a:latin typeface="Arial" panose="020B0604020202020204" pitchFamily="34" charset="0"/>
              </a:rPr>
              <a:t>iterate</a:t>
            </a:r>
            <a:r>
              <a:rPr lang="fr-FR" altLang="fr-FR" dirty="0" smtClean="0">
                <a:latin typeface="Arial" panose="020B0604020202020204" pitchFamily="34" charset="0"/>
              </a:rPr>
              <a:t> </a:t>
            </a:r>
            <a:r>
              <a:rPr lang="fr-FR" altLang="fr-FR" dirty="0" err="1" smtClean="0">
                <a:latin typeface="Arial" panose="020B0604020202020204" pitchFamily="34" charset="0"/>
              </a:rPr>
              <a:t>until</a:t>
            </a:r>
            <a:r>
              <a:rPr lang="fr-FR" altLang="fr-FR" dirty="0" smtClean="0">
                <a:latin typeface="Arial" panose="020B0604020202020204" pitchFamily="34" charset="0"/>
              </a:rPr>
              <a:t> </a:t>
            </a:r>
            <a:r>
              <a:rPr lang="fr-FR" altLang="fr-FR" dirty="0" err="1" smtClean="0">
                <a:latin typeface="Arial" panose="020B0604020202020204" pitchFamily="34" charset="0"/>
              </a:rPr>
              <a:t>mean</a:t>
            </a:r>
            <a:r>
              <a:rPr lang="fr-FR" altLang="fr-FR" dirty="0" smtClean="0">
                <a:latin typeface="Arial" panose="020B0604020202020204" pitchFamily="34" charset="0"/>
              </a:rPr>
              <a:t> </a:t>
            </a:r>
            <a:r>
              <a:rPr lang="fr-FR" altLang="fr-FR" dirty="0" err="1" smtClean="0">
                <a:latin typeface="Arial" panose="020B0604020202020204" pitchFamily="34" charset="0"/>
              </a:rPr>
              <a:t>envelope</a:t>
            </a:r>
            <a:r>
              <a:rPr lang="fr-FR" altLang="fr-FR" dirty="0" smtClean="0">
                <a:latin typeface="Arial" panose="020B0604020202020204" pitchFamily="34" charset="0"/>
              </a:rPr>
              <a:t> = 0 and #{extrema} = #{</a:t>
            </a:r>
            <a:r>
              <a:rPr lang="fr-FR" altLang="fr-FR" dirty="0" err="1" smtClean="0">
                <a:latin typeface="Arial" panose="020B0604020202020204" pitchFamily="34" charset="0"/>
              </a:rPr>
              <a:t>zero-crossings</a:t>
            </a:r>
            <a:r>
              <a:rPr lang="fr-FR" altLang="fr-FR" dirty="0" smtClean="0">
                <a:latin typeface="Arial" panose="020B0604020202020204" pitchFamily="34" charset="0"/>
              </a:rPr>
              <a:t>} ± 1</a:t>
            </a:r>
          </a:p>
          <a:p>
            <a:r>
              <a:rPr lang="fr-FR" altLang="fr-FR" dirty="0" err="1" smtClean="0">
                <a:latin typeface="Arial" panose="020B0604020202020204" pitchFamily="34" charset="0"/>
              </a:rPr>
              <a:t>substract</a:t>
            </a:r>
            <a:r>
              <a:rPr lang="fr-FR" altLang="fr-FR" dirty="0" smtClean="0">
                <a:latin typeface="Arial" panose="020B0604020202020204" pitchFamily="34" charset="0"/>
              </a:rPr>
              <a:t> the </a:t>
            </a:r>
            <a:r>
              <a:rPr lang="fr-FR" altLang="fr-FR" dirty="0" err="1" smtClean="0">
                <a:latin typeface="Arial" panose="020B0604020202020204" pitchFamily="34" charset="0"/>
              </a:rPr>
              <a:t>obtained</a:t>
            </a:r>
            <a:r>
              <a:rPr lang="fr-FR" altLang="fr-FR" dirty="0" smtClean="0">
                <a:latin typeface="Arial" panose="020B0604020202020204" pitchFamily="34" charset="0"/>
              </a:rPr>
              <a:t> </a:t>
            </a:r>
            <a:r>
              <a:rPr lang="fr-FR" altLang="fr-FR" dirty="0" err="1" smtClean="0">
                <a:latin typeface="Arial" panose="020B0604020202020204" pitchFamily="34" charset="0"/>
              </a:rPr>
              <a:t>Intrinsic</a:t>
            </a:r>
            <a:r>
              <a:rPr lang="fr-FR" altLang="fr-FR" dirty="0" smtClean="0">
                <a:latin typeface="Arial" panose="020B0604020202020204" pitchFamily="34" charset="0"/>
              </a:rPr>
              <a:t> Mode </a:t>
            </a:r>
            <a:r>
              <a:rPr lang="fr-FR" altLang="fr-FR" dirty="0" err="1" smtClean="0">
                <a:latin typeface="Arial" panose="020B0604020202020204" pitchFamily="34" charset="0"/>
              </a:rPr>
              <a:t>Function</a:t>
            </a:r>
            <a:r>
              <a:rPr lang="fr-FR" altLang="fr-FR" dirty="0" smtClean="0">
                <a:latin typeface="Arial" panose="020B0604020202020204" pitchFamily="34" charset="0"/>
              </a:rPr>
              <a:t> (IMF) </a:t>
            </a:r>
            <a:r>
              <a:rPr lang="fr-FR" altLang="fr-FR" dirty="0" err="1" smtClean="0">
                <a:latin typeface="Arial" panose="020B0604020202020204" pitchFamily="34" charset="0"/>
              </a:rPr>
              <a:t>from</a:t>
            </a:r>
            <a:r>
              <a:rPr lang="fr-FR" altLang="fr-FR" dirty="0" smtClean="0">
                <a:latin typeface="Arial" panose="020B0604020202020204" pitchFamily="34" charset="0"/>
              </a:rPr>
              <a:t> signal and </a:t>
            </a:r>
            <a:r>
              <a:rPr lang="fr-FR" altLang="fr-FR" dirty="0" err="1" smtClean="0">
                <a:latin typeface="Arial" panose="020B0604020202020204" pitchFamily="34" charset="0"/>
              </a:rPr>
              <a:t>iterate</a:t>
            </a:r>
            <a:r>
              <a:rPr lang="fr-FR" altLang="fr-FR" dirty="0" smtClean="0">
                <a:latin typeface="Arial" panose="020B0604020202020204" pitchFamily="34" charset="0"/>
              </a:rPr>
              <a:t> on </a:t>
            </a:r>
            <a:r>
              <a:rPr lang="fr-FR" altLang="fr-FR" dirty="0" err="1" smtClean="0">
                <a:latin typeface="Arial" panose="020B0604020202020204" pitchFamily="34" charset="0"/>
              </a:rPr>
              <a:t>residual</a:t>
            </a:r>
            <a:endParaRPr lang="fr-FR" altLang="fr-FR" dirty="0" smtClean="0">
              <a:latin typeface="Arial" panose="020B0604020202020204" pitchFamily="34" charset="0"/>
            </a:endParaRPr>
          </a:p>
          <a:p>
            <a:r>
              <a:rPr lang="en-US" dirty="0" smtClean="0"/>
              <a:t>EMD removes the low frequency trends in the traces and compare the readings at high frequencies.</a:t>
            </a:r>
          </a:p>
          <a:p>
            <a:r>
              <a:rPr lang="en-US" dirty="0" smtClean="0"/>
              <a:t>Occupancy and room activities occur at random times during the day and change at a higher frequency than weather patterns.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35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97" y="535451"/>
            <a:ext cx="5715000" cy="4286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797" y="535451"/>
            <a:ext cx="5715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7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" y="225962"/>
            <a:ext cx="5715000" cy="4286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53" y="225962"/>
            <a:ext cx="5715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6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94" y="535452"/>
            <a:ext cx="5715000" cy="4286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594" y="535452"/>
            <a:ext cx="5715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0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90" y="563587"/>
            <a:ext cx="5715000" cy="4286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130" y="563587"/>
            <a:ext cx="5715000" cy="42862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97527" y="5112327"/>
            <a:ext cx="1052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According to </a:t>
            </a:r>
            <a:r>
              <a:rPr lang="nl-NL" dirty="0" smtClean="0"/>
              <a:t>Fontugne to get accurate results data of atleast 24hr is required.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3433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the week.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packet reception for PIR sensors. Increase the time slot duration. </a:t>
            </a:r>
          </a:p>
          <a:p>
            <a:r>
              <a:rPr lang="en-US" dirty="0" smtClean="0"/>
              <a:t>connected map with transitions in the PIR sensor data.</a:t>
            </a:r>
          </a:p>
          <a:p>
            <a:r>
              <a:rPr lang="en-US" dirty="0" smtClean="0"/>
              <a:t>Start with 1 person data and then extend it for data with multiple people.</a:t>
            </a:r>
            <a:endParaRPr lang="en-US" dirty="0" smtClean="0"/>
          </a:p>
          <a:p>
            <a:r>
              <a:rPr lang="en-US" dirty="0" smtClean="0"/>
              <a:t>Validate EMD with larger amount of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packet reception.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Measures taken: </a:t>
            </a:r>
          </a:p>
          <a:p>
            <a:pPr lvl="1"/>
            <a:r>
              <a:rPr lang="en-US" dirty="0" smtClean="0"/>
              <a:t>Increase in the transmission power.</a:t>
            </a:r>
          </a:p>
          <a:p>
            <a:pPr lvl="1"/>
            <a:r>
              <a:rPr lang="en-US" dirty="0" smtClean="0"/>
              <a:t>Changing batteries.</a:t>
            </a:r>
          </a:p>
          <a:p>
            <a:pPr lvl="1"/>
            <a:r>
              <a:rPr lang="en-US" dirty="0" smtClean="0"/>
              <a:t>Removing few obstacles.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memsic</a:t>
            </a:r>
            <a:r>
              <a:rPr lang="en-US" dirty="0" smtClean="0"/>
              <a:t> sensor data time slot of 50ms with 5 retransmission and 6ms delay.</a:t>
            </a:r>
          </a:p>
          <a:p>
            <a:pPr lvl="1"/>
            <a:r>
              <a:rPr lang="en-US" dirty="0" smtClean="0"/>
              <a:t>Result for </a:t>
            </a:r>
            <a:r>
              <a:rPr lang="en-US" dirty="0" err="1" smtClean="0"/>
              <a:t>memsic</a:t>
            </a:r>
            <a:r>
              <a:rPr lang="en-US" dirty="0" smtClean="0"/>
              <a:t> sensor : packet lost 2% and 7%.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0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33" y="908162"/>
            <a:ext cx="11547835" cy="558279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041239"/>
              </p:ext>
            </p:extLst>
          </p:nvPr>
        </p:nvGraphicFramePr>
        <p:xfrm>
          <a:off x="579121" y="1352280"/>
          <a:ext cx="1095132" cy="44612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5132"/>
              </a:tblGrid>
              <a:tr h="55765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9.9452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5765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2.1413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5765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2.6574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5765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1.168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5765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7.9882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5765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1.8345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5765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11.3063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5765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3.5065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1033" y="584996"/>
            <a:ext cx="110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 packet lost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3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00" y="982350"/>
            <a:ext cx="11666853" cy="556011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246060"/>
              </p:ext>
            </p:extLst>
          </p:nvPr>
        </p:nvGraphicFramePr>
        <p:xfrm>
          <a:off x="809019" y="1211687"/>
          <a:ext cx="926206" cy="47383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6206"/>
              </a:tblGrid>
              <a:tr h="59229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7.66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9229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9229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5.656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9229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23.6678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9229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14.0574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9229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1.4888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9229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9229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4.5416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8331" y="336019"/>
            <a:ext cx="110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 packet lost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69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19" y="1"/>
            <a:ext cx="10515600" cy="768640"/>
          </a:xfrm>
        </p:spPr>
        <p:txBody>
          <a:bodyPr/>
          <a:lstStyle/>
          <a:p>
            <a:r>
              <a:rPr lang="en-US" dirty="0" smtClean="0"/>
              <a:t>Correlation </a:t>
            </a:r>
            <a:r>
              <a:rPr lang="en-US" dirty="0" smtClean="0"/>
              <a:t>coefficient for PIR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55930" y="6154465"/>
            <a:ext cx="3567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Correlation analysis for : Afterlunch_12_02_17_28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481"/>
            <a:ext cx="4080986" cy="30594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419" y="576481"/>
            <a:ext cx="4080986" cy="30594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19" y="3640960"/>
            <a:ext cx="4080986" cy="30594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0791" y="3409639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7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128"/>
            <a:ext cx="4451985" cy="3337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905" y="113128"/>
            <a:ext cx="4572000" cy="342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4572000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7905" y="3429000"/>
            <a:ext cx="4451985" cy="33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15" y="1567029"/>
            <a:ext cx="5715000" cy="4286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567628"/>
            <a:ext cx="5715000" cy="42862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24791" y="145473"/>
            <a:ext cx="1040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Correlation for light sensor data.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118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9" y="577654"/>
            <a:ext cx="5715000" cy="4286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19" y="577654"/>
            <a:ext cx="5715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6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26" y="788670"/>
            <a:ext cx="5715000" cy="4286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526" y="788670"/>
            <a:ext cx="5715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1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300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Agreed Goals last week </vt:lpstr>
      <vt:lpstr>Improving packet reception.</vt:lpstr>
      <vt:lpstr>PowerPoint Presentation</vt:lpstr>
      <vt:lpstr>PowerPoint Presentation</vt:lpstr>
      <vt:lpstr>Correlation coefficient for PIR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Empirical Mode Decomposition(EMD)</vt:lpstr>
      <vt:lpstr>PowerPoint Presentation</vt:lpstr>
      <vt:lpstr>PowerPoint Presentation</vt:lpstr>
      <vt:lpstr>PowerPoint Presentation</vt:lpstr>
      <vt:lpstr>PowerPoint Presentation</vt:lpstr>
      <vt:lpstr>Goals for the week.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arpan k</dc:creator>
  <cp:lastModifiedBy>Govindaraju, Arpan</cp:lastModifiedBy>
  <cp:revision>26</cp:revision>
  <dcterms:created xsi:type="dcterms:W3CDTF">2016-02-14T20:19:19Z</dcterms:created>
  <dcterms:modified xsi:type="dcterms:W3CDTF">2016-02-15T10:38:59Z</dcterms:modified>
</cp:coreProperties>
</file>