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2" r:id="rId3"/>
    <p:sldId id="258" r:id="rId4"/>
    <p:sldId id="259" r:id="rId5"/>
    <p:sldId id="256" r:id="rId6"/>
    <p:sldId id="260" r:id="rId7"/>
    <p:sldId id="257" r:id="rId8"/>
    <p:sldId id="264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20086-8F71-4B1F-BE87-A1FF656BA4A5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7431-B041-4E27-8BFF-1C5712EE0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15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20086-8F71-4B1F-BE87-A1FF656BA4A5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7431-B041-4E27-8BFF-1C5712EE0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58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20086-8F71-4B1F-BE87-A1FF656BA4A5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7431-B041-4E27-8BFF-1C5712EE0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84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20086-8F71-4B1F-BE87-A1FF656BA4A5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7431-B041-4E27-8BFF-1C5712EE0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46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20086-8F71-4B1F-BE87-A1FF656BA4A5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7431-B041-4E27-8BFF-1C5712EE0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37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20086-8F71-4B1F-BE87-A1FF656BA4A5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7431-B041-4E27-8BFF-1C5712EE0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6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20086-8F71-4B1F-BE87-A1FF656BA4A5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7431-B041-4E27-8BFF-1C5712EE0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42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20086-8F71-4B1F-BE87-A1FF656BA4A5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7431-B041-4E27-8BFF-1C5712EE0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39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20086-8F71-4B1F-BE87-A1FF656BA4A5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7431-B041-4E27-8BFF-1C5712EE0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80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20086-8F71-4B1F-BE87-A1FF656BA4A5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7431-B041-4E27-8BFF-1C5712EE0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78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20086-8F71-4B1F-BE87-A1FF656BA4A5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7431-B041-4E27-8BFF-1C5712EE0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26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20086-8F71-4B1F-BE87-A1FF656BA4A5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17431-B041-4E27-8BFF-1C5712EE0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87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354937" cy="1013552"/>
          </a:xfrm>
        </p:spPr>
        <p:txBody>
          <a:bodyPr/>
          <a:lstStyle/>
          <a:p>
            <a:r>
              <a:rPr lang="en-US" dirty="0" smtClean="0"/>
              <a:t>Agreed Goals last week</a:t>
            </a:r>
            <a:endParaRPr lang="nl-NL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013553"/>
            <a:ext cx="10515600" cy="2886419"/>
          </a:xfrm>
        </p:spPr>
        <p:txBody>
          <a:bodyPr/>
          <a:lstStyle/>
          <a:p>
            <a:r>
              <a:rPr lang="en-US" dirty="0" smtClean="0"/>
              <a:t>Improve packet reception for PIR sensors. Increase the time slot duration. </a:t>
            </a:r>
          </a:p>
          <a:p>
            <a:r>
              <a:rPr lang="en-US" dirty="0" smtClean="0"/>
              <a:t>connected map with transitions in the PIR sensor data.</a:t>
            </a:r>
          </a:p>
          <a:p>
            <a:r>
              <a:rPr lang="en-US" dirty="0" smtClean="0"/>
              <a:t>Start with 1 person data and then extend it for data with multiple people.</a:t>
            </a:r>
          </a:p>
          <a:p>
            <a:r>
              <a:rPr lang="en-US" dirty="0" smtClean="0"/>
              <a:t>Validate EMD with larger amount of data.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2593" y="4043190"/>
            <a:ext cx="1136940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Summary of Work done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Packet reception improved with ack.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Connected map with correlation for the PIR sensor data with 1 person in the room.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Calculation of transition.</a:t>
            </a:r>
          </a:p>
        </p:txBody>
      </p:sp>
    </p:spTree>
    <p:extLst>
      <p:ext uri="{BB962C8B-B14F-4D97-AF65-F5344CB8AC3E}">
        <p14:creationId xmlns:p14="http://schemas.microsoft.com/office/powerpoint/2010/main" val="96893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87988" cy="901815"/>
          </a:xfrm>
        </p:spPr>
        <p:txBody>
          <a:bodyPr/>
          <a:lstStyle/>
          <a:p>
            <a:r>
              <a:rPr lang="en-US" dirty="0" smtClean="0"/>
              <a:t>Goals for the week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6940"/>
            <a:ext cx="10515600" cy="4910023"/>
          </a:xfrm>
        </p:spPr>
        <p:txBody>
          <a:bodyPr/>
          <a:lstStyle/>
          <a:p>
            <a:r>
              <a:rPr lang="en-US" dirty="0" smtClean="0"/>
              <a:t>Check ways of performing analysis in the frequency domain and see if the frequency for walking is different from that when a person is working in his workplace.</a:t>
            </a:r>
          </a:p>
          <a:p>
            <a:r>
              <a:rPr lang="en-US" dirty="0" smtClean="0"/>
              <a:t>Collect data throughout the week when there are at least 4 people in the room.</a:t>
            </a:r>
          </a:p>
          <a:p>
            <a:r>
              <a:rPr lang="en-US" dirty="0" smtClean="0"/>
              <a:t>Frequency aggregation method for EMD.</a:t>
            </a:r>
          </a:p>
          <a:p>
            <a:r>
              <a:rPr lang="en-US" dirty="0" smtClean="0"/>
              <a:t>Bug fix for Packet transmission stopping randomly.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5113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00" y="982350"/>
            <a:ext cx="11666853" cy="5560118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09019" y="1211687"/>
          <a:ext cx="926206" cy="47383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6206"/>
              </a:tblGrid>
              <a:tr h="59229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7.66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9229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9229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5.656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9229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23.6678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9229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14.0574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9229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1.4888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9229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9229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4.5416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8330" y="336019"/>
            <a:ext cx="1107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% packet lost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478795" y="336019"/>
            <a:ext cx="8449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Data from previous week</a:t>
            </a:r>
            <a:endParaRPr lang="nl-NL" sz="3600" dirty="0"/>
          </a:p>
        </p:txBody>
      </p:sp>
    </p:spTree>
    <p:extLst>
      <p:ext uri="{BB962C8B-B14F-4D97-AF65-F5344CB8AC3E}">
        <p14:creationId xmlns:p14="http://schemas.microsoft.com/office/powerpoint/2010/main" val="38883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911080"/>
              </p:ext>
            </p:extLst>
          </p:nvPr>
        </p:nvGraphicFramePr>
        <p:xfrm>
          <a:off x="109182" y="200450"/>
          <a:ext cx="2415654" cy="60502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4574"/>
                <a:gridCol w="1401080"/>
              </a:tblGrid>
              <a:tr h="6546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Packet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800" u="none" strike="noStrike" dirty="0" smtClean="0">
                          <a:effectLst/>
                        </a:rPr>
                        <a:t>lost </a:t>
                      </a:r>
                      <a:r>
                        <a:rPr lang="en-US" sz="1800" u="none" strike="noStrike" dirty="0">
                          <a:effectLst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num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smtClean="0">
                          <a:effectLst/>
                        </a:rPr>
                        <a:t>packet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800" u="none" strike="noStrike" dirty="0" smtClean="0">
                          <a:effectLst/>
                        </a:rPr>
                        <a:t>lost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6744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6744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6744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0.0007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6744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6744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6744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6744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0.0017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6744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814" y="1058020"/>
            <a:ext cx="7400925" cy="56673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30487" y="200450"/>
            <a:ext cx="8912646" cy="702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Data with improvised packet reception</a:t>
            </a:r>
            <a:endParaRPr lang="nl-NL" sz="4000" dirty="0"/>
          </a:p>
        </p:txBody>
      </p:sp>
    </p:spTree>
    <p:extLst>
      <p:ext uri="{BB962C8B-B14F-4D97-AF65-F5344CB8AC3E}">
        <p14:creationId xmlns:p14="http://schemas.microsoft.com/office/powerpoint/2010/main" val="240399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26" y="910135"/>
            <a:ext cx="7930487" cy="59478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47713" y="1351128"/>
            <a:ext cx="36439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Single person in the room.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Walking </a:t>
            </a:r>
            <a:r>
              <a:rPr lang="en-US" dirty="0" smtClean="0"/>
              <a:t>back and forth 4 times from 8 to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Went out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Came back in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Walking from 3-5-7-1.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04967" y="272955"/>
            <a:ext cx="8065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Test the correlation between the nodes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7713" y="3884067"/>
            <a:ext cx="34004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13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9396"/>
            <a:ext cx="7419975" cy="5562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518617" y="0"/>
                <a:ext cx="10211812" cy="11233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Correlation coefficient 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 </m:t>
                            </m:r>
                          </m:e>
                        </m:nary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) </m:t>
                                    </m:r>
                                  </m:e>
                                </m:nary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ad>
                          <m:radPr>
                            <m:degHide m:val="on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) </m:t>
                                    </m:r>
                                  </m:e>
                                </m:nary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17" y="0"/>
                <a:ext cx="10211812" cy="1123321"/>
              </a:xfrm>
              <a:prstGeom prst="rect">
                <a:avLst/>
              </a:prstGeom>
              <a:blipFill rotWithShape="0">
                <a:blip r:embed="rId3"/>
                <a:stretch>
                  <a:fillRect l="-119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311" t="6264" b="17485"/>
          <a:stretch/>
        </p:blipFill>
        <p:spPr>
          <a:xfrm>
            <a:off x="7829540" y="899909"/>
            <a:ext cx="3788652" cy="541816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829539" y="5948738"/>
            <a:ext cx="3947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Connectivity </a:t>
            </a:r>
            <a:r>
              <a:rPr lang="en-US" dirty="0"/>
              <a:t>graph Threshold of 0.48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7523" y="6342148"/>
            <a:ext cx="733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Correlation between sensor nodes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8810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70275" y="771181"/>
            <a:ext cx="33160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Initial 15mins 4 people + Me and </a:t>
            </a:r>
            <a:r>
              <a:rPr lang="en-US" dirty="0" err="1" smtClean="0"/>
              <a:t>Fei</a:t>
            </a:r>
            <a:r>
              <a:rPr lang="en-US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Fei</a:t>
            </a:r>
            <a:r>
              <a:rPr lang="en-US" dirty="0" smtClean="0"/>
              <a:t> sitting near the desktop.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 am sitting between 3 and 5 initially.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After an hour one person sitting between 2 and 4. More close to 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771181"/>
            <a:ext cx="7496175" cy="57054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1354" y="187287"/>
            <a:ext cx="8615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Scenario 2</a:t>
            </a:r>
            <a:endParaRPr lang="nl-NL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425" y="3840315"/>
            <a:ext cx="460057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08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353567" cy="6265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429" y="230164"/>
            <a:ext cx="4423315" cy="370039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929349" y="4239479"/>
            <a:ext cx="4065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Connectivity graph threshold of 0.30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91518" y="6466901"/>
            <a:ext cx="733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Correlation between sensor node for scenario-2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6675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214" y="1520328"/>
            <a:ext cx="10560586" cy="4656635"/>
          </a:xfrm>
        </p:spPr>
        <p:txBody>
          <a:bodyPr/>
          <a:lstStyle/>
          <a:p>
            <a:r>
              <a:rPr lang="en-US" dirty="0" smtClean="0"/>
              <a:t>Correlation works well when a person is moving around or when the person is sitting in a region where is there is a overlap between 2 sensors.</a:t>
            </a:r>
          </a:p>
          <a:p>
            <a:r>
              <a:rPr lang="en-US" dirty="0" smtClean="0"/>
              <a:t>Is </a:t>
            </a:r>
            <a:r>
              <a:rPr lang="en-US" dirty="0" smtClean="0"/>
              <a:t>it possible to separate the PIR output caused due to a person sitting in his workplace and moving around. </a:t>
            </a:r>
          </a:p>
          <a:p>
            <a:r>
              <a:rPr lang="en-US" dirty="0" smtClean="0"/>
              <a:t>If it is possible then filter out the portion of the </a:t>
            </a:r>
            <a:r>
              <a:rPr lang="en-US" dirty="0" err="1" smtClean="0"/>
              <a:t>pir</a:t>
            </a:r>
            <a:r>
              <a:rPr lang="en-US" dirty="0" smtClean="0"/>
              <a:t> output caused due to a person sitting in his workplace from that caused due to walking around.</a:t>
            </a:r>
          </a:p>
          <a:p>
            <a:r>
              <a:rPr lang="en-US" dirty="0" smtClean="0"/>
              <a:t>Then apply the correlation to check for the neighboring nodes.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0501" y="528810"/>
            <a:ext cx="10373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Inference that can be drawn</a:t>
            </a:r>
            <a:endParaRPr lang="nl-NL" sz="3200" dirty="0"/>
          </a:p>
        </p:txBody>
      </p:sp>
    </p:spTree>
    <p:extLst>
      <p:ext uri="{BB962C8B-B14F-4D97-AF65-F5344CB8AC3E}">
        <p14:creationId xmlns:p14="http://schemas.microsoft.com/office/powerpoint/2010/main" val="17791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the transition.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Primitive method still needs to be improved.</a:t>
            </a:r>
            <a:endParaRPr lang="en-US" dirty="0" smtClean="0"/>
          </a:p>
          <a:p>
            <a:r>
              <a:rPr lang="en-US" dirty="0" smtClean="0"/>
              <a:t>Create a moving window of 32 samples each with 50% overlap.</a:t>
            </a:r>
          </a:p>
          <a:p>
            <a:r>
              <a:rPr lang="en-US" dirty="0" smtClean="0"/>
              <a:t>Calculate the sum of all the elements in that window.</a:t>
            </a:r>
          </a:p>
          <a:p>
            <a:r>
              <a:rPr lang="en-US" dirty="0" smtClean="0"/>
              <a:t>As the window moves we can observe gradual increase in the amplitude when the person is moving towards the sensor and decreases when the person moves away.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093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</TotalTime>
  <Words>442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Office Theme</vt:lpstr>
      <vt:lpstr>Agreed Goals last week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Detecting the transition.</vt:lpstr>
      <vt:lpstr>Goals for the week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arpan k</dc:creator>
  <cp:lastModifiedBy>Govindaraju, Arpan</cp:lastModifiedBy>
  <cp:revision>31</cp:revision>
  <dcterms:created xsi:type="dcterms:W3CDTF">2016-02-21T11:29:52Z</dcterms:created>
  <dcterms:modified xsi:type="dcterms:W3CDTF">2016-02-22T16:09:32Z</dcterms:modified>
</cp:coreProperties>
</file>