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6" r:id="rId12"/>
    <p:sldId id="269" r:id="rId13"/>
    <p:sldId id="265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6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1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3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9AA5-E304-4472-992A-33C2CCF58F2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2134" y="130090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Collect more sensor data with large duration.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Check for time synchronization after the implementation of the 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Fix the bug which causes the </a:t>
            </a:r>
            <a:r>
              <a:rPr lang="en-US" dirty="0" err="1"/>
              <a:t>the</a:t>
            </a:r>
            <a:r>
              <a:rPr lang="en-US" dirty="0"/>
              <a:t> PIR sensor to stop transmission </a:t>
            </a:r>
            <a:r>
              <a:rPr lang="en-US" dirty="0" smtClean="0"/>
              <a:t>randomly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Analyzing data from the audio sensor on the </a:t>
            </a:r>
            <a:r>
              <a:rPr lang="en-US" dirty="0" err="1"/>
              <a:t>memsic</a:t>
            </a:r>
            <a:r>
              <a:rPr lang="en-US" dirty="0"/>
              <a:t> motes.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92134" y="34852"/>
            <a:ext cx="9144000" cy="976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Agreed Goals last week </a:t>
            </a:r>
            <a:endParaRPr lang="nl-NL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4009" y="3535573"/>
            <a:ext cx="10068792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Summary of work done</a:t>
            </a:r>
            <a:r>
              <a:rPr lang="nl-NL" sz="4000" dirty="0" smtClean="0"/>
              <a:t/>
            </a:r>
            <a:br>
              <a:rPr lang="nl-NL" sz="4000" dirty="0" smtClean="0"/>
            </a:br>
            <a:endParaRPr lang="nl-NL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609858" y="3953815"/>
            <a:ext cx="97106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Collection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Time synchronization checked, synchronization error is still within 100ms.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Bug fixed.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Binary correlation for the </a:t>
            </a:r>
            <a:r>
              <a:rPr lang="en-US" sz="2200" dirty="0" err="1" smtClean="0"/>
              <a:t>pir</a:t>
            </a:r>
            <a:r>
              <a:rPr lang="en-US" sz="2200" dirty="0" smtClean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1259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86691"/>
            <a:ext cx="7147560" cy="53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6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5" y="1146266"/>
            <a:ext cx="6583136" cy="4937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3128561"/>
            <a:ext cx="4181475" cy="3419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6840" y="5806440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&gt; 0.86</a:t>
            </a:r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7726680" y="723471"/>
            <a:ext cx="4210808" cy="2133500"/>
            <a:chOff x="7486501" y="266547"/>
            <a:chExt cx="4600575" cy="26574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6501" y="266547"/>
              <a:ext cx="4600575" cy="26574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198431" y="939990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N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57806" y="1982764"/>
              <a:ext cx="30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NL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63116" y="1982764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nl-N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98092" y="1982764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nl-N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56351" y="1987321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nl-N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41069" y="939990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37242" y="990748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nl-NL" dirty="0"/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7856351" y="1022461"/>
              <a:ext cx="367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nl-NL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518617" y="0"/>
                <a:ext cx="10211812" cy="1123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coefficient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7" y="0"/>
                <a:ext cx="10211812" cy="1123321"/>
              </a:xfrm>
              <a:prstGeom prst="rect">
                <a:avLst/>
              </a:prstGeom>
              <a:blipFill rotWithShape="0">
                <a:blip r:embed="rId5"/>
                <a:stretch>
                  <a:fillRect l="-11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02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67" y="1579620"/>
            <a:ext cx="5333333" cy="40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3" y="1337560"/>
            <a:ext cx="6690026" cy="5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1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8" y="194944"/>
            <a:ext cx="8402532" cy="6301899"/>
          </a:xfrm>
        </p:spPr>
      </p:pic>
    </p:spTree>
    <p:extLst>
      <p:ext uri="{BB962C8B-B14F-4D97-AF65-F5344CB8AC3E}">
        <p14:creationId xmlns:p14="http://schemas.microsoft.com/office/powerpoint/2010/main" val="310026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2" y="0"/>
            <a:ext cx="7314595" cy="54859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452360" y="388191"/>
            <a:ext cx="4210808" cy="2133500"/>
            <a:chOff x="7486501" y="266547"/>
            <a:chExt cx="4600575" cy="26574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6501" y="266547"/>
              <a:ext cx="4600575" cy="26574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198431" y="939990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N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57806" y="1982764"/>
              <a:ext cx="30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NL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63116" y="1982764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nl-N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98092" y="1982764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nl-N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56351" y="1987321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nl-N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41069" y="939990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37242" y="990748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nl-NL" dirty="0"/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7856351" y="1022461"/>
              <a:ext cx="367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nl-NL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943" y="3128561"/>
            <a:ext cx="4086225" cy="3581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3440" y="5867400"/>
            <a:ext cx="578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&gt; 0.82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166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5" y="660174"/>
            <a:ext cx="5561208" cy="41709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93" y="895600"/>
            <a:ext cx="5674026" cy="4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4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analysis in the </a:t>
            </a:r>
            <a:r>
              <a:rPr lang="en-US" dirty="0" err="1" smtClean="0"/>
              <a:t>pir</a:t>
            </a:r>
            <a:r>
              <a:rPr lang="en-US" dirty="0" smtClean="0"/>
              <a:t> data(</a:t>
            </a:r>
            <a:r>
              <a:rPr lang="en-US" dirty="0" err="1" smtClean="0"/>
              <a:t>prev</a:t>
            </a:r>
            <a:r>
              <a:rPr lang="en-US" dirty="0" smtClean="0"/>
              <a:t> week) integrate it with the correlation and try to find the topology of the sensor network.</a:t>
            </a:r>
          </a:p>
          <a:p>
            <a:r>
              <a:rPr lang="en-US" dirty="0" err="1" smtClean="0"/>
              <a:t>Memsic</a:t>
            </a:r>
            <a:r>
              <a:rPr lang="en-US" dirty="0" smtClean="0"/>
              <a:t> sensor data: find out the frequency range that gives a good correlation boundary for the sensor data.</a:t>
            </a:r>
          </a:p>
          <a:p>
            <a:r>
              <a:rPr lang="en-US" dirty="0" smtClean="0"/>
              <a:t>Sensor collect continuous data throughout the week. (hopefully the room will </a:t>
            </a:r>
            <a:r>
              <a:rPr lang="en-US" smtClean="0"/>
              <a:t>be occupied).</a:t>
            </a:r>
            <a:endParaRPr lang="nl-NL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the week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765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06" y="244701"/>
            <a:ext cx="8814515" cy="6610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668" y="489397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 Data (~4hrs)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" y="169840"/>
            <a:ext cx="7732690" cy="57995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525006" y="388176"/>
                <a:ext cx="2974084" cy="694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06" y="388176"/>
                <a:ext cx="2974084" cy="6948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822842" y="2209800"/>
            <a:ext cx="3713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: number of 1’s in the same position in both the data.</a:t>
            </a:r>
          </a:p>
          <a:p>
            <a:r>
              <a:rPr lang="en-US" dirty="0" smtClean="0"/>
              <a:t>P1: number of 1’s in data set 1.</a:t>
            </a:r>
          </a:p>
          <a:p>
            <a:r>
              <a:rPr lang="en-US" dirty="0" smtClean="0"/>
              <a:t>P2:number of 1’s in dataset 2.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15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8941" y="6259132"/>
            <a:ext cx="684133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of 8mins; Threshold of 0.38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24" y="2827455"/>
            <a:ext cx="4519476" cy="4030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154" y="0"/>
            <a:ext cx="7679551" cy="6066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145565" y="6163194"/>
                <a:ext cx="2974084" cy="694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565" y="6163194"/>
                <a:ext cx="2974084" cy="6948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486501" y="266547"/>
            <a:ext cx="4600575" cy="2657475"/>
            <a:chOff x="7486501" y="266547"/>
            <a:chExt cx="4600575" cy="26574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6501" y="266547"/>
              <a:ext cx="4600575" cy="2657475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1198431" y="939990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N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57806" y="1982764"/>
              <a:ext cx="30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N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63116" y="1982764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nl-N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98092" y="1982764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nl-N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56351" y="1987321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nl-N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41069" y="939990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37242" y="990748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nl-NL" dirty="0"/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7856351" y="1022461"/>
              <a:ext cx="367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3494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26" y="2287968"/>
            <a:ext cx="4374247" cy="3719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748" y="-222438"/>
            <a:ext cx="6949789" cy="52123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3195" y="5799961"/>
                <a:ext cx="10016197" cy="73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Jaccard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dataset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second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data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position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C: number of 0s in the first data set and 1s in the second dataset in the same position. 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5" y="5799961"/>
                <a:ext cx="10016197" cy="739946"/>
              </a:xfrm>
              <a:prstGeom prst="rect">
                <a:avLst/>
              </a:prstGeom>
              <a:blipFill rotWithShape="0">
                <a:blip r:embed="rId4"/>
                <a:stretch>
                  <a:fillRect l="-487"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33195" y="5057687"/>
            <a:ext cx="684133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of 6mins; Threshold of 0.40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486388" y="98631"/>
            <a:ext cx="4210808" cy="2133500"/>
            <a:chOff x="7486501" y="266547"/>
            <a:chExt cx="4600575" cy="26574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6501" y="266547"/>
              <a:ext cx="4600575" cy="265747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1198431" y="939990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N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57806" y="1982764"/>
              <a:ext cx="30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N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63116" y="1982764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nl-N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98092" y="1982764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nl-N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6351" y="1987321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nl-NL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41069" y="939990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37242" y="990748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nl-NL" dirty="0"/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7856351" y="1022461"/>
              <a:ext cx="367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1535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62" y="2860347"/>
            <a:ext cx="5197784" cy="4014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7619"/>
            <a:ext cx="7071360" cy="5303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952910" y="305560"/>
                <a:ext cx="3623876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𝑏𝑟𝑎𝑢𝑛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𝑙𝑎𝑛𝑞𝑢𝑒𝑡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10" y="305560"/>
                <a:ext cx="3623876" cy="6158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22363" y="6471139"/>
            <a:ext cx="817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=12min, threshold = 0.42.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486388" y="98631"/>
            <a:ext cx="4210808" cy="2133500"/>
            <a:chOff x="7486501" y="266547"/>
            <a:chExt cx="4600575" cy="265747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6501" y="266547"/>
              <a:ext cx="4600575" cy="26574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198431" y="939990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N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57806" y="1982764"/>
              <a:ext cx="30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N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63116" y="1982764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nl-N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98092" y="1982764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nl-N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56351" y="1987321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nl-N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41069" y="939990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37242" y="990748"/>
              <a:ext cx="33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nl-NL" dirty="0"/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7856351" y="1022461"/>
              <a:ext cx="367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8244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Creating a window and taking the maximum value of the correlation between 2 nodes increases the performance.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window length of 6 to 12 min gives good results.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Out of the 7 types of correlations: </a:t>
                </a:r>
                <a:r>
                  <a:rPr lang="en-US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correlation ratio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i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Jaccard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𝑏𝑟𝑎𝑢𝑛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𝑏𝑙𝑎𝑛𝑞𝑢𝑒𝑡</m:t>
                    </m:r>
                  </m:oMath>
                </a14:m>
                <a:r>
                  <a:rPr lang="nl-NL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were effective.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41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911352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8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960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316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Goals for the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k</dc:creator>
  <cp:lastModifiedBy>Govindaraju, Arpan</cp:lastModifiedBy>
  <cp:revision>34</cp:revision>
  <dcterms:created xsi:type="dcterms:W3CDTF">2016-02-07T21:48:08Z</dcterms:created>
  <dcterms:modified xsi:type="dcterms:W3CDTF">2016-02-29T09:54:51Z</dcterms:modified>
</cp:coreProperties>
</file>