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Sheet1!$B$1:$AA$1</c:f>
              <c:strCache>
                <c:ptCount val="26"/>
                <c:pt idx="0">
                  <c:v>0</c:v>
                </c:pt>
                <c:pt idx="1">
                  <c:v>0.0000000e+00</c:v>
                </c:pt>
                <c:pt idx="2">
                  <c:v>0.0000000e+00</c:v>
                </c:pt>
                <c:pt idx="3">
                  <c:v>0.0000000e+00</c:v>
                </c:pt>
                <c:pt idx="4">
                  <c:v>0.0000000e+00</c:v>
                </c:pt>
                <c:pt idx="5">
                  <c:v>0.0000000e+00</c:v>
                </c:pt>
                <c:pt idx="6">
                  <c:v>0.0000000e+00</c:v>
                </c:pt>
                <c:pt idx="7">
                  <c:v>0.0000000e+00</c:v>
                </c:pt>
                <c:pt idx="8">
                  <c:v>0.0000000e+00</c:v>
                </c:pt>
                <c:pt idx="9">
                  <c:v>0.0000000e+00</c:v>
                </c:pt>
                <c:pt idx="10">
                  <c:v>0.0000000e+00</c:v>
                </c:pt>
                <c:pt idx="11">
                  <c:v>0.0000000e+00</c:v>
                </c:pt>
                <c:pt idx="12">
                  <c:v>0.0000000e+00</c:v>
                </c:pt>
                <c:pt idx="13">
                  <c:v>0.0000000e+00</c:v>
                </c:pt>
                <c:pt idx="14">
                  <c:v>0.0000000e+00</c:v>
                </c:pt>
                <c:pt idx="15">
                  <c:v>0.0000000e+00</c:v>
                </c:pt>
                <c:pt idx="16">
                  <c:v>0.0000000e+00</c:v>
                </c:pt>
                <c:pt idx="17">
                  <c:v>0.0000000e+00</c:v>
                </c:pt>
                <c:pt idx="18">
                  <c:v>0.0000000e+00</c:v>
                </c:pt>
                <c:pt idx="19">
                  <c:v>0.0000000e+00</c:v>
                </c:pt>
                <c:pt idx="20">
                  <c:v>0.0000000e+00</c:v>
                </c:pt>
                <c:pt idx="21">
                  <c:v>0.0000000e+00</c:v>
                </c:pt>
                <c:pt idx="22">
                  <c:v>0.0000000e+00</c:v>
                </c:pt>
                <c:pt idx="23">
                  <c:v>0.0000000e+00</c:v>
                </c:pt>
                <c:pt idx="24">
                  <c:v>0.0000000e+00</c:v>
                </c:pt>
                <c:pt idx="25">
                  <c:v>0.0000000e+00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Sheet1!$AB$1:$ACX$1</c:f>
              <c:numCache>
                <c:formatCode>0.00E+00</c:formatCode>
                <c:ptCount val="751"/>
                <c:pt idx="0">
                  <c:v>10000000</c:v>
                </c:pt>
                <c:pt idx="1">
                  <c:v>10000000</c:v>
                </c:pt>
                <c:pt idx="2">
                  <c:v>10000000</c:v>
                </c:pt>
                <c:pt idx="3">
                  <c:v>10000000</c:v>
                </c:pt>
                <c:pt idx="4">
                  <c:v>10000000</c:v>
                </c:pt>
                <c:pt idx="5">
                  <c:v>10000000</c:v>
                </c:pt>
                <c:pt idx="6">
                  <c:v>10000000</c:v>
                </c:pt>
                <c:pt idx="7">
                  <c:v>10000000</c:v>
                </c:pt>
                <c:pt idx="8">
                  <c:v>10000000</c:v>
                </c:pt>
                <c:pt idx="9">
                  <c:v>10000000</c:v>
                </c:pt>
                <c:pt idx="10">
                  <c:v>10000000</c:v>
                </c:pt>
                <c:pt idx="11">
                  <c:v>10000000</c:v>
                </c:pt>
                <c:pt idx="12">
                  <c:v>10000000</c:v>
                </c:pt>
                <c:pt idx="13">
                  <c:v>10000000</c:v>
                </c:pt>
                <c:pt idx="14">
                  <c:v>10000000</c:v>
                </c:pt>
                <c:pt idx="15">
                  <c:v>10000000</c:v>
                </c:pt>
                <c:pt idx="16">
                  <c:v>10000000</c:v>
                </c:pt>
                <c:pt idx="17">
                  <c:v>10000000</c:v>
                </c:pt>
                <c:pt idx="18">
                  <c:v>10000000</c:v>
                </c:pt>
                <c:pt idx="19">
                  <c:v>10000000</c:v>
                </c:pt>
                <c:pt idx="20">
                  <c:v>10000000</c:v>
                </c:pt>
                <c:pt idx="21">
                  <c:v>10000000</c:v>
                </c:pt>
                <c:pt idx="22">
                  <c:v>10000000</c:v>
                </c:pt>
                <c:pt idx="23">
                  <c:v>10000000</c:v>
                </c:pt>
                <c:pt idx="24">
                  <c:v>10000000</c:v>
                </c:pt>
                <c:pt idx="25">
                  <c:v>10000000</c:v>
                </c:pt>
                <c:pt idx="26">
                  <c:v>10000000</c:v>
                </c:pt>
                <c:pt idx="27">
                  <c:v>10000000</c:v>
                </c:pt>
                <c:pt idx="28">
                  <c:v>10000000</c:v>
                </c:pt>
                <c:pt idx="29">
                  <c:v>10000000</c:v>
                </c:pt>
                <c:pt idx="30">
                  <c:v>10000000</c:v>
                </c:pt>
                <c:pt idx="31">
                  <c:v>10000000</c:v>
                </c:pt>
                <c:pt idx="32">
                  <c:v>10000000</c:v>
                </c:pt>
                <c:pt idx="33">
                  <c:v>10000000</c:v>
                </c:pt>
                <c:pt idx="34">
                  <c:v>10000000</c:v>
                </c:pt>
                <c:pt idx="35">
                  <c:v>10000000</c:v>
                </c:pt>
                <c:pt idx="36">
                  <c:v>10000000</c:v>
                </c:pt>
                <c:pt idx="37">
                  <c:v>10000000</c:v>
                </c:pt>
                <c:pt idx="38">
                  <c:v>10000000</c:v>
                </c:pt>
                <c:pt idx="39">
                  <c:v>10000000</c:v>
                </c:pt>
                <c:pt idx="40">
                  <c:v>10000000</c:v>
                </c:pt>
                <c:pt idx="41">
                  <c:v>10000000</c:v>
                </c:pt>
                <c:pt idx="42">
                  <c:v>10000000</c:v>
                </c:pt>
                <c:pt idx="43">
                  <c:v>10000000</c:v>
                </c:pt>
                <c:pt idx="44">
                  <c:v>10000000</c:v>
                </c:pt>
                <c:pt idx="45">
                  <c:v>10000000</c:v>
                </c:pt>
                <c:pt idx="46">
                  <c:v>10000000</c:v>
                </c:pt>
                <c:pt idx="47">
                  <c:v>10000000</c:v>
                </c:pt>
                <c:pt idx="48">
                  <c:v>10000000</c:v>
                </c:pt>
                <c:pt idx="49">
                  <c:v>10000000</c:v>
                </c:pt>
                <c:pt idx="50">
                  <c:v>10000000</c:v>
                </c:pt>
                <c:pt idx="51">
                  <c:v>10000000</c:v>
                </c:pt>
                <c:pt idx="52">
                  <c:v>10000000</c:v>
                </c:pt>
                <c:pt idx="53">
                  <c:v>10000000</c:v>
                </c:pt>
                <c:pt idx="54">
                  <c:v>10000000</c:v>
                </c:pt>
                <c:pt idx="55">
                  <c:v>10000000</c:v>
                </c:pt>
                <c:pt idx="56">
                  <c:v>10000000</c:v>
                </c:pt>
                <c:pt idx="57">
                  <c:v>10000000</c:v>
                </c:pt>
                <c:pt idx="58">
                  <c:v>10000000</c:v>
                </c:pt>
                <c:pt idx="59">
                  <c:v>10000000</c:v>
                </c:pt>
                <c:pt idx="60">
                  <c:v>10000000</c:v>
                </c:pt>
                <c:pt idx="61">
                  <c:v>10000000</c:v>
                </c:pt>
                <c:pt idx="62">
                  <c:v>10000000</c:v>
                </c:pt>
                <c:pt idx="63">
                  <c:v>10000000</c:v>
                </c:pt>
                <c:pt idx="64">
                  <c:v>10000000</c:v>
                </c:pt>
                <c:pt idx="65">
                  <c:v>10000000</c:v>
                </c:pt>
                <c:pt idx="66">
                  <c:v>10000000</c:v>
                </c:pt>
                <c:pt idx="67">
                  <c:v>10000000</c:v>
                </c:pt>
                <c:pt idx="68">
                  <c:v>10000000</c:v>
                </c:pt>
                <c:pt idx="69">
                  <c:v>10000000</c:v>
                </c:pt>
                <c:pt idx="70">
                  <c:v>10000000</c:v>
                </c:pt>
                <c:pt idx="71">
                  <c:v>10000000</c:v>
                </c:pt>
                <c:pt idx="72">
                  <c:v>10000000</c:v>
                </c:pt>
                <c:pt idx="73">
                  <c:v>10000000</c:v>
                </c:pt>
                <c:pt idx="74">
                  <c:v>10000000</c:v>
                </c:pt>
                <c:pt idx="75">
                  <c:v>10000000</c:v>
                </c:pt>
                <c:pt idx="76">
                  <c:v>10000000</c:v>
                </c:pt>
                <c:pt idx="77">
                  <c:v>10000000</c:v>
                </c:pt>
                <c:pt idx="78">
                  <c:v>10000000</c:v>
                </c:pt>
                <c:pt idx="79">
                  <c:v>10000000</c:v>
                </c:pt>
                <c:pt idx="80">
                  <c:v>10000000</c:v>
                </c:pt>
                <c:pt idx="81">
                  <c:v>10000000</c:v>
                </c:pt>
                <c:pt idx="82">
                  <c:v>10000000</c:v>
                </c:pt>
                <c:pt idx="83">
                  <c:v>10000000</c:v>
                </c:pt>
                <c:pt idx="84">
                  <c:v>10000000</c:v>
                </c:pt>
                <c:pt idx="85">
                  <c:v>10000000</c:v>
                </c:pt>
                <c:pt idx="86">
                  <c:v>10000000</c:v>
                </c:pt>
                <c:pt idx="87">
                  <c:v>10000000</c:v>
                </c:pt>
                <c:pt idx="88">
                  <c:v>10000000</c:v>
                </c:pt>
                <c:pt idx="89">
                  <c:v>10000000</c:v>
                </c:pt>
                <c:pt idx="90">
                  <c:v>10000000</c:v>
                </c:pt>
                <c:pt idx="91">
                  <c:v>10000000</c:v>
                </c:pt>
                <c:pt idx="92">
                  <c:v>10000000</c:v>
                </c:pt>
                <c:pt idx="93">
                  <c:v>10000000</c:v>
                </c:pt>
                <c:pt idx="94">
                  <c:v>10000000</c:v>
                </c:pt>
                <c:pt idx="95">
                  <c:v>10000000</c:v>
                </c:pt>
                <c:pt idx="96">
                  <c:v>10000000</c:v>
                </c:pt>
                <c:pt idx="97">
                  <c:v>10000000</c:v>
                </c:pt>
                <c:pt idx="98">
                  <c:v>10000000</c:v>
                </c:pt>
                <c:pt idx="99">
                  <c:v>10000000</c:v>
                </c:pt>
                <c:pt idx="100">
                  <c:v>10000000</c:v>
                </c:pt>
                <c:pt idx="101">
                  <c:v>10000000</c:v>
                </c:pt>
                <c:pt idx="102">
                  <c:v>10000000</c:v>
                </c:pt>
                <c:pt idx="103">
                  <c:v>10000000</c:v>
                </c:pt>
                <c:pt idx="104">
                  <c:v>10000000</c:v>
                </c:pt>
                <c:pt idx="105">
                  <c:v>10000000</c:v>
                </c:pt>
                <c:pt idx="106">
                  <c:v>10000000</c:v>
                </c:pt>
                <c:pt idx="107">
                  <c:v>10000000</c:v>
                </c:pt>
                <c:pt idx="108">
                  <c:v>10000000</c:v>
                </c:pt>
                <c:pt idx="109">
                  <c:v>10000000</c:v>
                </c:pt>
                <c:pt idx="110">
                  <c:v>10000000</c:v>
                </c:pt>
                <c:pt idx="111">
                  <c:v>10000000</c:v>
                </c:pt>
                <c:pt idx="112">
                  <c:v>10000000</c:v>
                </c:pt>
                <c:pt idx="113">
                  <c:v>10000000</c:v>
                </c:pt>
                <c:pt idx="114">
                  <c:v>10000000</c:v>
                </c:pt>
                <c:pt idx="115">
                  <c:v>10000000</c:v>
                </c:pt>
                <c:pt idx="116">
                  <c:v>10000000</c:v>
                </c:pt>
                <c:pt idx="117">
                  <c:v>10000000</c:v>
                </c:pt>
                <c:pt idx="118">
                  <c:v>10000000</c:v>
                </c:pt>
                <c:pt idx="119">
                  <c:v>10000000</c:v>
                </c:pt>
                <c:pt idx="120">
                  <c:v>10000000</c:v>
                </c:pt>
                <c:pt idx="121">
                  <c:v>10000000</c:v>
                </c:pt>
                <c:pt idx="122">
                  <c:v>10000000</c:v>
                </c:pt>
                <c:pt idx="123">
                  <c:v>10000000</c:v>
                </c:pt>
                <c:pt idx="124">
                  <c:v>10000000</c:v>
                </c:pt>
                <c:pt idx="125">
                  <c:v>10000000</c:v>
                </c:pt>
                <c:pt idx="126">
                  <c:v>10000000</c:v>
                </c:pt>
                <c:pt idx="127">
                  <c:v>10000000</c:v>
                </c:pt>
                <c:pt idx="128">
                  <c:v>10000000</c:v>
                </c:pt>
                <c:pt idx="129">
                  <c:v>10000000</c:v>
                </c:pt>
                <c:pt idx="130">
                  <c:v>10000000</c:v>
                </c:pt>
                <c:pt idx="131">
                  <c:v>10000000</c:v>
                </c:pt>
                <c:pt idx="132">
                  <c:v>10000000</c:v>
                </c:pt>
                <c:pt idx="133">
                  <c:v>10000000</c:v>
                </c:pt>
                <c:pt idx="134">
                  <c:v>10000000</c:v>
                </c:pt>
                <c:pt idx="135">
                  <c:v>10000000</c:v>
                </c:pt>
                <c:pt idx="136">
                  <c:v>10000000</c:v>
                </c:pt>
                <c:pt idx="137">
                  <c:v>10000000</c:v>
                </c:pt>
                <c:pt idx="138">
                  <c:v>10000000</c:v>
                </c:pt>
                <c:pt idx="139">
                  <c:v>10000000</c:v>
                </c:pt>
                <c:pt idx="140">
                  <c:v>10000000</c:v>
                </c:pt>
                <c:pt idx="141">
                  <c:v>10000000</c:v>
                </c:pt>
                <c:pt idx="142">
                  <c:v>10000000</c:v>
                </c:pt>
                <c:pt idx="143">
                  <c:v>10000000</c:v>
                </c:pt>
                <c:pt idx="144">
                  <c:v>10000000</c:v>
                </c:pt>
                <c:pt idx="145">
                  <c:v>10000000</c:v>
                </c:pt>
                <c:pt idx="146">
                  <c:v>10000000</c:v>
                </c:pt>
                <c:pt idx="147">
                  <c:v>10000000</c:v>
                </c:pt>
                <c:pt idx="148">
                  <c:v>10000000</c:v>
                </c:pt>
                <c:pt idx="149">
                  <c:v>10000000</c:v>
                </c:pt>
                <c:pt idx="150">
                  <c:v>10000000</c:v>
                </c:pt>
                <c:pt idx="151">
                  <c:v>10000000</c:v>
                </c:pt>
                <c:pt idx="152">
                  <c:v>10000000</c:v>
                </c:pt>
                <c:pt idx="153">
                  <c:v>10000000</c:v>
                </c:pt>
                <c:pt idx="154">
                  <c:v>10000000</c:v>
                </c:pt>
                <c:pt idx="155">
                  <c:v>10000000</c:v>
                </c:pt>
                <c:pt idx="156">
                  <c:v>10000000</c:v>
                </c:pt>
                <c:pt idx="157">
                  <c:v>10000000</c:v>
                </c:pt>
                <c:pt idx="158">
                  <c:v>10000000</c:v>
                </c:pt>
                <c:pt idx="159">
                  <c:v>10000000</c:v>
                </c:pt>
                <c:pt idx="160">
                  <c:v>10000000</c:v>
                </c:pt>
                <c:pt idx="161">
                  <c:v>10000000</c:v>
                </c:pt>
                <c:pt idx="162">
                  <c:v>10000000</c:v>
                </c:pt>
                <c:pt idx="163">
                  <c:v>10000000</c:v>
                </c:pt>
                <c:pt idx="164">
                  <c:v>10000000</c:v>
                </c:pt>
                <c:pt idx="165">
                  <c:v>10000000</c:v>
                </c:pt>
                <c:pt idx="166">
                  <c:v>10000000</c:v>
                </c:pt>
                <c:pt idx="167">
                  <c:v>10000000</c:v>
                </c:pt>
                <c:pt idx="168">
                  <c:v>10000000</c:v>
                </c:pt>
                <c:pt idx="169">
                  <c:v>10000000</c:v>
                </c:pt>
                <c:pt idx="170">
                  <c:v>10000000</c:v>
                </c:pt>
                <c:pt idx="171">
                  <c:v>10000000</c:v>
                </c:pt>
                <c:pt idx="172">
                  <c:v>10000000</c:v>
                </c:pt>
                <c:pt idx="173">
                  <c:v>10000000</c:v>
                </c:pt>
                <c:pt idx="174">
                  <c:v>10000000</c:v>
                </c:pt>
                <c:pt idx="175">
                  <c:v>10000000</c:v>
                </c:pt>
                <c:pt idx="176">
                  <c:v>10000000</c:v>
                </c:pt>
                <c:pt idx="177">
                  <c:v>10000000</c:v>
                </c:pt>
                <c:pt idx="178">
                  <c:v>10000000</c:v>
                </c:pt>
                <c:pt idx="179">
                  <c:v>10000000</c:v>
                </c:pt>
                <c:pt idx="180">
                  <c:v>10000000</c:v>
                </c:pt>
                <c:pt idx="181">
                  <c:v>10000000</c:v>
                </c:pt>
                <c:pt idx="182">
                  <c:v>10000000</c:v>
                </c:pt>
                <c:pt idx="183">
                  <c:v>10000000</c:v>
                </c:pt>
                <c:pt idx="184">
                  <c:v>10000000</c:v>
                </c:pt>
                <c:pt idx="185">
                  <c:v>10000000</c:v>
                </c:pt>
                <c:pt idx="186">
                  <c:v>10000000</c:v>
                </c:pt>
                <c:pt idx="187">
                  <c:v>10000000</c:v>
                </c:pt>
                <c:pt idx="188">
                  <c:v>10000000</c:v>
                </c:pt>
                <c:pt idx="189">
                  <c:v>10000000</c:v>
                </c:pt>
                <c:pt idx="190">
                  <c:v>10000000</c:v>
                </c:pt>
                <c:pt idx="191">
                  <c:v>10000000</c:v>
                </c:pt>
                <c:pt idx="192">
                  <c:v>10000000</c:v>
                </c:pt>
                <c:pt idx="193">
                  <c:v>10000000</c:v>
                </c:pt>
                <c:pt idx="194">
                  <c:v>10000000</c:v>
                </c:pt>
                <c:pt idx="195">
                  <c:v>10000000</c:v>
                </c:pt>
                <c:pt idx="196">
                  <c:v>10000000</c:v>
                </c:pt>
                <c:pt idx="197">
                  <c:v>10000000</c:v>
                </c:pt>
                <c:pt idx="198">
                  <c:v>10000000</c:v>
                </c:pt>
                <c:pt idx="199">
                  <c:v>10000000</c:v>
                </c:pt>
                <c:pt idx="200">
                  <c:v>10000000</c:v>
                </c:pt>
                <c:pt idx="201">
                  <c:v>10000000</c:v>
                </c:pt>
                <c:pt idx="202">
                  <c:v>10000000</c:v>
                </c:pt>
                <c:pt idx="203">
                  <c:v>10000000</c:v>
                </c:pt>
                <c:pt idx="204">
                  <c:v>10000000</c:v>
                </c:pt>
                <c:pt idx="205">
                  <c:v>10000000</c:v>
                </c:pt>
                <c:pt idx="206">
                  <c:v>10000000</c:v>
                </c:pt>
                <c:pt idx="207">
                  <c:v>10000000</c:v>
                </c:pt>
                <c:pt idx="208">
                  <c:v>10000000</c:v>
                </c:pt>
                <c:pt idx="209">
                  <c:v>10000000</c:v>
                </c:pt>
                <c:pt idx="210">
                  <c:v>10000000</c:v>
                </c:pt>
                <c:pt idx="211">
                  <c:v>10000000</c:v>
                </c:pt>
                <c:pt idx="212">
                  <c:v>10000000</c:v>
                </c:pt>
                <c:pt idx="213">
                  <c:v>10000000</c:v>
                </c:pt>
                <c:pt idx="214">
                  <c:v>10000000</c:v>
                </c:pt>
                <c:pt idx="215">
                  <c:v>10000000</c:v>
                </c:pt>
                <c:pt idx="216">
                  <c:v>10000000</c:v>
                </c:pt>
                <c:pt idx="217">
                  <c:v>10000000</c:v>
                </c:pt>
                <c:pt idx="218">
                  <c:v>10000000</c:v>
                </c:pt>
                <c:pt idx="219">
                  <c:v>10000000</c:v>
                </c:pt>
                <c:pt idx="220">
                  <c:v>10000000</c:v>
                </c:pt>
                <c:pt idx="221">
                  <c:v>10000000</c:v>
                </c:pt>
                <c:pt idx="222">
                  <c:v>10000000</c:v>
                </c:pt>
                <c:pt idx="223">
                  <c:v>10000000</c:v>
                </c:pt>
                <c:pt idx="224">
                  <c:v>10000000</c:v>
                </c:pt>
                <c:pt idx="225">
                  <c:v>10000000</c:v>
                </c:pt>
                <c:pt idx="226">
                  <c:v>10000000</c:v>
                </c:pt>
                <c:pt idx="227">
                  <c:v>10000000</c:v>
                </c:pt>
                <c:pt idx="228">
                  <c:v>10000000</c:v>
                </c:pt>
                <c:pt idx="229">
                  <c:v>10000000</c:v>
                </c:pt>
                <c:pt idx="230">
                  <c:v>10000000</c:v>
                </c:pt>
                <c:pt idx="231">
                  <c:v>10000000</c:v>
                </c:pt>
                <c:pt idx="232">
                  <c:v>10000000</c:v>
                </c:pt>
                <c:pt idx="233">
                  <c:v>10000000</c:v>
                </c:pt>
                <c:pt idx="234">
                  <c:v>10000000</c:v>
                </c:pt>
                <c:pt idx="235">
                  <c:v>10000000</c:v>
                </c:pt>
                <c:pt idx="236">
                  <c:v>10000000</c:v>
                </c:pt>
                <c:pt idx="237">
                  <c:v>10000000</c:v>
                </c:pt>
                <c:pt idx="238">
                  <c:v>10000000</c:v>
                </c:pt>
                <c:pt idx="239">
                  <c:v>10000000</c:v>
                </c:pt>
                <c:pt idx="240">
                  <c:v>10000000</c:v>
                </c:pt>
                <c:pt idx="241">
                  <c:v>10000000</c:v>
                </c:pt>
                <c:pt idx="242">
                  <c:v>10000000</c:v>
                </c:pt>
                <c:pt idx="243">
                  <c:v>10000000</c:v>
                </c:pt>
                <c:pt idx="244">
                  <c:v>10000000</c:v>
                </c:pt>
                <c:pt idx="245">
                  <c:v>10000000</c:v>
                </c:pt>
                <c:pt idx="246">
                  <c:v>10000000</c:v>
                </c:pt>
                <c:pt idx="247">
                  <c:v>10000000</c:v>
                </c:pt>
                <c:pt idx="248">
                  <c:v>10000000</c:v>
                </c:pt>
                <c:pt idx="249">
                  <c:v>10000000</c:v>
                </c:pt>
                <c:pt idx="250">
                  <c:v>10000000</c:v>
                </c:pt>
                <c:pt idx="251">
                  <c:v>10000000</c:v>
                </c:pt>
                <c:pt idx="252">
                  <c:v>10000000</c:v>
                </c:pt>
                <c:pt idx="253">
                  <c:v>10000000</c:v>
                </c:pt>
                <c:pt idx="254">
                  <c:v>10000000</c:v>
                </c:pt>
                <c:pt idx="255">
                  <c:v>10000000</c:v>
                </c:pt>
                <c:pt idx="256">
                  <c:v>10000000</c:v>
                </c:pt>
                <c:pt idx="257">
                  <c:v>10000000</c:v>
                </c:pt>
                <c:pt idx="258">
                  <c:v>10000000</c:v>
                </c:pt>
                <c:pt idx="259">
                  <c:v>10000000</c:v>
                </c:pt>
                <c:pt idx="260">
                  <c:v>10000000</c:v>
                </c:pt>
                <c:pt idx="261">
                  <c:v>10000000</c:v>
                </c:pt>
                <c:pt idx="262">
                  <c:v>10000000</c:v>
                </c:pt>
                <c:pt idx="263">
                  <c:v>10000000</c:v>
                </c:pt>
                <c:pt idx="264">
                  <c:v>10000000</c:v>
                </c:pt>
                <c:pt idx="265">
                  <c:v>10000000</c:v>
                </c:pt>
                <c:pt idx="266">
                  <c:v>10000000</c:v>
                </c:pt>
                <c:pt idx="267">
                  <c:v>10000000</c:v>
                </c:pt>
                <c:pt idx="268">
                  <c:v>10000000</c:v>
                </c:pt>
                <c:pt idx="269">
                  <c:v>10000000</c:v>
                </c:pt>
                <c:pt idx="270">
                  <c:v>10000000</c:v>
                </c:pt>
                <c:pt idx="271">
                  <c:v>10000000</c:v>
                </c:pt>
                <c:pt idx="272">
                  <c:v>10000000</c:v>
                </c:pt>
                <c:pt idx="273">
                  <c:v>10000000</c:v>
                </c:pt>
                <c:pt idx="274">
                  <c:v>10000000</c:v>
                </c:pt>
                <c:pt idx="275">
                  <c:v>10000000</c:v>
                </c:pt>
                <c:pt idx="276">
                  <c:v>10000000</c:v>
                </c:pt>
                <c:pt idx="277">
                  <c:v>10000000</c:v>
                </c:pt>
                <c:pt idx="278">
                  <c:v>10000000</c:v>
                </c:pt>
                <c:pt idx="279">
                  <c:v>10000000</c:v>
                </c:pt>
                <c:pt idx="280">
                  <c:v>10000000</c:v>
                </c:pt>
                <c:pt idx="281">
                  <c:v>10000000</c:v>
                </c:pt>
                <c:pt idx="282">
                  <c:v>10000000</c:v>
                </c:pt>
                <c:pt idx="283">
                  <c:v>10000000</c:v>
                </c:pt>
                <c:pt idx="284">
                  <c:v>10000000</c:v>
                </c:pt>
                <c:pt idx="285">
                  <c:v>10000000</c:v>
                </c:pt>
                <c:pt idx="286">
                  <c:v>10000000</c:v>
                </c:pt>
                <c:pt idx="287">
                  <c:v>10000000</c:v>
                </c:pt>
                <c:pt idx="288">
                  <c:v>10000000</c:v>
                </c:pt>
                <c:pt idx="289">
                  <c:v>10000000</c:v>
                </c:pt>
                <c:pt idx="290">
                  <c:v>10000000</c:v>
                </c:pt>
                <c:pt idx="291">
                  <c:v>10000000</c:v>
                </c:pt>
                <c:pt idx="292">
                  <c:v>10000000</c:v>
                </c:pt>
                <c:pt idx="293">
                  <c:v>10000000</c:v>
                </c:pt>
                <c:pt idx="294">
                  <c:v>10000000</c:v>
                </c:pt>
                <c:pt idx="295">
                  <c:v>10000000</c:v>
                </c:pt>
                <c:pt idx="296">
                  <c:v>10000000</c:v>
                </c:pt>
                <c:pt idx="297">
                  <c:v>10000000</c:v>
                </c:pt>
                <c:pt idx="298">
                  <c:v>10000000</c:v>
                </c:pt>
                <c:pt idx="299">
                  <c:v>10000000</c:v>
                </c:pt>
                <c:pt idx="300">
                  <c:v>10000000</c:v>
                </c:pt>
                <c:pt idx="301">
                  <c:v>10000000</c:v>
                </c:pt>
                <c:pt idx="302">
                  <c:v>10000000</c:v>
                </c:pt>
                <c:pt idx="303">
                  <c:v>10000000</c:v>
                </c:pt>
                <c:pt idx="304">
                  <c:v>10000000</c:v>
                </c:pt>
                <c:pt idx="305">
                  <c:v>10000000</c:v>
                </c:pt>
                <c:pt idx="306">
                  <c:v>10000000</c:v>
                </c:pt>
                <c:pt idx="307">
                  <c:v>10000000</c:v>
                </c:pt>
                <c:pt idx="308">
                  <c:v>10000000</c:v>
                </c:pt>
                <c:pt idx="309">
                  <c:v>10000000</c:v>
                </c:pt>
                <c:pt idx="310">
                  <c:v>10000000</c:v>
                </c:pt>
                <c:pt idx="311">
                  <c:v>10000000</c:v>
                </c:pt>
                <c:pt idx="312">
                  <c:v>10000000</c:v>
                </c:pt>
                <c:pt idx="313">
                  <c:v>10000000</c:v>
                </c:pt>
                <c:pt idx="314">
                  <c:v>10000000</c:v>
                </c:pt>
                <c:pt idx="315">
                  <c:v>10000000</c:v>
                </c:pt>
                <c:pt idx="316">
                  <c:v>10000000</c:v>
                </c:pt>
                <c:pt idx="317">
                  <c:v>10000000</c:v>
                </c:pt>
                <c:pt idx="318">
                  <c:v>10000000</c:v>
                </c:pt>
                <c:pt idx="319">
                  <c:v>10000000</c:v>
                </c:pt>
                <c:pt idx="320">
                  <c:v>10000000</c:v>
                </c:pt>
                <c:pt idx="321">
                  <c:v>10000000</c:v>
                </c:pt>
                <c:pt idx="322">
                  <c:v>10000000</c:v>
                </c:pt>
                <c:pt idx="323">
                  <c:v>10000000</c:v>
                </c:pt>
                <c:pt idx="324">
                  <c:v>10000000</c:v>
                </c:pt>
                <c:pt idx="325">
                  <c:v>10000000</c:v>
                </c:pt>
                <c:pt idx="326">
                  <c:v>10000000</c:v>
                </c:pt>
                <c:pt idx="327">
                  <c:v>10000000</c:v>
                </c:pt>
                <c:pt idx="328">
                  <c:v>10000000</c:v>
                </c:pt>
                <c:pt idx="329">
                  <c:v>10000000</c:v>
                </c:pt>
                <c:pt idx="330">
                  <c:v>10000000</c:v>
                </c:pt>
                <c:pt idx="331">
                  <c:v>10000000</c:v>
                </c:pt>
                <c:pt idx="332">
                  <c:v>10000000</c:v>
                </c:pt>
                <c:pt idx="333">
                  <c:v>10000000</c:v>
                </c:pt>
                <c:pt idx="334">
                  <c:v>10000000</c:v>
                </c:pt>
                <c:pt idx="335">
                  <c:v>10000000</c:v>
                </c:pt>
                <c:pt idx="336">
                  <c:v>10000000</c:v>
                </c:pt>
                <c:pt idx="337">
                  <c:v>10000000</c:v>
                </c:pt>
                <c:pt idx="338">
                  <c:v>10000000</c:v>
                </c:pt>
                <c:pt idx="339">
                  <c:v>10000000</c:v>
                </c:pt>
                <c:pt idx="340">
                  <c:v>10000000</c:v>
                </c:pt>
                <c:pt idx="341">
                  <c:v>10000000</c:v>
                </c:pt>
                <c:pt idx="342">
                  <c:v>10000000</c:v>
                </c:pt>
                <c:pt idx="343">
                  <c:v>10000000</c:v>
                </c:pt>
                <c:pt idx="344">
                  <c:v>10000000</c:v>
                </c:pt>
                <c:pt idx="345">
                  <c:v>10000000</c:v>
                </c:pt>
                <c:pt idx="346">
                  <c:v>10000000</c:v>
                </c:pt>
                <c:pt idx="347">
                  <c:v>10000000</c:v>
                </c:pt>
                <c:pt idx="348">
                  <c:v>10000000</c:v>
                </c:pt>
                <c:pt idx="349">
                  <c:v>10000000</c:v>
                </c:pt>
                <c:pt idx="350">
                  <c:v>10000000</c:v>
                </c:pt>
                <c:pt idx="351">
                  <c:v>10000000</c:v>
                </c:pt>
                <c:pt idx="352">
                  <c:v>10000000</c:v>
                </c:pt>
                <c:pt idx="353">
                  <c:v>10000000</c:v>
                </c:pt>
                <c:pt idx="354">
                  <c:v>10000000</c:v>
                </c:pt>
                <c:pt idx="355">
                  <c:v>10000000</c:v>
                </c:pt>
                <c:pt idx="356">
                  <c:v>10000000</c:v>
                </c:pt>
                <c:pt idx="357">
                  <c:v>10000000</c:v>
                </c:pt>
                <c:pt idx="358">
                  <c:v>10000000</c:v>
                </c:pt>
                <c:pt idx="359">
                  <c:v>10000000</c:v>
                </c:pt>
                <c:pt idx="360">
                  <c:v>10000000</c:v>
                </c:pt>
                <c:pt idx="361">
                  <c:v>10000000</c:v>
                </c:pt>
                <c:pt idx="362">
                  <c:v>10000000</c:v>
                </c:pt>
                <c:pt idx="363">
                  <c:v>10000000</c:v>
                </c:pt>
                <c:pt idx="364">
                  <c:v>10000000</c:v>
                </c:pt>
                <c:pt idx="365">
                  <c:v>10000000</c:v>
                </c:pt>
                <c:pt idx="366">
                  <c:v>10000000</c:v>
                </c:pt>
                <c:pt idx="367">
                  <c:v>10000000</c:v>
                </c:pt>
                <c:pt idx="368">
                  <c:v>10000000</c:v>
                </c:pt>
                <c:pt idx="369">
                  <c:v>10000000</c:v>
                </c:pt>
                <c:pt idx="370">
                  <c:v>10000000</c:v>
                </c:pt>
                <c:pt idx="371">
                  <c:v>10000000</c:v>
                </c:pt>
                <c:pt idx="372">
                  <c:v>10000000</c:v>
                </c:pt>
                <c:pt idx="373">
                  <c:v>10000000</c:v>
                </c:pt>
                <c:pt idx="374">
                  <c:v>10000000</c:v>
                </c:pt>
                <c:pt idx="375">
                  <c:v>10000000</c:v>
                </c:pt>
                <c:pt idx="376">
                  <c:v>10000000</c:v>
                </c:pt>
                <c:pt idx="377">
                  <c:v>10000000</c:v>
                </c:pt>
                <c:pt idx="378">
                  <c:v>10000000</c:v>
                </c:pt>
                <c:pt idx="379">
                  <c:v>10000000</c:v>
                </c:pt>
                <c:pt idx="380">
                  <c:v>10000000</c:v>
                </c:pt>
                <c:pt idx="381">
                  <c:v>10000000</c:v>
                </c:pt>
                <c:pt idx="382">
                  <c:v>10000000</c:v>
                </c:pt>
                <c:pt idx="383">
                  <c:v>10000000</c:v>
                </c:pt>
                <c:pt idx="384">
                  <c:v>10000000</c:v>
                </c:pt>
                <c:pt idx="385">
                  <c:v>10000000</c:v>
                </c:pt>
                <c:pt idx="386">
                  <c:v>10000000</c:v>
                </c:pt>
                <c:pt idx="387">
                  <c:v>10000000</c:v>
                </c:pt>
                <c:pt idx="388">
                  <c:v>10000000</c:v>
                </c:pt>
                <c:pt idx="389">
                  <c:v>10000000</c:v>
                </c:pt>
                <c:pt idx="390">
                  <c:v>10000000</c:v>
                </c:pt>
                <c:pt idx="391">
                  <c:v>10000000</c:v>
                </c:pt>
                <c:pt idx="392">
                  <c:v>10000000</c:v>
                </c:pt>
                <c:pt idx="393">
                  <c:v>10000000</c:v>
                </c:pt>
                <c:pt idx="394">
                  <c:v>10000000</c:v>
                </c:pt>
                <c:pt idx="395">
                  <c:v>10000000</c:v>
                </c:pt>
                <c:pt idx="396">
                  <c:v>10000000</c:v>
                </c:pt>
                <c:pt idx="397">
                  <c:v>10000000</c:v>
                </c:pt>
                <c:pt idx="398">
                  <c:v>10000000</c:v>
                </c:pt>
                <c:pt idx="399">
                  <c:v>10000000</c:v>
                </c:pt>
                <c:pt idx="400">
                  <c:v>10000000</c:v>
                </c:pt>
                <c:pt idx="401">
                  <c:v>10000000</c:v>
                </c:pt>
                <c:pt idx="402">
                  <c:v>10000000</c:v>
                </c:pt>
                <c:pt idx="403">
                  <c:v>10000000</c:v>
                </c:pt>
                <c:pt idx="404">
                  <c:v>10000000</c:v>
                </c:pt>
                <c:pt idx="405">
                  <c:v>10000000</c:v>
                </c:pt>
                <c:pt idx="406">
                  <c:v>10000000</c:v>
                </c:pt>
                <c:pt idx="407">
                  <c:v>10000000</c:v>
                </c:pt>
                <c:pt idx="408">
                  <c:v>10000000</c:v>
                </c:pt>
                <c:pt idx="409">
                  <c:v>10000000</c:v>
                </c:pt>
                <c:pt idx="410">
                  <c:v>10000000</c:v>
                </c:pt>
                <c:pt idx="411">
                  <c:v>10000000</c:v>
                </c:pt>
                <c:pt idx="412">
                  <c:v>10000000</c:v>
                </c:pt>
                <c:pt idx="413">
                  <c:v>10000000</c:v>
                </c:pt>
                <c:pt idx="414">
                  <c:v>10000000</c:v>
                </c:pt>
                <c:pt idx="415">
                  <c:v>10000000</c:v>
                </c:pt>
                <c:pt idx="416">
                  <c:v>10000000</c:v>
                </c:pt>
                <c:pt idx="417">
                  <c:v>10000000</c:v>
                </c:pt>
                <c:pt idx="418">
                  <c:v>10000000</c:v>
                </c:pt>
                <c:pt idx="419">
                  <c:v>10000000</c:v>
                </c:pt>
                <c:pt idx="420">
                  <c:v>10000000</c:v>
                </c:pt>
                <c:pt idx="421">
                  <c:v>10000000</c:v>
                </c:pt>
                <c:pt idx="422">
                  <c:v>10000000</c:v>
                </c:pt>
                <c:pt idx="423">
                  <c:v>10000000</c:v>
                </c:pt>
                <c:pt idx="424">
                  <c:v>10000000</c:v>
                </c:pt>
                <c:pt idx="425">
                  <c:v>10000000</c:v>
                </c:pt>
                <c:pt idx="426">
                  <c:v>10000000</c:v>
                </c:pt>
                <c:pt idx="427">
                  <c:v>10000000</c:v>
                </c:pt>
                <c:pt idx="428">
                  <c:v>10000000</c:v>
                </c:pt>
                <c:pt idx="429">
                  <c:v>10000000</c:v>
                </c:pt>
                <c:pt idx="430">
                  <c:v>10000000</c:v>
                </c:pt>
                <c:pt idx="431">
                  <c:v>10000000</c:v>
                </c:pt>
                <c:pt idx="432">
                  <c:v>10000000</c:v>
                </c:pt>
                <c:pt idx="433">
                  <c:v>10000000</c:v>
                </c:pt>
                <c:pt idx="434">
                  <c:v>10000000</c:v>
                </c:pt>
                <c:pt idx="435">
                  <c:v>10000000</c:v>
                </c:pt>
                <c:pt idx="436">
                  <c:v>10000000</c:v>
                </c:pt>
                <c:pt idx="437">
                  <c:v>10000000</c:v>
                </c:pt>
                <c:pt idx="438">
                  <c:v>10000000</c:v>
                </c:pt>
                <c:pt idx="439">
                  <c:v>10000000</c:v>
                </c:pt>
                <c:pt idx="440">
                  <c:v>10000000</c:v>
                </c:pt>
                <c:pt idx="441">
                  <c:v>10000000</c:v>
                </c:pt>
                <c:pt idx="442">
                  <c:v>10000000</c:v>
                </c:pt>
                <c:pt idx="443">
                  <c:v>10000000</c:v>
                </c:pt>
                <c:pt idx="444">
                  <c:v>10000000</c:v>
                </c:pt>
                <c:pt idx="445">
                  <c:v>10000000</c:v>
                </c:pt>
                <c:pt idx="446">
                  <c:v>10000000</c:v>
                </c:pt>
                <c:pt idx="447">
                  <c:v>10000000</c:v>
                </c:pt>
                <c:pt idx="448">
                  <c:v>10000000</c:v>
                </c:pt>
                <c:pt idx="449">
                  <c:v>10000000</c:v>
                </c:pt>
                <c:pt idx="450">
                  <c:v>10000000</c:v>
                </c:pt>
                <c:pt idx="451">
                  <c:v>10000000</c:v>
                </c:pt>
                <c:pt idx="452">
                  <c:v>10000000</c:v>
                </c:pt>
                <c:pt idx="453">
                  <c:v>10000000</c:v>
                </c:pt>
                <c:pt idx="454">
                  <c:v>10000000</c:v>
                </c:pt>
                <c:pt idx="455">
                  <c:v>10000000</c:v>
                </c:pt>
                <c:pt idx="456">
                  <c:v>10000000</c:v>
                </c:pt>
                <c:pt idx="457">
                  <c:v>10000000</c:v>
                </c:pt>
                <c:pt idx="458">
                  <c:v>10000000</c:v>
                </c:pt>
                <c:pt idx="459">
                  <c:v>10000000</c:v>
                </c:pt>
                <c:pt idx="460">
                  <c:v>10000000</c:v>
                </c:pt>
                <c:pt idx="461">
                  <c:v>10000000</c:v>
                </c:pt>
                <c:pt idx="462">
                  <c:v>10000000</c:v>
                </c:pt>
                <c:pt idx="463">
                  <c:v>10000000</c:v>
                </c:pt>
                <c:pt idx="464">
                  <c:v>10000000</c:v>
                </c:pt>
                <c:pt idx="465">
                  <c:v>10000000</c:v>
                </c:pt>
                <c:pt idx="466">
                  <c:v>10000000</c:v>
                </c:pt>
                <c:pt idx="467">
                  <c:v>10000000</c:v>
                </c:pt>
                <c:pt idx="468">
                  <c:v>10000000</c:v>
                </c:pt>
                <c:pt idx="469">
                  <c:v>10000000</c:v>
                </c:pt>
                <c:pt idx="470">
                  <c:v>10000000</c:v>
                </c:pt>
                <c:pt idx="471">
                  <c:v>10000000</c:v>
                </c:pt>
                <c:pt idx="472">
                  <c:v>10000000</c:v>
                </c:pt>
                <c:pt idx="473">
                  <c:v>10000000</c:v>
                </c:pt>
                <c:pt idx="474">
                  <c:v>10000000</c:v>
                </c:pt>
                <c:pt idx="475">
                  <c:v>10000000</c:v>
                </c:pt>
                <c:pt idx="476">
                  <c:v>10000000</c:v>
                </c:pt>
                <c:pt idx="477">
                  <c:v>10000000</c:v>
                </c:pt>
                <c:pt idx="478">
                  <c:v>10000000</c:v>
                </c:pt>
                <c:pt idx="479">
                  <c:v>10000000</c:v>
                </c:pt>
                <c:pt idx="480">
                  <c:v>10000000</c:v>
                </c:pt>
                <c:pt idx="481">
                  <c:v>10000000</c:v>
                </c:pt>
                <c:pt idx="482">
                  <c:v>10000000</c:v>
                </c:pt>
                <c:pt idx="483">
                  <c:v>10000000</c:v>
                </c:pt>
                <c:pt idx="484">
                  <c:v>10000000</c:v>
                </c:pt>
                <c:pt idx="485">
                  <c:v>10000000</c:v>
                </c:pt>
                <c:pt idx="486">
                  <c:v>10000000</c:v>
                </c:pt>
                <c:pt idx="487">
                  <c:v>10000000</c:v>
                </c:pt>
                <c:pt idx="488">
                  <c:v>10000000</c:v>
                </c:pt>
                <c:pt idx="489">
                  <c:v>10000000</c:v>
                </c:pt>
                <c:pt idx="490">
                  <c:v>10000000</c:v>
                </c:pt>
                <c:pt idx="491">
                  <c:v>10000000</c:v>
                </c:pt>
                <c:pt idx="492">
                  <c:v>10000000</c:v>
                </c:pt>
                <c:pt idx="493">
                  <c:v>10000000</c:v>
                </c:pt>
                <c:pt idx="494">
                  <c:v>10000000</c:v>
                </c:pt>
                <c:pt idx="495">
                  <c:v>10000000</c:v>
                </c:pt>
                <c:pt idx="496">
                  <c:v>10000000</c:v>
                </c:pt>
                <c:pt idx="497">
                  <c:v>10000000</c:v>
                </c:pt>
                <c:pt idx="498">
                  <c:v>10000000</c:v>
                </c:pt>
                <c:pt idx="499">
                  <c:v>10000000</c:v>
                </c:pt>
                <c:pt idx="500">
                  <c:v>10000000</c:v>
                </c:pt>
                <c:pt idx="501">
                  <c:v>10000000</c:v>
                </c:pt>
                <c:pt idx="502">
                  <c:v>10000000</c:v>
                </c:pt>
                <c:pt idx="503">
                  <c:v>10000000</c:v>
                </c:pt>
                <c:pt idx="504">
                  <c:v>10000000</c:v>
                </c:pt>
                <c:pt idx="505">
                  <c:v>10000000</c:v>
                </c:pt>
                <c:pt idx="506">
                  <c:v>10000000</c:v>
                </c:pt>
                <c:pt idx="507">
                  <c:v>10000000</c:v>
                </c:pt>
                <c:pt idx="508">
                  <c:v>10000000</c:v>
                </c:pt>
                <c:pt idx="509">
                  <c:v>10000000</c:v>
                </c:pt>
                <c:pt idx="510">
                  <c:v>10000000</c:v>
                </c:pt>
                <c:pt idx="511">
                  <c:v>10000000</c:v>
                </c:pt>
                <c:pt idx="512">
                  <c:v>10000000</c:v>
                </c:pt>
                <c:pt idx="513">
                  <c:v>10000000</c:v>
                </c:pt>
                <c:pt idx="514">
                  <c:v>10000000</c:v>
                </c:pt>
                <c:pt idx="515">
                  <c:v>10000000</c:v>
                </c:pt>
                <c:pt idx="516">
                  <c:v>10000000</c:v>
                </c:pt>
                <c:pt idx="517">
                  <c:v>10000000</c:v>
                </c:pt>
                <c:pt idx="518">
                  <c:v>10000000</c:v>
                </c:pt>
                <c:pt idx="519">
                  <c:v>10000000</c:v>
                </c:pt>
                <c:pt idx="520">
                  <c:v>10000000</c:v>
                </c:pt>
                <c:pt idx="521">
                  <c:v>10000000</c:v>
                </c:pt>
                <c:pt idx="522">
                  <c:v>10000000</c:v>
                </c:pt>
                <c:pt idx="523">
                  <c:v>10000000</c:v>
                </c:pt>
                <c:pt idx="524">
                  <c:v>10000000</c:v>
                </c:pt>
                <c:pt idx="525">
                  <c:v>10000000</c:v>
                </c:pt>
                <c:pt idx="526">
                  <c:v>10000000</c:v>
                </c:pt>
                <c:pt idx="527">
                  <c:v>10000000</c:v>
                </c:pt>
                <c:pt idx="528">
                  <c:v>10000000</c:v>
                </c:pt>
                <c:pt idx="529">
                  <c:v>10000000</c:v>
                </c:pt>
                <c:pt idx="530">
                  <c:v>10000000</c:v>
                </c:pt>
                <c:pt idx="531">
                  <c:v>10000000</c:v>
                </c:pt>
                <c:pt idx="532">
                  <c:v>10000000</c:v>
                </c:pt>
                <c:pt idx="533">
                  <c:v>10000000</c:v>
                </c:pt>
                <c:pt idx="534">
                  <c:v>10000000</c:v>
                </c:pt>
                <c:pt idx="535">
                  <c:v>10000000</c:v>
                </c:pt>
                <c:pt idx="536">
                  <c:v>10000000</c:v>
                </c:pt>
                <c:pt idx="537">
                  <c:v>10000000</c:v>
                </c:pt>
                <c:pt idx="538">
                  <c:v>10000000</c:v>
                </c:pt>
                <c:pt idx="539">
                  <c:v>10000000</c:v>
                </c:pt>
                <c:pt idx="540">
                  <c:v>10000000</c:v>
                </c:pt>
                <c:pt idx="541">
                  <c:v>10000000</c:v>
                </c:pt>
                <c:pt idx="542">
                  <c:v>10000000</c:v>
                </c:pt>
                <c:pt idx="543">
                  <c:v>10000000</c:v>
                </c:pt>
                <c:pt idx="544">
                  <c:v>10000000</c:v>
                </c:pt>
                <c:pt idx="545">
                  <c:v>10000000</c:v>
                </c:pt>
                <c:pt idx="546">
                  <c:v>10000000</c:v>
                </c:pt>
                <c:pt idx="547">
                  <c:v>10000000</c:v>
                </c:pt>
                <c:pt idx="548">
                  <c:v>10000000</c:v>
                </c:pt>
                <c:pt idx="549">
                  <c:v>10000000</c:v>
                </c:pt>
                <c:pt idx="550">
                  <c:v>10000000</c:v>
                </c:pt>
                <c:pt idx="551">
                  <c:v>10000000</c:v>
                </c:pt>
                <c:pt idx="552">
                  <c:v>10000000</c:v>
                </c:pt>
                <c:pt idx="553">
                  <c:v>10000000</c:v>
                </c:pt>
                <c:pt idx="554">
                  <c:v>10000000</c:v>
                </c:pt>
                <c:pt idx="555">
                  <c:v>10000000</c:v>
                </c:pt>
                <c:pt idx="556">
                  <c:v>10000000</c:v>
                </c:pt>
                <c:pt idx="557">
                  <c:v>10000000</c:v>
                </c:pt>
                <c:pt idx="558">
                  <c:v>10000000</c:v>
                </c:pt>
                <c:pt idx="559">
                  <c:v>10000000</c:v>
                </c:pt>
                <c:pt idx="560">
                  <c:v>10000000</c:v>
                </c:pt>
                <c:pt idx="561">
                  <c:v>10000000</c:v>
                </c:pt>
                <c:pt idx="562">
                  <c:v>10000000</c:v>
                </c:pt>
                <c:pt idx="563">
                  <c:v>10000000</c:v>
                </c:pt>
                <c:pt idx="564">
                  <c:v>10000000</c:v>
                </c:pt>
                <c:pt idx="565">
                  <c:v>10000000</c:v>
                </c:pt>
                <c:pt idx="566">
                  <c:v>10000000</c:v>
                </c:pt>
                <c:pt idx="567">
                  <c:v>10000000</c:v>
                </c:pt>
                <c:pt idx="568">
                  <c:v>10000000</c:v>
                </c:pt>
                <c:pt idx="569">
                  <c:v>10000000</c:v>
                </c:pt>
                <c:pt idx="570">
                  <c:v>10000000</c:v>
                </c:pt>
                <c:pt idx="571">
                  <c:v>10000000</c:v>
                </c:pt>
                <c:pt idx="572">
                  <c:v>10000000</c:v>
                </c:pt>
                <c:pt idx="573">
                  <c:v>10000000</c:v>
                </c:pt>
                <c:pt idx="574">
                  <c:v>10000000</c:v>
                </c:pt>
                <c:pt idx="575">
                  <c:v>10000000</c:v>
                </c:pt>
                <c:pt idx="576">
                  <c:v>10000000</c:v>
                </c:pt>
                <c:pt idx="577">
                  <c:v>10000000</c:v>
                </c:pt>
                <c:pt idx="578">
                  <c:v>10000000</c:v>
                </c:pt>
                <c:pt idx="579">
                  <c:v>10000000</c:v>
                </c:pt>
                <c:pt idx="580">
                  <c:v>10000000</c:v>
                </c:pt>
                <c:pt idx="581">
                  <c:v>10000000</c:v>
                </c:pt>
                <c:pt idx="582">
                  <c:v>10000000</c:v>
                </c:pt>
                <c:pt idx="583">
                  <c:v>10000000</c:v>
                </c:pt>
                <c:pt idx="584">
                  <c:v>10000000</c:v>
                </c:pt>
                <c:pt idx="585">
                  <c:v>10000000</c:v>
                </c:pt>
                <c:pt idx="586">
                  <c:v>10000000</c:v>
                </c:pt>
                <c:pt idx="587">
                  <c:v>10000000</c:v>
                </c:pt>
                <c:pt idx="588">
                  <c:v>10000000</c:v>
                </c:pt>
                <c:pt idx="589">
                  <c:v>10000000</c:v>
                </c:pt>
                <c:pt idx="590">
                  <c:v>10000000</c:v>
                </c:pt>
                <c:pt idx="591">
                  <c:v>10000000</c:v>
                </c:pt>
                <c:pt idx="592">
                  <c:v>10000000</c:v>
                </c:pt>
                <c:pt idx="593">
                  <c:v>10000000</c:v>
                </c:pt>
                <c:pt idx="594">
                  <c:v>10000000</c:v>
                </c:pt>
                <c:pt idx="595">
                  <c:v>10000000</c:v>
                </c:pt>
                <c:pt idx="596">
                  <c:v>10000000</c:v>
                </c:pt>
                <c:pt idx="597">
                  <c:v>10000000</c:v>
                </c:pt>
                <c:pt idx="598">
                  <c:v>10000000</c:v>
                </c:pt>
                <c:pt idx="599">
                  <c:v>10000000</c:v>
                </c:pt>
                <c:pt idx="600">
                  <c:v>10000000</c:v>
                </c:pt>
                <c:pt idx="601">
                  <c:v>10000000</c:v>
                </c:pt>
                <c:pt idx="602">
                  <c:v>10000000</c:v>
                </c:pt>
                <c:pt idx="603">
                  <c:v>10000000</c:v>
                </c:pt>
                <c:pt idx="604">
                  <c:v>10000000</c:v>
                </c:pt>
                <c:pt idx="605">
                  <c:v>10000000</c:v>
                </c:pt>
                <c:pt idx="606">
                  <c:v>10000000</c:v>
                </c:pt>
                <c:pt idx="607">
                  <c:v>10000000</c:v>
                </c:pt>
                <c:pt idx="608">
                  <c:v>10000000</c:v>
                </c:pt>
                <c:pt idx="609">
                  <c:v>10000000</c:v>
                </c:pt>
                <c:pt idx="610">
                  <c:v>10000000</c:v>
                </c:pt>
                <c:pt idx="611">
                  <c:v>10000000</c:v>
                </c:pt>
                <c:pt idx="612">
                  <c:v>10000000</c:v>
                </c:pt>
                <c:pt idx="613">
                  <c:v>10000000</c:v>
                </c:pt>
                <c:pt idx="614">
                  <c:v>10000000</c:v>
                </c:pt>
                <c:pt idx="615">
                  <c:v>10000000</c:v>
                </c:pt>
                <c:pt idx="616">
                  <c:v>10000000</c:v>
                </c:pt>
                <c:pt idx="617">
                  <c:v>10000000</c:v>
                </c:pt>
                <c:pt idx="618">
                  <c:v>10000000</c:v>
                </c:pt>
                <c:pt idx="619">
                  <c:v>10000000</c:v>
                </c:pt>
                <c:pt idx="620">
                  <c:v>10000000</c:v>
                </c:pt>
                <c:pt idx="621">
                  <c:v>10000000</c:v>
                </c:pt>
                <c:pt idx="622">
                  <c:v>10000000</c:v>
                </c:pt>
                <c:pt idx="623">
                  <c:v>10000000</c:v>
                </c:pt>
                <c:pt idx="624">
                  <c:v>10000000</c:v>
                </c:pt>
                <c:pt idx="625">
                  <c:v>10000000</c:v>
                </c:pt>
                <c:pt idx="626">
                  <c:v>10000000</c:v>
                </c:pt>
                <c:pt idx="627">
                  <c:v>10000000</c:v>
                </c:pt>
                <c:pt idx="628">
                  <c:v>10000000</c:v>
                </c:pt>
                <c:pt idx="629">
                  <c:v>10000000</c:v>
                </c:pt>
                <c:pt idx="630">
                  <c:v>10000000</c:v>
                </c:pt>
                <c:pt idx="631">
                  <c:v>10000000</c:v>
                </c:pt>
                <c:pt idx="632">
                  <c:v>10000000</c:v>
                </c:pt>
                <c:pt idx="633">
                  <c:v>10000000</c:v>
                </c:pt>
                <c:pt idx="634">
                  <c:v>10000000</c:v>
                </c:pt>
                <c:pt idx="635">
                  <c:v>10000000</c:v>
                </c:pt>
                <c:pt idx="636">
                  <c:v>10000000</c:v>
                </c:pt>
                <c:pt idx="637">
                  <c:v>10000000</c:v>
                </c:pt>
                <c:pt idx="638">
                  <c:v>10000000</c:v>
                </c:pt>
                <c:pt idx="639">
                  <c:v>10000000</c:v>
                </c:pt>
                <c:pt idx="640">
                  <c:v>10000000</c:v>
                </c:pt>
                <c:pt idx="641">
                  <c:v>10000000</c:v>
                </c:pt>
                <c:pt idx="642">
                  <c:v>10000000</c:v>
                </c:pt>
                <c:pt idx="643">
                  <c:v>10000000</c:v>
                </c:pt>
                <c:pt idx="644">
                  <c:v>10000000</c:v>
                </c:pt>
                <c:pt idx="645">
                  <c:v>10000000</c:v>
                </c:pt>
                <c:pt idx="646">
                  <c:v>10000000</c:v>
                </c:pt>
                <c:pt idx="647">
                  <c:v>10000000</c:v>
                </c:pt>
                <c:pt idx="648">
                  <c:v>10000000</c:v>
                </c:pt>
                <c:pt idx="649">
                  <c:v>10000000</c:v>
                </c:pt>
                <c:pt idx="650">
                  <c:v>10000000</c:v>
                </c:pt>
                <c:pt idx="651">
                  <c:v>10000000</c:v>
                </c:pt>
                <c:pt idx="652">
                  <c:v>10000000</c:v>
                </c:pt>
                <c:pt idx="653">
                  <c:v>10000000</c:v>
                </c:pt>
                <c:pt idx="654">
                  <c:v>10000000</c:v>
                </c:pt>
                <c:pt idx="655">
                  <c:v>10000000</c:v>
                </c:pt>
                <c:pt idx="656">
                  <c:v>10000000</c:v>
                </c:pt>
                <c:pt idx="657">
                  <c:v>10000000</c:v>
                </c:pt>
                <c:pt idx="658">
                  <c:v>10000000</c:v>
                </c:pt>
                <c:pt idx="659">
                  <c:v>10000000</c:v>
                </c:pt>
                <c:pt idx="660">
                  <c:v>10000000</c:v>
                </c:pt>
                <c:pt idx="661">
                  <c:v>10000000</c:v>
                </c:pt>
                <c:pt idx="662">
                  <c:v>10000000</c:v>
                </c:pt>
                <c:pt idx="663">
                  <c:v>10000000</c:v>
                </c:pt>
                <c:pt idx="664">
                  <c:v>10000000</c:v>
                </c:pt>
                <c:pt idx="665">
                  <c:v>10000000</c:v>
                </c:pt>
                <c:pt idx="666">
                  <c:v>10000000</c:v>
                </c:pt>
                <c:pt idx="667">
                  <c:v>10000000</c:v>
                </c:pt>
                <c:pt idx="668">
                  <c:v>10000000</c:v>
                </c:pt>
                <c:pt idx="669">
                  <c:v>10000000</c:v>
                </c:pt>
                <c:pt idx="670">
                  <c:v>10000000</c:v>
                </c:pt>
                <c:pt idx="671">
                  <c:v>10000000</c:v>
                </c:pt>
                <c:pt idx="672">
                  <c:v>10000000</c:v>
                </c:pt>
                <c:pt idx="673">
                  <c:v>10000000</c:v>
                </c:pt>
                <c:pt idx="674">
                  <c:v>10000000</c:v>
                </c:pt>
                <c:pt idx="675">
                  <c:v>10000000</c:v>
                </c:pt>
                <c:pt idx="676">
                  <c:v>10000000</c:v>
                </c:pt>
                <c:pt idx="677">
                  <c:v>10000000</c:v>
                </c:pt>
                <c:pt idx="678">
                  <c:v>10000000</c:v>
                </c:pt>
                <c:pt idx="679">
                  <c:v>10000000</c:v>
                </c:pt>
                <c:pt idx="680">
                  <c:v>10000000</c:v>
                </c:pt>
                <c:pt idx="681">
                  <c:v>10000000</c:v>
                </c:pt>
                <c:pt idx="682">
                  <c:v>10000000</c:v>
                </c:pt>
                <c:pt idx="683">
                  <c:v>10000000</c:v>
                </c:pt>
                <c:pt idx="684">
                  <c:v>10000000</c:v>
                </c:pt>
                <c:pt idx="685">
                  <c:v>10000000</c:v>
                </c:pt>
                <c:pt idx="686">
                  <c:v>10000000</c:v>
                </c:pt>
                <c:pt idx="687">
                  <c:v>10000000</c:v>
                </c:pt>
                <c:pt idx="688">
                  <c:v>10000000</c:v>
                </c:pt>
                <c:pt idx="689">
                  <c:v>10000000</c:v>
                </c:pt>
                <c:pt idx="690">
                  <c:v>10000000</c:v>
                </c:pt>
                <c:pt idx="691">
                  <c:v>10000000</c:v>
                </c:pt>
                <c:pt idx="692">
                  <c:v>10000000</c:v>
                </c:pt>
                <c:pt idx="693">
                  <c:v>10000000</c:v>
                </c:pt>
                <c:pt idx="694">
                  <c:v>10000000</c:v>
                </c:pt>
                <c:pt idx="695">
                  <c:v>10000000</c:v>
                </c:pt>
                <c:pt idx="696">
                  <c:v>10000000</c:v>
                </c:pt>
                <c:pt idx="697">
                  <c:v>10000000</c:v>
                </c:pt>
                <c:pt idx="698">
                  <c:v>10000000</c:v>
                </c:pt>
                <c:pt idx="699">
                  <c:v>10000000</c:v>
                </c:pt>
                <c:pt idx="700">
                  <c:v>10000000</c:v>
                </c:pt>
                <c:pt idx="701">
                  <c:v>10000000</c:v>
                </c:pt>
                <c:pt idx="702">
                  <c:v>10000000</c:v>
                </c:pt>
                <c:pt idx="703">
                  <c:v>10000000</c:v>
                </c:pt>
                <c:pt idx="704">
                  <c:v>10000000</c:v>
                </c:pt>
                <c:pt idx="705">
                  <c:v>10000000</c:v>
                </c:pt>
                <c:pt idx="706">
                  <c:v>10000000</c:v>
                </c:pt>
                <c:pt idx="707">
                  <c:v>10000000</c:v>
                </c:pt>
                <c:pt idx="708">
                  <c:v>10000000</c:v>
                </c:pt>
                <c:pt idx="709">
                  <c:v>10000000</c:v>
                </c:pt>
                <c:pt idx="710">
                  <c:v>10000000</c:v>
                </c:pt>
                <c:pt idx="711">
                  <c:v>10000000</c:v>
                </c:pt>
                <c:pt idx="712">
                  <c:v>10000000</c:v>
                </c:pt>
                <c:pt idx="713">
                  <c:v>10000000</c:v>
                </c:pt>
                <c:pt idx="714">
                  <c:v>10000000</c:v>
                </c:pt>
                <c:pt idx="715">
                  <c:v>10000000</c:v>
                </c:pt>
                <c:pt idx="716">
                  <c:v>10000000</c:v>
                </c:pt>
                <c:pt idx="717">
                  <c:v>10000000</c:v>
                </c:pt>
                <c:pt idx="718">
                  <c:v>10000000</c:v>
                </c:pt>
                <c:pt idx="719">
                  <c:v>10000000</c:v>
                </c:pt>
                <c:pt idx="720">
                  <c:v>10000000</c:v>
                </c:pt>
                <c:pt idx="721">
                  <c:v>10000000</c:v>
                </c:pt>
                <c:pt idx="722">
                  <c:v>10000000</c:v>
                </c:pt>
                <c:pt idx="723">
                  <c:v>10000000</c:v>
                </c:pt>
                <c:pt idx="724">
                  <c:v>10000000</c:v>
                </c:pt>
                <c:pt idx="725">
                  <c:v>10000000</c:v>
                </c:pt>
                <c:pt idx="726">
                  <c:v>10000000</c:v>
                </c:pt>
                <c:pt idx="727">
                  <c:v>10000000</c:v>
                </c:pt>
                <c:pt idx="728">
                  <c:v>10000000</c:v>
                </c:pt>
                <c:pt idx="729">
                  <c:v>10000000</c:v>
                </c:pt>
                <c:pt idx="730">
                  <c:v>10000000</c:v>
                </c:pt>
                <c:pt idx="731">
                  <c:v>10000000</c:v>
                </c:pt>
                <c:pt idx="732">
                  <c:v>10000000</c:v>
                </c:pt>
                <c:pt idx="733">
                  <c:v>10000000</c:v>
                </c:pt>
                <c:pt idx="734">
                  <c:v>10000000</c:v>
                </c:pt>
                <c:pt idx="735">
                  <c:v>10000000</c:v>
                </c:pt>
                <c:pt idx="736">
                  <c:v>10000000</c:v>
                </c:pt>
                <c:pt idx="737">
                  <c:v>10000000</c:v>
                </c:pt>
                <c:pt idx="738">
                  <c:v>10000000</c:v>
                </c:pt>
                <c:pt idx="739">
                  <c:v>10000000</c:v>
                </c:pt>
                <c:pt idx="740">
                  <c:v>10000000</c:v>
                </c:pt>
                <c:pt idx="741">
                  <c:v>10000000</c:v>
                </c:pt>
                <c:pt idx="742">
                  <c:v>10000000</c:v>
                </c:pt>
                <c:pt idx="743">
                  <c:v>10000000</c:v>
                </c:pt>
                <c:pt idx="744">
                  <c:v>10000000</c:v>
                </c:pt>
                <c:pt idx="745">
                  <c:v>10000000</c:v>
                </c:pt>
                <c:pt idx="746">
                  <c:v>10000000</c:v>
                </c:pt>
                <c:pt idx="747">
                  <c:v>10000000</c:v>
                </c:pt>
                <c:pt idx="748">
                  <c:v>10000000</c:v>
                </c:pt>
                <c:pt idx="749">
                  <c:v>10000000</c:v>
                </c:pt>
                <c:pt idx="750">
                  <c:v>10000000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Sheet1!$B$2:$AA$2</c:f>
              <c:strCache>
                <c:ptCount val="26"/>
                <c:pt idx="0">
                  <c:v>0.0000000e+00</c:v>
                </c:pt>
                <c:pt idx="1">
                  <c:v>0.0000000e+00</c:v>
                </c:pt>
                <c:pt idx="2">
                  <c:v>0.0000000e+00</c:v>
                </c:pt>
                <c:pt idx="3">
                  <c:v>0.0000000e+00</c:v>
                </c:pt>
                <c:pt idx="4">
                  <c:v>0.0000000e+00</c:v>
                </c:pt>
                <c:pt idx="5">
                  <c:v>0.0000000e+00</c:v>
                </c:pt>
                <c:pt idx="6">
                  <c:v>0.0000000e+00</c:v>
                </c:pt>
                <c:pt idx="7">
                  <c:v>0.0000000e+00</c:v>
                </c:pt>
                <c:pt idx="8">
                  <c:v>0.0000000e+00</c:v>
                </c:pt>
                <c:pt idx="9">
                  <c:v>0.0000000e+00</c:v>
                </c:pt>
                <c:pt idx="10">
                  <c:v>0.0000000e+00</c:v>
                </c:pt>
                <c:pt idx="11">
                  <c:v>0.0000000e+00</c:v>
                </c:pt>
                <c:pt idx="12">
                  <c:v>0.0000000e+00</c:v>
                </c:pt>
                <c:pt idx="13">
                  <c:v>0.0000000e+00</c:v>
                </c:pt>
                <c:pt idx="14">
                  <c:v>0.0000000e+00</c:v>
                </c:pt>
                <c:pt idx="15">
                  <c:v>0.0000000e+00</c:v>
                </c:pt>
                <c:pt idx="16">
                  <c:v>0.0000000e+00</c:v>
                </c:pt>
                <c:pt idx="17">
                  <c:v>0.0000000e+00</c:v>
                </c:pt>
                <c:pt idx="18">
                  <c:v>1,00E+07</c:v>
                </c:pt>
                <c:pt idx="19">
                  <c:v>1,00E+07</c:v>
                </c:pt>
                <c:pt idx="20">
                  <c:v>1,00E+07</c:v>
                </c:pt>
                <c:pt idx="21">
                  <c:v>1,00E+07</c:v>
                </c:pt>
                <c:pt idx="22">
                  <c:v>1,00E+07</c:v>
                </c:pt>
                <c:pt idx="23">
                  <c:v>1,00E+07</c:v>
                </c:pt>
                <c:pt idx="24">
                  <c:v>1,00E+07</c:v>
                </c:pt>
                <c:pt idx="25">
                  <c:v>1,00E+07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Sheet1!$AB$2:$ACX$2</c:f>
              <c:numCache>
                <c:formatCode>0.00E+00</c:formatCode>
                <c:ptCount val="751"/>
                <c:pt idx="0">
                  <c:v>10000000</c:v>
                </c:pt>
                <c:pt idx="1">
                  <c:v>10000000</c:v>
                </c:pt>
                <c:pt idx="2">
                  <c:v>10000000</c:v>
                </c:pt>
                <c:pt idx="3">
                  <c:v>10000000</c:v>
                </c:pt>
                <c:pt idx="4">
                  <c:v>10000000</c:v>
                </c:pt>
                <c:pt idx="5">
                  <c:v>10000000</c:v>
                </c:pt>
                <c:pt idx="6">
                  <c:v>10000000</c:v>
                </c:pt>
                <c:pt idx="7">
                  <c:v>10000000</c:v>
                </c:pt>
                <c:pt idx="8">
                  <c:v>10000000</c:v>
                </c:pt>
                <c:pt idx="9">
                  <c:v>10000000</c:v>
                </c:pt>
                <c:pt idx="10">
                  <c:v>10000000</c:v>
                </c:pt>
                <c:pt idx="11">
                  <c:v>10000000</c:v>
                </c:pt>
                <c:pt idx="12">
                  <c:v>10000000</c:v>
                </c:pt>
                <c:pt idx="13">
                  <c:v>10000000</c:v>
                </c:pt>
                <c:pt idx="14">
                  <c:v>10000000</c:v>
                </c:pt>
                <c:pt idx="15">
                  <c:v>10000000</c:v>
                </c:pt>
                <c:pt idx="16">
                  <c:v>10000000</c:v>
                </c:pt>
                <c:pt idx="17">
                  <c:v>10000000</c:v>
                </c:pt>
                <c:pt idx="18">
                  <c:v>10000000</c:v>
                </c:pt>
                <c:pt idx="19">
                  <c:v>10000000</c:v>
                </c:pt>
                <c:pt idx="20">
                  <c:v>10000000</c:v>
                </c:pt>
                <c:pt idx="21">
                  <c:v>10000000</c:v>
                </c:pt>
                <c:pt idx="22">
                  <c:v>10000000</c:v>
                </c:pt>
                <c:pt idx="23">
                  <c:v>10000000</c:v>
                </c:pt>
                <c:pt idx="24">
                  <c:v>10000000</c:v>
                </c:pt>
                <c:pt idx="25">
                  <c:v>10000000</c:v>
                </c:pt>
                <c:pt idx="26">
                  <c:v>10000000</c:v>
                </c:pt>
                <c:pt idx="27">
                  <c:v>10000000</c:v>
                </c:pt>
                <c:pt idx="28">
                  <c:v>10000000</c:v>
                </c:pt>
                <c:pt idx="29">
                  <c:v>10000000</c:v>
                </c:pt>
                <c:pt idx="30">
                  <c:v>10000000</c:v>
                </c:pt>
                <c:pt idx="31">
                  <c:v>10000000</c:v>
                </c:pt>
                <c:pt idx="32">
                  <c:v>10000000</c:v>
                </c:pt>
                <c:pt idx="33">
                  <c:v>10000000</c:v>
                </c:pt>
                <c:pt idx="34">
                  <c:v>10000000</c:v>
                </c:pt>
                <c:pt idx="35">
                  <c:v>10000000</c:v>
                </c:pt>
                <c:pt idx="36">
                  <c:v>10000000</c:v>
                </c:pt>
                <c:pt idx="37">
                  <c:v>10000000</c:v>
                </c:pt>
                <c:pt idx="38">
                  <c:v>10000000</c:v>
                </c:pt>
                <c:pt idx="39">
                  <c:v>10000000</c:v>
                </c:pt>
                <c:pt idx="40">
                  <c:v>10000000</c:v>
                </c:pt>
                <c:pt idx="41">
                  <c:v>10000000</c:v>
                </c:pt>
                <c:pt idx="42">
                  <c:v>10000000</c:v>
                </c:pt>
                <c:pt idx="43">
                  <c:v>10000000</c:v>
                </c:pt>
                <c:pt idx="44">
                  <c:v>10000000</c:v>
                </c:pt>
                <c:pt idx="45">
                  <c:v>10000000</c:v>
                </c:pt>
                <c:pt idx="46">
                  <c:v>10000000</c:v>
                </c:pt>
                <c:pt idx="47">
                  <c:v>10000000</c:v>
                </c:pt>
                <c:pt idx="48">
                  <c:v>10000000</c:v>
                </c:pt>
                <c:pt idx="49">
                  <c:v>10000000</c:v>
                </c:pt>
                <c:pt idx="50">
                  <c:v>10000000</c:v>
                </c:pt>
                <c:pt idx="51">
                  <c:v>10000000</c:v>
                </c:pt>
                <c:pt idx="52">
                  <c:v>10000000</c:v>
                </c:pt>
                <c:pt idx="53">
                  <c:v>10000000</c:v>
                </c:pt>
                <c:pt idx="54">
                  <c:v>10000000</c:v>
                </c:pt>
                <c:pt idx="55">
                  <c:v>10000000</c:v>
                </c:pt>
                <c:pt idx="56">
                  <c:v>10000000</c:v>
                </c:pt>
                <c:pt idx="57">
                  <c:v>10000000</c:v>
                </c:pt>
                <c:pt idx="58">
                  <c:v>10000000</c:v>
                </c:pt>
                <c:pt idx="59">
                  <c:v>10000000</c:v>
                </c:pt>
                <c:pt idx="60">
                  <c:v>10000000</c:v>
                </c:pt>
                <c:pt idx="61">
                  <c:v>10000000</c:v>
                </c:pt>
                <c:pt idx="62">
                  <c:v>10000000</c:v>
                </c:pt>
                <c:pt idx="63">
                  <c:v>10000000</c:v>
                </c:pt>
                <c:pt idx="64">
                  <c:v>10000000</c:v>
                </c:pt>
                <c:pt idx="65">
                  <c:v>10000000</c:v>
                </c:pt>
                <c:pt idx="66">
                  <c:v>10000000</c:v>
                </c:pt>
                <c:pt idx="67">
                  <c:v>10000000</c:v>
                </c:pt>
                <c:pt idx="68">
                  <c:v>10000000</c:v>
                </c:pt>
                <c:pt idx="69">
                  <c:v>10000000</c:v>
                </c:pt>
                <c:pt idx="70">
                  <c:v>10000000</c:v>
                </c:pt>
                <c:pt idx="71">
                  <c:v>10000000</c:v>
                </c:pt>
                <c:pt idx="72">
                  <c:v>10000000</c:v>
                </c:pt>
                <c:pt idx="73">
                  <c:v>10000000</c:v>
                </c:pt>
                <c:pt idx="74">
                  <c:v>10000000</c:v>
                </c:pt>
                <c:pt idx="75">
                  <c:v>10000000</c:v>
                </c:pt>
                <c:pt idx="76">
                  <c:v>10000000</c:v>
                </c:pt>
                <c:pt idx="77">
                  <c:v>10000000</c:v>
                </c:pt>
                <c:pt idx="78">
                  <c:v>10000000</c:v>
                </c:pt>
                <c:pt idx="79">
                  <c:v>10000000</c:v>
                </c:pt>
                <c:pt idx="80">
                  <c:v>10000000</c:v>
                </c:pt>
                <c:pt idx="81">
                  <c:v>10000000</c:v>
                </c:pt>
                <c:pt idx="82">
                  <c:v>10000000</c:v>
                </c:pt>
                <c:pt idx="83">
                  <c:v>10000000</c:v>
                </c:pt>
                <c:pt idx="84">
                  <c:v>10000000</c:v>
                </c:pt>
                <c:pt idx="85">
                  <c:v>10000000</c:v>
                </c:pt>
                <c:pt idx="86">
                  <c:v>10000000</c:v>
                </c:pt>
                <c:pt idx="87">
                  <c:v>10000000</c:v>
                </c:pt>
                <c:pt idx="88">
                  <c:v>10000000</c:v>
                </c:pt>
                <c:pt idx="89">
                  <c:v>10000000</c:v>
                </c:pt>
                <c:pt idx="90">
                  <c:v>10000000</c:v>
                </c:pt>
                <c:pt idx="91">
                  <c:v>10000000</c:v>
                </c:pt>
                <c:pt idx="92">
                  <c:v>10000000</c:v>
                </c:pt>
                <c:pt idx="93">
                  <c:v>10000000</c:v>
                </c:pt>
                <c:pt idx="94">
                  <c:v>10000000</c:v>
                </c:pt>
                <c:pt idx="95">
                  <c:v>10000000</c:v>
                </c:pt>
                <c:pt idx="96">
                  <c:v>10000000</c:v>
                </c:pt>
                <c:pt idx="97">
                  <c:v>10000000</c:v>
                </c:pt>
                <c:pt idx="98">
                  <c:v>10000000</c:v>
                </c:pt>
                <c:pt idx="99">
                  <c:v>10000000</c:v>
                </c:pt>
                <c:pt idx="100">
                  <c:v>10000000</c:v>
                </c:pt>
                <c:pt idx="101">
                  <c:v>10000000</c:v>
                </c:pt>
                <c:pt idx="102">
                  <c:v>10000000</c:v>
                </c:pt>
                <c:pt idx="103">
                  <c:v>10000000</c:v>
                </c:pt>
                <c:pt idx="104">
                  <c:v>10000000</c:v>
                </c:pt>
                <c:pt idx="105">
                  <c:v>10000000</c:v>
                </c:pt>
                <c:pt idx="106">
                  <c:v>10000000</c:v>
                </c:pt>
                <c:pt idx="107">
                  <c:v>10000000</c:v>
                </c:pt>
                <c:pt idx="108">
                  <c:v>10000000</c:v>
                </c:pt>
                <c:pt idx="109">
                  <c:v>10000000</c:v>
                </c:pt>
                <c:pt idx="110">
                  <c:v>10000000</c:v>
                </c:pt>
                <c:pt idx="111">
                  <c:v>10000000</c:v>
                </c:pt>
                <c:pt idx="112">
                  <c:v>10000000</c:v>
                </c:pt>
                <c:pt idx="113">
                  <c:v>10000000</c:v>
                </c:pt>
                <c:pt idx="114">
                  <c:v>10000000</c:v>
                </c:pt>
                <c:pt idx="115">
                  <c:v>10000000</c:v>
                </c:pt>
                <c:pt idx="116">
                  <c:v>10000000</c:v>
                </c:pt>
                <c:pt idx="117">
                  <c:v>10000000</c:v>
                </c:pt>
                <c:pt idx="118">
                  <c:v>10000000</c:v>
                </c:pt>
                <c:pt idx="119">
                  <c:v>10000000</c:v>
                </c:pt>
                <c:pt idx="120">
                  <c:v>10000000</c:v>
                </c:pt>
                <c:pt idx="121">
                  <c:v>10000000</c:v>
                </c:pt>
                <c:pt idx="122">
                  <c:v>10000000</c:v>
                </c:pt>
                <c:pt idx="123">
                  <c:v>10000000</c:v>
                </c:pt>
                <c:pt idx="124">
                  <c:v>10000000</c:v>
                </c:pt>
                <c:pt idx="125">
                  <c:v>10000000</c:v>
                </c:pt>
                <c:pt idx="126">
                  <c:v>10000000</c:v>
                </c:pt>
                <c:pt idx="127">
                  <c:v>10000000</c:v>
                </c:pt>
                <c:pt idx="128">
                  <c:v>10000000</c:v>
                </c:pt>
                <c:pt idx="129">
                  <c:v>10000000</c:v>
                </c:pt>
                <c:pt idx="130">
                  <c:v>10000000</c:v>
                </c:pt>
                <c:pt idx="131">
                  <c:v>10000000</c:v>
                </c:pt>
                <c:pt idx="132">
                  <c:v>10000000</c:v>
                </c:pt>
                <c:pt idx="133">
                  <c:v>10000000</c:v>
                </c:pt>
                <c:pt idx="134">
                  <c:v>10000000</c:v>
                </c:pt>
                <c:pt idx="135">
                  <c:v>10000000</c:v>
                </c:pt>
                <c:pt idx="136">
                  <c:v>10000000</c:v>
                </c:pt>
                <c:pt idx="137">
                  <c:v>10000000</c:v>
                </c:pt>
                <c:pt idx="138">
                  <c:v>10000000</c:v>
                </c:pt>
                <c:pt idx="139">
                  <c:v>10000000</c:v>
                </c:pt>
                <c:pt idx="140">
                  <c:v>10000000</c:v>
                </c:pt>
                <c:pt idx="141">
                  <c:v>10000000</c:v>
                </c:pt>
                <c:pt idx="142">
                  <c:v>10000000</c:v>
                </c:pt>
                <c:pt idx="143">
                  <c:v>10000000</c:v>
                </c:pt>
                <c:pt idx="144">
                  <c:v>10000000</c:v>
                </c:pt>
                <c:pt idx="145">
                  <c:v>10000000</c:v>
                </c:pt>
                <c:pt idx="146">
                  <c:v>10000000</c:v>
                </c:pt>
                <c:pt idx="147">
                  <c:v>10000000</c:v>
                </c:pt>
                <c:pt idx="148">
                  <c:v>10000000</c:v>
                </c:pt>
                <c:pt idx="149">
                  <c:v>10000000</c:v>
                </c:pt>
                <c:pt idx="150">
                  <c:v>10000000</c:v>
                </c:pt>
                <c:pt idx="151">
                  <c:v>10000000</c:v>
                </c:pt>
                <c:pt idx="152">
                  <c:v>10000000</c:v>
                </c:pt>
                <c:pt idx="153">
                  <c:v>10000000</c:v>
                </c:pt>
                <c:pt idx="154">
                  <c:v>10000000</c:v>
                </c:pt>
                <c:pt idx="155">
                  <c:v>10000000</c:v>
                </c:pt>
                <c:pt idx="156">
                  <c:v>10000000</c:v>
                </c:pt>
                <c:pt idx="157">
                  <c:v>10000000</c:v>
                </c:pt>
                <c:pt idx="158">
                  <c:v>10000000</c:v>
                </c:pt>
                <c:pt idx="159">
                  <c:v>10000000</c:v>
                </c:pt>
                <c:pt idx="160">
                  <c:v>10000000</c:v>
                </c:pt>
                <c:pt idx="161">
                  <c:v>10000000</c:v>
                </c:pt>
                <c:pt idx="162">
                  <c:v>10000000</c:v>
                </c:pt>
                <c:pt idx="163">
                  <c:v>10000000</c:v>
                </c:pt>
                <c:pt idx="164">
                  <c:v>10000000</c:v>
                </c:pt>
                <c:pt idx="165">
                  <c:v>10000000</c:v>
                </c:pt>
                <c:pt idx="166">
                  <c:v>10000000</c:v>
                </c:pt>
                <c:pt idx="167">
                  <c:v>10000000</c:v>
                </c:pt>
                <c:pt idx="168">
                  <c:v>10000000</c:v>
                </c:pt>
                <c:pt idx="169">
                  <c:v>10000000</c:v>
                </c:pt>
                <c:pt idx="170">
                  <c:v>10000000</c:v>
                </c:pt>
                <c:pt idx="171">
                  <c:v>10000000</c:v>
                </c:pt>
                <c:pt idx="172">
                  <c:v>10000000</c:v>
                </c:pt>
                <c:pt idx="173">
                  <c:v>10000000</c:v>
                </c:pt>
                <c:pt idx="174">
                  <c:v>10000000</c:v>
                </c:pt>
                <c:pt idx="175">
                  <c:v>10000000</c:v>
                </c:pt>
                <c:pt idx="176">
                  <c:v>10000000</c:v>
                </c:pt>
                <c:pt idx="177">
                  <c:v>10000000</c:v>
                </c:pt>
                <c:pt idx="178">
                  <c:v>10000000</c:v>
                </c:pt>
                <c:pt idx="179">
                  <c:v>10000000</c:v>
                </c:pt>
                <c:pt idx="180">
                  <c:v>10000000</c:v>
                </c:pt>
                <c:pt idx="181">
                  <c:v>10000000</c:v>
                </c:pt>
                <c:pt idx="182">
                  <c:v>10000000</c:v>
                </c:pt>
                <c:pt idx="183">
                  <c:v>10000000</c:v>
                </c:pt>
                <c:pt idx="184">
                  <c:v>10000000</c:v>
                </c:pt>
                <c:pt idx="185">
                  <c:v>10000000</c:v>
                </c:pt>
                <c:pt idx="186">
                  <c:v>10000000</c:v>
                </c:pt>
                <c:pt idx="187">
                  <c:v>10000000</c:v>
                </c:pt>
                <c:pt idx="188">
                  <c:v>10000000</c:v>
                </c:pt>
                <c:pt idx="189">
                  <c:v>10000000</c:v>
                </c:pt>
                <c:pt idx="190">
                  <c:v>10000000</c:v>
                </c:pt>
                <c:pt idx="191">
                  <c:v>10000000</c:v>
                </c:pt>
                <c:pt idx="192">
                  <c:v>10000000</c:v>
                </c:pt>
                <c:pt idx="193">
                  <c:v>10000000</c:v>
                </c:pt>
                <c:pt idx="194">
                  <c:v>10000000</c:v>
                </c:pt>
                <c:pt idx="195">
                  <c:v>10000000</c:v>
                </c:pt>
                <c:pt idx="196">
                  <c:v>10000000</c:v>
                </c:pt>
                <c:pt idx="197">
                  <c:v>10000000</c:v>
                </c:pt>
                <c:pt idx="198">
                  <c:v>10000000</c:v>
                </c:pt>
                <c:pt idx="199">
                  <c:v>10000000</c:v>
                </c:pt>
                <c:pt idx="200">
                  <c:v>10000000</c:v>
                </c:pt>
                <c:pt idx="201">
                  <c:v>10000000</c:v>
                </c:pt>
                <c:pt idx="202">
                  <c:v>10000000</c:v>
                </c:pt>
                <c:pt idx="203">
                  <c:v>10000000</c:v>
                </c:pt>
                <c:pt idx="204">
                  <c:v>10000000</c:v>
                </c:pt>
                <c:pt idx="205">
                  <c:v>10000000</c:v>
                </c:pt>
                <c:pt idx="206">
                  <c:v>10000000</c:v>
                </c:pt>
                <c:pt idx="207">
                  <c:v>10000000</c:v>
                </c:pt>
                <c:pt idx="208">
                  <c:v>10000000</c:v>
                </c:pt>
                <c:pt idx="209">
                  <c:v>10000000</c:v>
                </c:pt>
                <c:pt idx="210">
                  <c:v>10000000</c:v>
                </c:pt>
                <c:pt idx="211">
                  <c:v>10000000</c:v>
                </c:pt>
                <c:pt idx="212">
                  <c:v>10000000</c:v>
                </c:pt>
                <c:pt idx="213">
                  <c:v>10000000</c:v>
                </c:pt>
                <c:pt idx="214">
                  <c:v>10000000</c:v>
                </c:pt>
                <c:pt idx="215">
                  <c:v>10000000</c:v>
                </c:pt>
                <c:pt idx="216">
                  <c:v>10000000</c:v>
                </c:pt>
                <c:pt idx="217">
                  <c:v>10000000</c:v>
                </c:pt>
                <c:pt idx="218">
                  <c:v>10000000</c:v>
                </c:pt>
                <c:pt idx="219">
                  <c:v>10000000</c:v>
                </c:pt>
                <c:pt idx="220">
                  <c:v>10000000</c:v>
                </c:pt>
                <c:pt idx="221">
                  <c:v>10000000</c:v>
                </c:pt>
                <c:pt idx="222">
                  <c:v>10000000</c:v>
                </c:pt>
                <c:pt idx="223">
                  <c:v>10000000</c:v>
                </c:pt>
                <c:pt idx="224">
                  <c:v>10000000</c:v>
                </c:pt>
                <c:pt idx="225">
                  <c:v>10000000</c:v>
                </c:pt>
                <c:pt idx="226">
                  <c:v>10000000</c:v>
                </c:pt>
                <c:pt idx="227">
                  <c:v>10000000</c:v>
                </c:pt>
                <c:pt idx="228">
                  <c:v>10000000</c:v>
                </c:pt>
                <c:pt idx="229">
                  <c:v>10000000</c:v>
                </c:pt>
                <c:pt idx="230">
                  <c:v>10000000</c:v>
                </c:pt>
                <c:pt idx="231">
                  <c:v>10000000</c:v>
                </c:pt>
                <c:pt idx="232">
                  <c:v>10000000</c:v>
                </c:pt>
                <c:pt idx="233">
                  <c:v>10000000</c:v>
                </c:pt>
                <c:pt idx="234">
                  <c:v>10000000</c:v>
                </c:pt>
                <c:pt idx="235">
                  <c:v>10000000</c:v>
                </c:pt>
                <c:pt idx="236">
                  <c:v>10000000</c:v>
                </c:pt>
                <c:pt idx="237">
                  <c:v>10000000</c:v>
                </c:pt>
                <c:pt idx="238">
                  <c:v>10000000</c:v>
                </c:pt>
                <c:pt idx="239">
                  <c:v>10000000</c:v>
                </c:pt>
                <c:pt idx="240">
                  <c:v>10000000</c:v>
                </c:pt>
                <c:pt idx="241">
                  <c:v>10000000</c:v>
                </c:pt>
                <c:pt idx="242">
                  <c:v>10000000</c:v>
                </c:pt>
                <c:pt idx="243">
                  <c:v>10000000</c:v>
                </c:pt>
                <c:pt idx="244">
                  <c:v>10000000</c:v>
                </c:pt>
                <c:pt idx="245">
                  <c:v>10000000</c:v>
                </c:pt>
                <c:pt idx="246">
                  <c:v>10000000</c:v>
                </c:pt>
                <c:pt idx="247">
                  <c:v>10000000</c:v>
                </c:pt>
                <c:pt idx="248">
                  <c:v>10000000</c:v>
                </c:pt>
                <c:pt idx="249">
                  <c:v>10000000</c:v>
                </c:pt>
                <c:pt idx="250">
                  <c:v>10000000</c:v>
                </c:pt>
                <c:pt idx="251">
                  <c:v>10000000</c:v>
                </c:pt>
                <c:pt idx="252">
                  <c:v>10000000</c:v>
                </c:pt>
                <c:pt idx="253">
                  <c:v>10000000</c:v>
                </c:pt>
                <c:pt idx="254">
                  <c:v>10000000</c:v>
                </c:pt>
                <c:pt idx="255">
                  <c:v>10000000</c:v>
                </c:pt>
                <c:pt idx="256">
                  <c:v>10000000</c:v>
                </c:pt>
                <c:pt idx="257">
                  <c:v>10000000</c:v>
                </c:pt>
                <c:pt idx="258">
                  <c:v>10000000</c:v>
                </c:pt>
                <c:pt idx="259">
                  <c:v>10000000</c:v>
                </c:pt>
                <c:pt idx="260">
                  <c:v>10000000</c:v>
                </c:pt>
                <c:pt idx="261">
                  <c:v>10000000</c:v>
                </c:pt>
                <c:pt idx="262">
                  <c:v>10000000</c:v>
                </c:pt>
                <c:pt idx="263">
                  <c:v>10000000</c:v>
                </c:pt>
                <c:pt idx="264">
                  <c:v>10000000</c:v>
                </c:pt>
                <c:pt idx="265">
                  <c:v>10000000</c:v>
                </c:pt>
                <c:pt idx="266">
                  <c:v>10000000</c:v>
                </c:pt>
                <c:pt idx="267">
                  <c:v>10000000</c:v>
                </c:pt>
                <c:pt idx="268">
                  <c:v>10000000</c:v>
                </c:pt>
                <c:pt idx="269">
                  <c:v>10000000</c:v>
                </c:pt>
                <c:pt idx="270">
                  <c:v>10000000</c:v>
                </c:pt>
                <c:pt idx="271">
                  <c:v>10000000</c:v>
                </c:pt>
                <c:pt idx="272">
                  <c:v>10000000</c:v>
                </c:pt>
                <c:pt idx="273">
                  <c:v>10000000</c:v>
                </c:pt>
                <c:pt idx="274">
                  <c:v>10000000</c:v>
                </c:pt>
                <c:pt idx="275">
                  <c:v>10000000</c:v>
                </c:pt>
                <c:pt idx="276">
                  <c:v>10000000</c:v>
                </c:pt>
                <c:pt idx="277">
                  <c:v>10000000</c:v>
                </c:pt>
                <c:pt idx="278">
                  <c:v>10000000</c:v>
                </c:pt>
                <c:pt idx="279">
                  <c:v>10000000</c:v>
                </c:pt>
                <c:pt idx="280">
                  <c:v>10000000</c:v>
                </c:pt>
                <c:pt idx="281">
                  <c:v>10000000</c:v>
                </c:pt>
                <c:pt idx="282">
                  <c:v>10000000</c:v>
                </c:pt>
                <c:pt idx="283">
                  <c:v>10000000</c:v>
                </c:pt>
                <c:pt idx="284">
                  <c:v>10000000</c:v>
                </c:pt>
                <c:pt idx="285">
                  <c:v>10000000</c:v>
                </c:pt>
                <c:pt idx="286">
                  <c:v>10000000</c:v>
                </c:pt>
                <c:pt idx="287">
                  <c:v>10000000</c:v>
                </c:pt>
                <c:pt idx="288">
                  <c:v>10000000</c:v>
                </c:pt>
                <c:pt idx="289">
                  <c:v>10000000</c:v>
                </c:pt>
                <c:pt idx="290">
                  <c:v>10000000</c:v>
                </c:pt>
                <c:pt idx="291">
                  <c:v>10000000</c:v>
                </c:pt>
                <c:pt idx="292">
                  <c:v>10000000</c:v>
                </c:pt>
                <c:pt idx="293">
                  <c:v>10000000</c:v>
                </c:pt>
                <c:pt idx="294">
                  <c:v>10000000</c:v>
                </c:pt>
                <c:pt idx="295">
                  <c:v>10000000</c:v>
                </c:pt>
                <c:pt idx="296">
                  <c:v>10000000</c:v>
                </c:pt>
                <c:pt idx="297">
                  <c:v>10000000</c:v>
                </c:pt>
                <c:pt idx="298">
                  <c:v>10000000</c:v>
                </c:pt>
                <c:pt idx="299">
                  <c:v>10000000</c:v>
                </c:pt>
                <c:pt idx="300">
                  <c:v>10000000</c:v>
                </c:pt>
                <c:pt idx="301">
                  <c:v>10000000</c:v>
                </c:pt>
                <c:pt idx="302">
                  <c:v>10000000</c:v>
                </c:pt>
                <c:pt idx="303">
                  <c:v>10000000</c:v>
                </c:pt>
                <c:pt idx="304">
                  <c:v>10000000</c:v>
                </c:pt>
                <c:pt idx="305">
                  <c:v>10000000</c:v>
                </c:pt>
                <c:pt idx="306">
                  <c:v>10000000</c:v>
                </c:pt>
                <c:pt idx="307">
                  <c:v>10000000</c:v>
                </c:pt>
                <c:pt idx="308">
                  <c:v>10000000</c:v>
                </c:pt>
                <c:pt idx="309">
                  <c:v>10000000</c:v>
                </c:pt>
                <c:pt idx="310">
                  <c:v>10000000</c:v>
                </c:pt>
                <c:pt idx="311">
                  <c:v>10000000</c:v>
                </c:pt>
                <c:pt idx="312">
                  <c:v>10000000</c:v>
                </c:pt>
                <c:pt idx="313">
                  <c:v>10000000</c:v>
                </c:pt>
                <c:pt idx="314">
                  <c:v>10000000</c:v>
                </c:pt>
                <c:pt idx="315">
                  <c:v>10000000</c:v>
                </c:pt>
                <c:pt idx="316">
                  <c:v>10000000</c:v>
                </c:pt>
                <c:pt idx="317">
                  <c:v>10000000</c:v>
                </c:pt>
                <c:pt idx="318">
                  <c:v>10000000</c:v>
                </c:pt>
                <c:pt idx="319">
                  <c:v>10000000</c:v>
                </c:pt>
                <c:pt idx="320">
                  <c:v>10000000</c:v>
                </c:pt>
                <c:pt idx="321">
                  <c:v>10000000</c:v>
                </c:pt>
                <c:pt idx="322">
                  <c:v>10000000</c:v>
                </c:pt>
                <c:pt idx="323">
                  <c:v>10000000</c:v>
                </c:pt>
                <c:pt idx="324">
                  <c:v>10000000</c:v>
                </c:pt>
                <c:pt idx="325">
                  <c:v>10000000</c:v>
                </c:pt>
                <c:pt idx="326">
                  <c:v>10000000</c:v>
                </c:pt>
                <c:pt idx="327">
                  <c:v>10000000</c:v>
                </c:pt>
                <c:pt idx="328">
                  <c:v>10000000</c:v>
                </c:pt>
                <c:pt idx="329">
                  <c:v>10000000</c:v>
                </c:pt>
                <c:pt idx="330">
                  <c:v>10000000</c:v>
                </c:pt>
                <c:pt idx="331">
                  <c:v>10000000</c:v>
                </c:pt>
                <c:pt idx="332">
                  <c:v>10000000</c:v>
                </c:pt>
                <c:pt idx="333">
                  <c:v>10000000</c:v>
                </c:pt>
                <c:pt idx="334">
                  <c:v>10000000</c:v>
                </c:pt>
                <c:pt idx="335">
                  <c:v>10000000</c:v>
                </c:pt>
                <c:pt idx="336">
                  <c:v>10000000</c:v>
                </c:pt>
                <c:pt idx="337">
                  <c:v>10000000</c:v>
                </c:pt>
                <c:pt idx="338">
                  <c:v>10000000</c:v>
                </c:pt>
                <c:pt idx="339">
                  <c:v>10000000</c:v>
                </c:pt>
                <c:pt idx="340">
                  <c:v>10000000</c:v>
                </c:pt>
                <c:pt idx="341">
                  <c:v>10000000</c:v>
                </c:pt>
                <c:pt idx="342">
                  <c:v>10000000</c:v>
                </c:pt>
                <c:pt idx="343">
                  <c:v>10000000</c:v>
                </c:pt>
                <c:pt idx="344">
                  <c:v>10000000</c:v>
                </c:pt>
                <c:pt idx="345">
                  <c:v>10000000</c:v>
                </c:pt>
                <c:pt idx="346">
                  <c:v>10000000</c:v>
                </c:pt>
                <c:pt idx="347">
                  <c:v>10000000</c:v>
                </c:pt>
                <c:pt idx="348">
                  <c:v>10000000</c:v>
                </c:pt>
                <c:pt idx="349">
                  <c:v>10000000</c:v>
                </c:pt>
                <c:pt idx="350">
                  <c:v>10000000</c:v>
                </c:pt>
                <c:pt idx="351">
                  <c:v>10000000</c:v>
                </c:pt>
                <c:pt idx="352">
                  <c:v>10000000</c:v>
                </c:pt>
                <c:pt idx="353">
                  <c:v>10000000</c:v>
                </c:pt>
                <c:pt idx="354">
                  <c:v>10000000</c:v>
                </c:pt>
                <c:pt idx="355">
                  <c:v>10000000</c:v>
                </c:pt>
                <c:pt idx="356">
                  <c:v>10000000</c:v>
                </c:pt>
                <c:pt idx="357">
                  <c:v>10000000</c:v>
                </c:pt>
                <c:pt idx="358">
                  <c:v>10000000</c:v>
                </c:pt>
                <c:pt idx="359">
                  <c:v>10000000</c:v>
                </c:pt>
                <c:pt idx="360">
                  <c:v>10000000</c:v>
                </c:pt>
                <c:pt idx="361">
                  <c:v>10000000</c:v>
                </c:pt>
                <c:pt idx="362">
                  <c:v>10000000</c:v>
                </c:pt>
                <c:pt idx="363">
                  <c:v>10000000</c:v>
                </c:pt>
                <c:pt idx="364">
                  <c:v>10000000</c:v>
                </c:pt>
                <c:pt idx="365">
                  <c:v>10000000</c:v>
                </c:pt>
                <c:pt idx="366">
                  <c:v>10000000</c:v>
                </c:pt>
                <c:pt idx="367">
                  <c:v>10000000</c:v>
                </c:pt>
                <c:pt idx="368">
                  <c:v>10000000</c:v>
                </c:pt>
                <c:pt idx="369">
                  <c:v>10000000</c:v>
                </c:pt>
                <c:pt idx="370">
                  <c:v>10000000</c:v>
                </c:pt>
                <c:pt idx="371">
                  <c:v>10000000</c:v>
                </c:pt>
                <c:pt idx="372">
                  <c:v>10000000</c:v>
                </c:pt>
                <c:pt idx="373">
                  <c:v>10000000</c:v>
                </c:pt>
                <c:pt idx="374">
                  <c:v>10000000</c:v>
                </c:pt>
                <c:pt idx="375">
                  <c:v>10000000</c:v>
                </c:pt>
                <c:pt idx="376">
                  <c:v>10000000</c:v>
                </c:pt>
                <c:pt idx="377">
                  <c:v>10000000</c:v>
                </c:pt>
                <c:pt idx="378">
                  <c:v>10000000</c:v>
                </c:pt>
                <c:pt idx="379">
                  <c:v>10000000</c:v>
                </c:pt>
                <c:pt idx="380">
                  <c:v>10000000</c:v>
                </c:pt>
                <c:pt idx="381">
                  <c:v>10000000</c:v>
                </c:pt>
                <c:pt idx="382">
                  <c:v>10000000</c:v>
                </c:pt>
                <c:pt idx="383">
                  <c:v>10000000</c:v>
                </c:pt>
                <c:pt idx="384">
                  <c:v>10000000</c:v>
                </c:pt>
                <c:pt idx="385">
                  <c:v>10000000</c:v>
                </c:pt>
                <c:pt idx="386">
                  <c:v>10000000</c:v>
                </c:pt>
                <c:pt idx="387">
                  <c:v>10000000</c:v>
                </c:pt>
                <c:pt idx="388">
                  <c:v>10000000</c:v>
                </c:pt>
                <c:pt idx="389">
                  <c:v>10000000</c:v>
                </c:pt>
                <c:pt idx="390">
                  <c:v>10000000</c:v>
                </c:pt>
                <c:pt idx="391">
                  <c:v>10000000</c:v>
                </c:pt>
                <c:pt idx="392">
                  <c:v>10000000</c:v>
                </c:pt>
                <c:pt idx="393">
                  <c:v>10000000</c:v>
                </c:pt>
                <c:pt idx="394">
                  <c:v>10000000</c:v>
                </c:pt>
                <c:pt idx="395">
                  <c:v>10000000</c:v>
                </c:pt>
                <c:pt idx="396">
                  <c:v>10000000</c:v>
                </c:pt>
                <c:pt idx="397">
                  <c:v>10000000</c:v>
                </c:pt>
                <c:pt idx="398">
                  <c:v>10000000</c:v>
                </c:pt>
                <c:pt idx="399">
                  <c:v>10000000</c:v>
                </c:pt>
                <c:pt idx="400">
                  <c:v>10000000</c:v>
                </c:pt>
                <c:pt idx="401">
                  <c:v>10000000</c:v>
                </c:pt>
                <c:pt idx="402">
                  <c:v>10000000</c:v>
                </c:pt>
                <c:pt idx="403">
                  <c:v>10000000</c:v>
                </c:pt>
                <c:pt idx="404">
                  <c:v>10000000</c:v>
                </c:pt>
                <c:pt idx="405">
                  <c:v>10000000</c:v>
                </c:pt>
                <c:pt idx="406">
                  <c:v>10000000</c:v>
                </c:pt>
                <c:pt idx="407">
                  <c:v>10000000</c:v>
                </c:pt>
                <c:pt idx="408">
                  <c:v>10000000</c:v>
                </c:pt>
                <c:pt idx="409">
                  <c:v>10000000</c:v>
                </c:pt>
                <c:pt idx="410">
                  <c:v>10000000</c:v>
                </c:pt>
                <c:pt idx="411">
                  <c:v>10000000</c:v>
                </c:pt>
                <c:pt idx="412">
                  <c:v>10000000</c:v>
                </c:pt>
                <c:pt idx="413">
                  <c:v>10000000</c:v>
                </c:pt>
                <c:pt idx="414">
                  <c:v>10000000</c:v>
                </c:pt>
                <c:pt idx="415">
                  <c:v>10000000</c:v>
                </c:pt>
                <c:pt idx="416">
                  <c:v>10000000</c:v>
                </c:pt>
                <c:pt idx="417">
                  <c:v>10000000</c:v>
                </c:pt>
                <c:pt idx="418">
                  <c:v>10000000</c:v>
                </c:pt>
                <c:pt idx="419">
                  <c:v>10000000</c:v>
                </c:pt>
                <c:pt idx="420">
                  <c:v>10000000</c:v>
                </c:pt>
                <c:pt idx="421">
                  <c:v>10000000</c:v>
                </c:pt>
                <c:pt idx="422">
                  <c:v>10000000</c:v>
                </c:pt>
                <c:pt idx="423">
                  <c:v>10000000</c:v>
                </c:pt>
                <c:pt idx="424">
                  <c:v>10000000</c:v>
                </c:pt>
                <c:pt idx="425">
                  <c:v>10000000</c:v>
                </c:pt>
                <c:pt idx="426">
                  <c:v>10000000</c:v>
                </c:pt>
                <c:pt idx="427">
                  <c:v>10000000</c:v>
                </c:pt>
                <c:pt idx="428">
                  <c:v>10000000</c:v>
                </c:pt>
                <c:pt idx="429">
                  <c:v>10000000</c:v>
                </c:pt>
                <c:pt idx="430">
                  <c:v>10000000</c:v>
                </c:pt>
                <c:pt idx="431">
                  <c:v>10000000</c:v>
                </c:pt>
                <c:pt idx="432">
                  <c:v>10000000</c:v>
                </c:pt>
                <c:pt idx="433">
                  <c:v>10000000</c:v>
                </c:pt>
                <c:pt idx="434">
                  <c:v>10000000</c:v>
                </c:pt>
                <c:pt idx="435">
                  <c:v>10000000</c:v>
                </c:pt>
                <c:pt idx="436">
                  <c:v>10000000</c:v>
                </c:pt>
                <c:pt idx="437">
                  <c:v>10000000</c:v>
                </c:pt>
                <c:pt idx="438">
                  <c:v>10000000</c:v>
                </c:pt>
                <c:pt idx="439">
                  <c:v>10000000</c:v>
                </c:pt>
                <c:pt idx="440">
                  <c:v>10000000</c:v>
                </c:pt>
                <c:pt idx="441">
                  <c:v>10000000</c:v>
                </c:pt>
                <c:pt idx="442">
                  <c:v>10000000</c:v>
                </c:pt>
                <c:pt idx="443">
                  <c:v>10000000</c:v>
                </c:pt>
                <c:pt idx="444">
                  <c:v>10000000</c:v>
                </c:pt>
                <c:pt idx="445">
                  <c:v>10000000</c:v>
                </c:pt>
                <c:pt idx="446">
                  <c:v>10000000</c:v>
                </c:pt>
                <c:pt idx="447">
                  <c:v>10000000</c:v>
                </c:pt>
                <c:pt idx="448">
                  <c:v>10000000</c:v>
                </c:pt>
                <c:pt idx="449">
                  <c:v>10000000</c:v>
                </c:pt>
                <c:pt idx="450">
                  <c:v>10000000</c:v>
                </c:pt>
                <c:pt idx="451">
                  <c:v>10000000</c:v>
                </c:pt>
                <c:pt idx="452">
                  <c:v>10000000</c:v>
                </c:pt>
                <c:pt idx="453">
                  <c:v>10000000</c:v>
                </c:pt>
                <c:pt idx="454">
                  <c:v>10000000</c:v>
                </c:pt>
                <c:pt idx="455">
                  <c:v>10000000</c:v>
                </c:pt>
                <c:pt idx="456">
                  <c:v>10000000</c:v>
                </c:pt>
                <c:pt idx="457">
                  <c:v>10000000</c:v>
                </c:pt>
                <c:pt idx="458">
                  <c:v>10000000</c:v>
                </c:pt>
                <c:pt idx="459">
                  <c:v>10000000</c:v>
                </c:pt>
                <c:pt idx="460">
                  <c:v>10000000</c:v>
                </c:pt>
                <c:pt idx="461">
                  <c:v>10000000</c:v>
                </c:pt>
                <c:pt idx="462">
                  <c:v>10000000</c:v>
                </c:pt>
                <c:pt idx="463">
                  <c:v>10000000</c:v>
                </c:pt>
                <c:pt idx="464">
                  <c:v>10000000</c:v>
                </c:pt>
                <c:pt idx="465">
                  <c:v>10000000</c:v>
                </c:pt>
                <c:pt idx="466">
                  <c:v>10000000</c:v>
                </c:pt>
                <c:pt idx="467">
                  <c:v>10000000</c:v>
                </c:pt>
                <c:pt idx="468">
                  <c:v>10000000</c:v>
                </c:pt>
                <c:pt idx="469">
                  <c:v>10000000</c:v>
                </c:pt>
                <c:pt idx="470">
                  <c:v>10000000</c:v>
                </c:pt>
                <c:pt idx="471">
                  <c:v>10000000</c:v>
                </c:pt>
                <c:pt idx="472">
                  <c:v>10000000</c:v>
                </c:pt>
                <c:pt idx="473">
                  <c:v>10000000</c:v>
                </c:pt>
                <c:pt idx="474">
                  <c:v>10000000</c:v>
                </c:pt>
                <c:pt idx="475">
                  <c:v>10000000</c:v>
                </c:pt>
                <c:pt idx="476">
                  <c:v>10000000</c:v>
                </c:pt>
                <c:pt idx="477">
                  <c:v>10000000</c:v>
                </c:pt>
                <c:pt idx="478">
                  <c:v>10000000</c:v>
                </c:pt>
                <c:pt idx="479">
                  <c:v>10000000</c:v>
                </c:pt>
                <c:pt idx="480">
                  <c:v>10000000</c:v>
                </c:pt>
                <c:pt idx="481">
                  <c:v>10000000</c:v>
                </c:pt>
                <c:pt idx="482">
                  <c:v>10000000</c:v>
                </c:pt>
                <c:pt idx="483">
                  <c:v>10000000</c:v>
                </c:pt>
                <c:pt idx="484">
                  <c:v>10000000</c:v>
                </c:pt>
                <c:pt idx="485">
                  <c:v>10000000</c:v>
                </c:pt>
                <c:pt idx="486">
                  <c:v>10000000</c:v>
                </c:pt>
                <c:pt idx="487">
                  <c:v>10000000</c:v>
                </c:pt>
                <c:pt idx="488">
                  <c:v>10000000</c:v>
                </c:pt>
                <c:pt idx="489">
                  <c:v>10000000</c:v>
                </c:pt>
                <c:pt idx="490">
                  <c:v>10000000</c:v>
                </c:pt>
                <c:pt idx="491">
                  <c:v>10000000</c:v>
                </c:pt>
                <c:pt idx="492">
                  <c:v>10000000</c:v>
                </c:pt>
                <c:pt idx="493">
                  <c:v>10000000</c:v>
                </c:pt>
                <c:pt idx="494">
                  <c:v>10000000</c:v>
                </c:pt>
                <c:pt idx="495">
                  <c:v>10000000</c:v>
                </c:pt>
                <c:pt idx="496">
                  <c:v>10000000</c:v>
                </c:pt>
                <c:pt idx="497">
                  <c:v>10000000</c:v>
                </c:pt>
                <c:pt idx="498">
                  <c:v>10000000</c:v>
                </c:pt>
                <c:pt idx="499">
                  <c:v>10000000</c:v>
                </c:pt>
                <c:pt idx="500">
                  <c:v>10000000</c:v>
                </c:pt>
                <c:pt idx="501">
                  <c:v>10000000</c:v>
                </c:pt>
                <c:pt idx="502">
                  <c:v>10000000</c:v>
                </c:pt>
                <c:pt idx="503">
                  <c:v>10000000</c:v>
                </c:pt>
                <c:pt idx="504">
                  <c:v>10000000</c:v>
                </c:pt>
                <c:pt idx="505">
                  <c:v>10000000</c:v>
                </c:pt>
                <c:pt idx="506">
                  <c:v>10000000</c:v>
                </c:pt>
                <c:pt idx="507">
                  <c:v>10000000</c:v>
                </c:pt>
                <c:pt idx="508">
                  <c:v>10000000</c:v>
                </c:pt>
                <c:pt idx="509">
                  <c:v>10000000</c:v>
                </c:pt>
                <c:pt idx="510">
                  <c:v>10000000</c:v>
                </c:pt>
                <c:pt idx="511">
                  <c:v>10000000</c:v>
                </c:pt>
                <c:pt idx="512">
                  <c:v>10000000</c:v>
                </c:pt>
                <c:pt idx="513">
                  <c:v>10000000</c:v>
                </c:pt>
                <c:pt idx="514">
                  <c:v>10000000</c:v>
                </c:pt>
                <c:pt idx="515">
                  <c:v>10000000</c:v>
                </c:pt>
                <c:pt idx="516">
                  <c:v>10000000</c:v>
                </c:pt>
                <c:pt idx="517">
                  <c:v>10000000</c:v>
                </c:pt>
                <c:pt idx="518">
                  <c:v>10000000</c:v>
                </c:pt>
                <c:pt idx="519">
                  <c:v>10000000</c:v>
                </c:pt>
                <c:pt idx="520">
                  <c:v>10000000</c:v>
                </c:pt>
                <c:pt idx="521">
                  <c:v>10000000</c:v>
                </c:pt>
                <c:pt idx="522">
                  <c:v>10000000</c:v>
                </c:pt>
                <c:pt idx="523">
                  <c:v>10000000</c:v>
                </c:pt>
                <c:pt idx="524">
                  <c:v>10000000</c:v>
                </c:pt>
                <c:pt idx="525">
                  <c:v>10000000</c:v>
                </c:pt>
                <c:pt idx="526">
                  <c:v>10000000</c:v>
                </c:pt>
                <c:pt idx="527">
                  <c:v>10000000</c:v>
                </c:pt>
                <c:pt idx="528">
                  <c:v>10000000</c:v>
                </c:pt>
                <c:pt idx="529">
                  <c:v>10000000</c:v>
                </c:pt>
                <c:pt idx="530">
                  <c:v>10000000</c:v>
                </c:pt>
                <c:pt idx="531">
                  <c:v>10000000</c:v>
                </c:pt>
                <c:pt idx="532">
                  <c:v>10000000</c:v>
                </c:pt>
                <c:pt idx="533">
                  <c:v>10000000</c:v>
                </c:pt>
                <c:pt idx="534">
                  <c:v>10000000</c:v>
                </c:pt>
                <c:pt idx="535">
                  <c:v>10000000</c:v>
                </c:pt>
                <c:pt idx="536">
                  <c:v>10000000</c:v>
                </c:pt>
                <c:pt idx="537">
                  <c:v>10000000</c:v>
                </c:pt>
                <c:pt idx="538">
                  <c:v>10000000</c:v>
                </c:pt>
                <c:pt idx="539">
                  <c:v>10000000</c:v>
                </c:pt>
                <c:pt idx="540">
                  <c:v>10000000</c:v>
                </c:pt>
                <c:pt idx="541">
                  <c:v>10000000</c:v>
                </c:pt>
                <c:pt idx="542">
                  <c:v>10000000</c:v>
                </c:pt>
                <c:pt idx="543">
                  <c:v>10000000</c:v>
                </c:pt>
                <c:pt idx="544">
                  <c:v>10000000</c:v>
                </c:pt>
                <c:pt idx="545">
                  <c:v>10000000</c:v>
                </c:pt>
                <c:pt idx="546">
                  <c:v>10000000</c:v>
                </c:pt>
                <c:pt idx="547">
                  <c:v>10000000</c:v>
                </c:pt>
                <c:pt idx="548">
                  <c:v>10000000</c:v>
                </c:pt>
                <c:pt idx="549">
                  <c:v>10000000</c:v>
                </c:pt>
                <c:pt idx="550">
                  <c:v>10000000</c:v>
                </c:pt>
                <c:pt idx="551">
                  <c:v>10000000</c:v>
                </c:pt>
                <c:pt idx="552">
                  <c:v>10000000</c:v>
                </c:pt>
                <c:pt idx="553">
                  <c:v>10000000</c:v>
                </c:pt>
                <c:pt idx="554">
                  <c:v>10000000</c:v>
                </c:pt>
                <c:pt idx="555">
                  <c:v>10000000</c:v>
                </c:pt>
                <c:pt idx="556">
                  <c:v>10000000</c:v>
                </c:pt>
                <c:pt idx="557">
                  <c:v>10000000</c:v>
                </c:pt>
                <c:pt idx="558">
                  <c:v>10000000</c:v>
                </c:pt>
                <c:pt idx="559">
                  <c:v>10000000</c:v>
                </c:pt>
                <c:pt idx="560">
                  <c:v>10000000</c:v>
                </c:pt>
                <c:pt idx="561">
                  <c:v>10000000</c:v>
                </c:pt>
                <c:pt idx="562">
                  <c:v>10000000</c:v>
                </c:pt>
                <c:pt idx="563">
                  <c:v>10000000</c:v>
                </c:pt>
                <c:pt idx="564">
                  <c:v>10000000</c:v>
                </c:pt>
                <c:pt idx="565">
                  <c:v>10000000</c:v>
                </c:pt>
                <c:pt idx="566">
                  <c:v>10000000</c:v>
                </c:pt>
                <c:pt idx="567">
                  <c:v>10000000</c:v>
                </c:pt>
                <c:pt idx="568">
                  <c:v>10000000</c:v>
                </c:pt>
                <c:pt idx="569">
                  <c:v>10000000</c:v>
                </c:pt>
                <c:pt idx="570">
                  <c:v>10000000</c:v>
                </c:pt>
                <c:pt idx="571">
                  <c:v>10000000</c:v>
                </c:pt>
                <c:pt idx="572">
                  <c:v>10000000</c:v>
                </c:pt>
                <c:pt idx="573">
                  <c:v>10000000</c:v>
                </c:pt>
                <c:pt idx="574">
                  <c:v>10000000</c:v>
                </c:pt>
                <c:pt idx="575">
                  <c:v>10000000</c:v>
                </c:pt>
                <c:pt idx="576">
                  <c:v>10000000</c:v>
                </c:pt>
                <c:pt idx="577">
                  <c:v>10000000</c:v>
                </c:pt>
                <c:pt idx="578">
                  <c:v>10000000</c:v>
                </c:pt>
                <c:pt idx="579">
                  <c:v>10000000</c:v>
                </c:pt>
                <c:pt idx="580">
                  <c:v>10000000</c:v>
                </c:pt>
                <c:pt idx="581">
                  <c:v>10000000</c:v>
                </c:pt>
                <c:pt idx="582">
                  <c:v>10000000</c:v>
                </c:pt>
                <c:pt idx="583">
                  <c:v>10000000</c:v>
                </c:pt>
                <c:pt idx="584">
                  <c:v>10000000</c:v>
                </c:pt>
                <c:pt idx="585">
                  <c:v>10000000</c:v>
                </c:pt>
                <c:pt idx="586">
                  <c:v>10000000</c:v>
                </c:pt>
                <c:pt idx="587">
                  <c:v>10000000</c:v>
                </c:pt>
                <c:pt idx="588">
                  <c:v>10000000</c:v>
                </c:pt>
                <c:pt idx="589">
                  <c:v>10000000</c:v>
                </c:pt>
                <c:pt idx="590">
                  <c:v>10000000</c:v>
                </c:pt>
                <c:pt idx="591">
                  <c:v>10000000</c:v>
                </c:pt>
                <c:pt idx="592">
                  <c:v>10000000</c:v>
                </c:pt>
                <c:pt idx="593">
                  <c:v>10000000</c:v>
                </c:pt>
                <c:pt idx="594">
                  <c:v>10000000</c:v>
                </c:pt>
                <c:pt idx="595">
                  <c:v>10000000</c:v>
                </c:pt>
                <c:pt idx="596">
                  <c:v>10000000</c:v>
                </c:pt>
                <c:pt idx="597">
                  <c:v>10000000</c:v>
                </c:pt>
                <c:pt idx="598">
                  <c:v>10000000</c:v>
                </c:pt>
                <c:pt idx="599">
                  <c:v>10000000</c:v>
                </c:pt>
                <c:pt idx="600">
                  <c:v>10000000</c:v>
                </c:pt>
                <c:pt idx="601">
                  <c:v>10000000</c:v>
                </c:pt>
                <c:pt idx="602">
                  <c:v>10000000</c:v>
                </c:pt>
                <c:pt idx="603">
                  <c:v>10000000</c:v>
                </c:pt>
                <c:pt idx="604">
                  <c:v>10000000</c:v>
                </c:pt>
                <c:pt idx="605">
                  <c:v>10000000</c:v>
                </c:pt>
                <c:pt idx="606">
                  <c:v>10000000</c:v>
                </c:pt>
                <c:pt idx="607">
                  <c:v>10000000</c:v>
                </c:pt>
                <c:pt idx="608">
                  <c:v>10000000</c:v>
                </c:pt>
                <c:pt idx="609">
                  <c:v>10000000</c:v>
                </c:pt>
                <c:pt idx="610">
                  <c:v>10000000</c:v>
                </c:pt>
                <c:pt idx="611">
                  <c:v>10000000</c:v>
                </c:pt>
                <c:pt idx="612">
                  <c:v>10000000</c:v>
                </c:pt>
                <c:pt idx="613">
                  <c:v>10000000</c:v>
                </c:pt>
                <c:pt idx="614">
                  <c:v>10000000</c:v>
                </c:pt>
                <c:pt idx="615">
                  <c:v>10000000</c:v>
                </c:pt>
                <c:pt idx="616">
                  <c:v>10000000</c:v>
                </c:pt>
                <c:pt idx="617">
                  <c:v>10000000</c:v>
                </c:pt>
                <c:pt idx="618">
                  <c:v>10000000</c:v>
                </c:pt>
                <c:pt idx="619">
                  <c:v>10000000</c:v>
                </c:pt>
                <c:pt idx="620">
                  <c:v>10000000</c:v>
                </c:pt>
                <c:pt idx="621">
                  <c:v>10000000</c:v>
                </c:pt>
                <c:pt idx="622">
                  <c:v>10000000</c:v>
                </c:pt>
                <c:pt idx="623">
                  <c:v>10000000</c:v>
                </c:pt>
                <c:pt idx="624">
                  <c:v>10000000</c:v>
                </c:pt>
                <c:pt idx="625">
                  <c:v>10000000</c:v>
                </c:pt>
                <c:pt idx="626">
                  <c:v>10000000</c:v>
                </c:pt>
                <c:pt idx="627">
                  <c:v>10000000</c:v>
                </c:pt>
                <c:pt idx="628">
                  <c:v>10000000</c:v>
                </c:pt>
                <c:pt idx="629">
                  <c:v>10000000</c:v>
                </c:pt>
                <c:pt idx="630">
                  <c:v>10000000</c:v>
                </c:pt>
                <c:pt idx="631">
                  <c:v>10000000</c:v>
                </c:pt>
                <c:pt idx="632">
                  <c:v>10000000</c:v>
                </c:pt>
                <c:pt idx="633">
                  <c:v>10000000</c:v>
                </c:pt>
                <c:pt idx="634">
                  <c:v>10000000</c:v>
                </c:pt>
                <c:pt idx="635">
                  <c:v>10000000</c:v>
                </c:pt>
                <c:pt idx="636">
                  <c:v>10000000</c:v>
                </c:pt>
                <c:pt idx="637">
                  <c:v>10000000</c:v>
                </c:pt>
                <c:pt idx="638">
                  <c:v>10000000</c:v>
                </c:pt>
                <c:pt idx="639">
                  <c:v>10000000</c:v>
                </c:pt>
                <c:pt idx="640">
                  <c:v>10000000</c:v>
                </c:pt>
                <c:pt idx="641">
                  <c:v>10000000</c:v>
                </c:pt>
                <c:pt idx="642">
                  <c:v>10000000</c:v>
                </c:pt>
                <c:pt idx="643">
                  <c:v>10000000</c:v>
                </c:pt>
                <c:pt idx="644">
                  <c:v>10000000</c:v>
                </c:pt>
                <c:pt idx="645">
                  <c:v>10000000</c:v>
                </c:pt>
                <c:pt idx="646">
                  <c:v>10000000</c:v>
                </c:pt>
                <c:pt idx="647">
                  <c:v>10000000</c:v>
                </c:pt>
                <c:pt idx="648">
                  <c:v>10000000</c:v>
                </c:pt>
                <c:pt idx="649">
                  <c:v>10000000</c:v>
                </c:pt>
                <c:pt idx="650">
                  <c:v>10000000</c:v>
                </c:pt>
                <c:pt idx="651">
                  <c:v>10000000</c:v>
                </c:pt>
                <c:pt idx="652">
                  <c:v>10000000</c:v>
                </c:pt>
                <c:pt idx="653">
                  <c:v>10000000</c:v>
                </c:pt>
                <c:pt idx="654">
                  <c:v>10000000</c:v>
                </c:pt>
                <c:pt idx="655">
                  <c:v>10000000</c:v>
                </c:pt>
                <c:pt idx="656">
                  <c:v>10000000</c:v>
                </c:pt>
                <c:pt idx="657">
                  <c:v>10000000</c:v>
                </c:pt>
                <c:pt idx="658">
                  <c:v>10000000</c:v>
                </c:pt>
                <c:pt idx="659">
                  <c:v>10000000</c:v>
                </c:pt>
                <c:pt idx="660">
                  <c:v>10000000</c:v>
                </c:pt>
                <c:pt idx="661">
                  <c:v>10000000</c:v>
                </c:pt>
                <c:pt idx="662">
                  <c:v>10000000</c:v>
                </c:pt>
                <c:pt idx="663">
                  <c:v>10000000</c:v>
                </c:pt>
                <c:pt idx="664">
                  <c:v>10000000</c:v>
                </c:pt>
                <c:pt idx="665">
                  <c:v>10000000</c:v>
                </c:pt>
                <c:pt idx="666">
                  <c:v>10000000</c:v>
                </c:pt>
                <c:pt idx="667">
                  <c:v>10000000</c:v>
                </c:pt>
                <c:pt idx="668">
                  <c:v>10000000</c:v>
                </c:pt>
                <c:pt idx="669">
                  <c:v>10000000</c:v>
                </c:pt>
                <c:pt idx="670">
                  <c:v>10000000</c:v>
                </c:pt>
                <c:pt idx="671">
                  <c:v>10000000</c:v>
                </c:pt>
                <c:pt idx="672">
                  <c:v>10000000</c:v>
                </c:pt>
                <c:pt idx="673">
                  <c:v>10000000</c:v>
                </c:pt>
                <c:pt idx="674">
                  <c:v>10000000</c:v>
                </c:pt>
                <c:pt idx="675">
                  <c:v>10000000</c:v>
                </c:pt>
                <c:pt idx="676">
                  <c:v>10000000</c:v>
                </c:pt>
                <c:pt idx="677">
                  <c:v>10000000</c:v>
                </c:pt>
                <c:pt idx="678">
                  <c:v>10000000</c:v>
                </c:pt>
                <c:pt idx="679">
                  <c:v>10000000</c:v>
                </c:pt>
                <c:pt idx="680">
                  <c:v>10000000</c:v>
                </c:pt>
                <c:pt idx="681">
                  <c:v>10000000</c:v>
                </c:pt>
                <c:pt idx="682">
                  <c:v>10000000</c:v>
                </c:pt>
                <c:pt idx="683">
                  <c:v>10000000</c:v>
                </c:pt>
                <c:pt idx="684">
                  <c:v>10000000</c:v>
                </c:pt>
                <c:pt idx="685">
                  <c:v>10000000</c:v>
                </c:pt>
                <c:pt idx="686">
                  <c:v>10000000</c:v>
                </c:pt>
                <c:pt idx="687">
                  <c:v>10000000</c:v>
                </c:pt>
                <c:pt idx="688">
                  <c:v>10000000</c:v>
                </c:pt>
                <c:pt idx="689">
                  <c:v>10000000</c:v>
                </c:pt>
                <c:pt idx="690">
                  <c:v>10000000</c:v>
                </c:pt>
                <c:pt idx="691">
                  <c:v>10000000</c:v>
                </c:pt>
                <c:pt idx="692">
                  <c:v>10000000</c:v>
                </c:pt>
                <c:pt idx="693">
                  <c:v>10000000</c:v>
                </c:pt>
                <c:pt idx="694">
                  <c:v>10000000</c:v>
                </c:pt>
                <c:pt idx="695">
                  <c:v>10000000</c:v>
                </c:pt>
                <c:pt idx="696">
                  <c:v>10000000</c:v>
                </c:pt>
                <c:pt idx="697">
                  <c:v>10000000</c:v>
                </c:pt>
                <c:pt idx="698">
                  <c:v>10000000</c:v>
                </c:pt>
                <c:pt idx="699">
                  <c:v>10000000</c:v>
                </c:pt>
                <c:pt idx="700">
                  <c:v>10000000</c:v>
                </c:pt>
                <c:pt idx="701">
                  <c:v>10000000</c:v>
                </c:pt>
                <c:pt idx="702">
                  <c:v>10000000</c:v>
                </c:pt>
                <c:pt idx="703">
                  <c:v>10000000</c:v>
                </c:pt>
                <c:pt idx="704">
                  <c:v>10000000</c:v>
                </c:pt>
                <c:pt idx="705">
                  <c:v>10000000</c:v>
                </c:pt>
                <c:pt idx="706">
                  <c:v>10000000</c:v>
                </c:pt>
                <c:pt idx="707">
                  <c:v>10000000</c:v>
                </c:pt>
                <c:pt idx="708">
                  <c:v>10000000</c:v>
                </c:pt>
                <c:pt idx="709">
                  <c:v>10000000</c:v>
                </c:pt>
                <c:pt idx="710">
                  <c:v>10000000</c:v>
                </c:pt>
                <c:pt idx="711">
                  <c:v>10000000</c:v>
                </c:pt>
                <c:pt idx="712">
                  <c:v>10000000</c:v>
                </c:pt>
                <c:pt idx="713">
                  <c:v>10000000</c:v>
                </c:pt>
                <c:pt idx="714">
                  <c:v>10000000</c:v>
                </c:pt>
                <c:pt idx="715">
                  <c:v>10000000</c:v>
                </c:pt>
                <c:pt idx="716">
                  <c:v>10000000</c:v>
                </c:pt>
                <c:pt idx="717">
                  <c:v>10000000</c:v>
                </c:pt>
                <c:pt idx="718">
                  <c:v>10000000</c:v>
                </c:pt>
                <c:pt idx="719">
                  <c:v>10000000</c:v>
                </c:pt>
                <c:pt idx="720">
                  <c:v>10000000</c:v>
                </c:pt>
                <c:pt idx="721">
                  <c:v>10000000</c:v>
                </c:pt>
                <c:pt idx="722">
                  <c:v>10000000</c:v>
                </c:pt>
                <c:pt idx="723">
                  <c:v>10000000</c:v>
                </c:pt>
                <c:pt idx="724">
                  <c:v>10000000</c:v>
                </c:pt>
                <c:pt idx="725">
                  <c:v>10000000</c:v>
                </c:pt>
                <c:pt idx="726">
                  <c:v>10000000</c:v>
                </c:pt>
                <c:pt idx="727">
                  <c:v>10000000</c:v>
                </c:pt>
                <c:pt idx="728">
                  <c:v>10000000</c:v>
                </c:pt>
                <c:pt idx="729">
                  <c:v>10000000</c:v>
                </c:pt>
                <c:pt idx="730">
                  <c:v>10000000</c:v>
                </c:pt>
                <c:pt idx="731">
                  <c:v>10000000</c:v>
                </c:pt>
                <c:pt idx="732">
                  <c:v>10000000</c:v>
                </c:pt>
                <c:pt idx="733">
                  <c:v>10000000</c:v>
                </c:pt>
                <c:pt idx="734">
                  <c:v>10000000</c:v>
                </c:pt>
                <c:pt idx="735">
                  <c:v>10000000</c:v>
                </c:pt>
                <c:pt idx="736">
                  <c:v>10000000</c:v>
                </c:pt>
                <c:pt idx="737">
                  <c:v>10000000</c:v>
                </c:pt>
                <c:pt idx="738">
                  <c:v>10000000</c:v>
                </c:pt>
                <c:pt idx="739">
                  <c:v>10000000</c:v>
                </c:pt>
                <c:pt idx="740">
                  <c:v>10000000</c:v>
                </c:pt>
                <c:pt idx="741">
                  <c:v>10000000</c:v>
                </c:pt>
                <c:pt idx="742">
                  <c:v>10000000</c:v>
                </c:pt>
                <c:pt idx="743">
                  <c:v>10000000</c:v>
                </c:pt>
                <c:pt idx="744">
                  <c:v>10000000</c:v>
                </c:pt>
                <c:pt idx="745">
                  <c:v>10000000</c:v>
                </c:pt>
                <c:pt idx="746">
                  <c:v>10000000</c:v>
                </c:pt>
                <c:pt idx="747">
                  <c:v>10000000</c:v>
                </c:pt>
                <c:pt idx="748">
                  <c:v>10000000</c:v>
                </c:pt>
                <c:pt idx="749">
                  <c:v>10000000</c:v>
                </c:pt>
                <c:pt idx="750">
                  <c:v>10000000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Sheet1!$B$3:$AA$3</c:f>
              <c:strCache>
                <c:ptCount val="26"/>
                <c:pt idx="0">
                  <c:v>0.0000000e+00</c:v>
                </c:pt>
                <c:pt idx="1">
                  <c:v>0.0000000e+00</c:v>
                </c:pt>
                <c:pt idx="2">
                  <c:v>0.0000000e+00</c:v>
                </c:pt>
                <c:pt idx="3">
                  <c:v>0.0000000e+00</c:v>
                </c:pt>
                <c:pt idx="4">
                  <c:v>0.0000000e+00</c:v>
                </c:pt>
                <c:pt idx="5">
                  <c:v>0.0000000e+00</c:v>
                </c:pt>
                <c:pt idx="6">
                  <c:v>0.0000000e+00</c:v>
                </c:pt>
                <c:pt idx="7">
                  <c:v>0.0000000e+00</c:v>
                </c:pt>
                <c:pt idx="8">
                  <c:v>0.0000000e+00</c:v>
                </c:pt>
                <c:pt idx="9">
                  <c:v>0.0000000e+00</c:v>
                </c:pt>
                <c:pt idx="10">
                  <c:v>0.0000000e+00</c:v>
                </c:pt>
                <c:pt idx="11">
                  <c:v>0.0000000e+00</c:v>
                </c:pt>
                <c:pt idx="12">
                  <c:v>0.0000000e+00</c:v>
                </c:pt>
                <c:pt idx="13">
                  <c:v>0.0000000e+00</c:v>
                </c:pt>
                <c:pt idx="14">
                  <c:v>0.0000000e+00</c:v>
                </c:pt>
                <c:pt idx="15">
                  <c:v>0.0000000e+00</c:v>
                </c:pt>
                <c:pt idx="16">
                  <c:v>0.0000000e+00</c:v>
                </c:pt>
                <c:pt idx="17">
                  <c:v>0.0000000e+00</c:v>
                </c:pt>
                <c:pt idx="18">
                  <c:v>0.0000000e+00</c:v>
                </c:pt>
                <c:pt idx="19">
                  <c:v>0.0000000e+00</c:v>
                </c:pt>
                <c:pt idx="20">
                  <c:v>0.0000000e+00</c:v>
                </c:pt>
                <c:pt idx="21">
                  <c:v>0.0000000e+00</c:v>
                </c:pt>
                <c:pt idx="22">
                  <c:v>0.0000000e+00</c:v>
                </c:pt>
                <c:pt idx="23">
                  <c:v>0.0000000e+00</c:v>
                </c:pt>
                <c:pt idx="24">
                  <c:v>0.0000000e+00</c:v>
                </c:pt>
                <c:pt idx="25">
                  <c:v>0.0000000e+00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Sheet1!$AB$3:$ACX$3</c:f>
              <c:numCache>
                <c:formatCode>General</c:formatCode>
                <c:ptCount val="75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 formatCode="0.00E+00">
                  <c:v>10000000</c:v>
                </c:pt>
                <c:pt idx="12" formatCode="0.00E+00">
                  <c:v>10000000</c:v>
                </c:pt>
                <c:pt idx="13" formatCode="0.00E+00">
                  <c:v>10000000</c:v>
                </c:pt>
                <c:pt idx="14" formatCode="0.00E+00">
                  <c:v>10000000</c:v>
                </c:pt>
                <c:pt idx="15" formatCode="0.00E+00">
                  <c:v>10000000</c:v>
                </c:pt>
                <c:pt idx="16" formatCode="0.00E+00">
                  <c:v>10000000</c:v>
                </c:pt>
                <c:pt idx="17" formatCode="0.00E+00">
                  <c:v>10000000</c:v>
                </c:pt>
                <c:pt idx="18" formatCode="0.00E+00">
                  <c:v>10000000</c:v>
                </c:pt>
                <c:pt idx="19" formatCode="0.00E+00">
                  <c:v>10000000</c:v>
                </c:pt>
                <c:pt idx="20" formatCode="0.00E+00">
                  <c:v>10000000</c:v>
                </c:pt>
                <c:pt idx="21" formatCode="0.00E+00">
                  <c:v>10000000</c:v>
                </c:pt>
                <c:pt idx="22" formatCode="0.00E+00">
                  <c:v>10000000</c:v>
                </c:pt>
                <c:pt idx="23" formatCode="0.00E+00">
                  <c:v>10000000</c:v>
                </c:pt>
                <c:pt idx="24" formatCode="0.00E+00">
                  <c:v>10000000</c:v>
                </c:pt>
                <c:pt idx="25" formatCode="0.00E+00">
                  <c:v>10000000</c:v>
                </c:pt>
                <c:pt idx="26" formatCode="0.00E+00">
                  <c:v>10000000</c:v>
                </c:pt>
                <c:pt idx="27" formatCode="0.00E+00">
                  <c:v>10000000</c:v>
                </c:pt>
                <c:pt idx="28" formatCode="0.00E+00">
                  <c:v>10000000</c:v>
                </c:pt>
                <c:pt idx="29" formatCode="0.00E+00">
                  <c:v>10000000</c:v>
                </c:pt>
                <c:pt idx="30" formatCode="0.00E+00">
                  <c:v>10000000</c:v>
                </c:pt>
                <c:pt idx="31" formatCode="0.00E+00">
                  <c:v>10000000</c:v>
                </c:pt>
                <c:pt idx="32" formatCode="0.00E+00">
                  <c:v>10000000</c:v>
                </c:pt>
                <c:pt idx="33" formatCode="0.00E+00">
                  <c:v>10000000</c:v>
                </c:pt>
                <c:pt idx="34" formatCode="0.00E+00">
                  <c:v>10000000</c:v>
                </c:pt>
                <c:pt idx="35" formatCode="0.00E+00">
                  <c:v>10000000</c:v>
                </c:pt>
                <c:pt idx="36" formatCode="0.00E+00">
                  <c:v>10000000</c:v>
                </c:pt>
                <c:pt idx="37" formatCode="0.00E+00">
                  <c:v>10000000</c:v>
                </c:pt>
                <c:pt idx="38" formatCode="0.00E+00">
                  <c:v>10000000</c:v>
                </c:pt>
                <c:pt idx="39" formatCode="0.00E+00">
                  <c:v>10000000</c:v>
                </c:pt>
                <c:pt idx="40" formatCode="0.00E+00">
                  <c:v>10000000</c:v>
                </c:pt>
                <c:pt idx="41" formatCode="0.00E+00">
                  <c:v>10000000</c:v>
                </c:pt>
                <c:pt idx="42" formatCode="0.00E+00">
                  <c:v>10000000</c:v>
                </c:pt>
                <c:pt idx="43" formatCode="0.00E+00">
                  <c:v>10000000</c:v>
                </c:pt>
                <c:pt idx="44" formatCode="0.00E+00">
                  <c:v>10000000</c:v>
                </c:pt>
                <c:pt idx="45" formatCode="0.00E+00">
                  <c:v>10000000</c:v>
                </c:pt>
                <c:pt idx="46" formatCode="0.00E+00">
                  <c:v>10000000</c:v>
                </c:pt>
                <c:pt idx="47" formatCode="0.00E+00">
                  <c:v>10000000</c:v>
                </c:pt>
                <c:pt idx="48" formatCode="0.00E+00">
                  <c:v>10000000</c:v>
                </c:pt>
                <c:pt idx="49" formatCode="0.00E+00">
                  <c:v>10000000</c:v>
                </c:pt>
                <c:pt idx="50" formatCode="0.00E+00">
                  <c:v>10000000</c:v>
                </c:pt>
                <c:pt idx="51" formatCode="0.00E+00">
                  <c:v>10000000</c:v>
                </c:pt>
                <c:pt idx="52" formatCode="0.00E+00">
                  <c:v>10000000</c:v>
                </c:pt>
                <c:pt idx="53" formatCode="0.00E+00">
                  <c:v>10000000</c:v>
                </c:pt>
                <c:pt idx="54" formatCode="0.00E+00">
                  <c:v>10000000</c:v>
                </c:pt>
                <c:pt idx="55" formatCode="0.00E+00">
                  <c:v>10000000</c:v>
                </c:pt>
                <c:pt idx="56" formatCode="0.00E+00">
                  <c:v>10000000</c:v>
                </c:pt>
                <c:pt idx="57" formatCode="0.00E+00">
                  <c:v>10000000</c:v>
                </c:pt>
                <c:pt idx="58" formatCode="0.00E+00">
                  <c:v>10000000</c:v>
                </c:pt>
                <c:pt idx="59" formatCode="0.00E+00">
                  <c:v>10000000</c:v>
                </c:pt>
                <c:pt idx="60" formatCode="0.00E+00">
                  <c:v>10000000</c:v>
                </c:pt>
                <c:pt idx="61" formatCode="0.00E+00">
                  <c:v>10000000</c:v>
                </c:pt>
                <c:pt idx="62" formatCode="0.00E+00">
                  <c:v>10000000</c:v>
                </c:pt>
                <c:pt idx="63" formatCode="0.00E+00">
                  <c:v>10000000</c:v>
                </c:pt>
                <c:pt idx="64" formatCode="0.00E+00">
                  <c:v>10000000</c:v>
                </c:pt>
                <c:pt idx="65" formatCode="0.00E+00">
                  <c:v>10000000</c:v>
                </c:pt>
                <c:pt idx="66" formatCode="0.00E+00">
                  <c:v>10000000</c:v>
                </c:pt>
                <c:pt idx="67" formatCode="0.00E+00">
                  <c:v>10000000</c:v>
                </c:pt>
                <c:pt idx="68" formatCode="0.00E+00">
                  <c:v>10000000</c:v>
                </c:pt>
                <c:pt idx="69" formatCode="0.00E+00">
                  <c:v>10000000</c:v>
                </c:pt>
                <c:pt idx="70" formatCode="0.00E+00">
                  <c:v>10000000</c:v>
                </c:pt>
                <c:pt idx="71" formatCode="0.00E+00">
                  <c:v>10000000</c:v>
                </c:pt>
                <c:pt idx="72" formatCode="0.00E+00">
                  <c:v>10000000</c:v>
                </c:pt>
                <c:pt idx="73" formatCode="0.00E+00">
                  <c:v>10000000</c:v>
                </c:pt>
                <c:pt idx="74" formatCode="0.00E+00">
                  <c:v>10000000</c:v>
                </c:pt>
                <c:pt idx="75" formatCode="0.00E+00">
                  <c:v>10000000</c:v>
                </c:pt>
                <c:pt idx="76" formatCode="0.00E+00">
                  <c:v>10000000</c:v>
                </c:pt>
                <c:pt idx="77" formatCode="0.00E+00">
                  <c:v>10000000</c:v>
                </c:pt>
                <c:pt idx="78" formatCode="0.00E+00">
                  <c:v>10000000</c:v>
                </c:pt>
                <c:pt idx="79" formatCode="0.00E+00">
                  <c:v>10000000</c:v>
                </c:pt>
                <c:pt idx="80" formatCode="0.00E+00">
                  <c:v>10000000</c:v>
                </c:pt>
                <c:pt idx="81" formatCode="0.00E+00">
                  <c:v>10000000</c:v>
                </c:pt>
                <c:pt idx="82" formatCode="0.00E+00">
                  <c:v>10000000</c:v>
                </c:pt>
                <c:pt idx="83" formatCode="0.00E+00">
                  <c:v>10000000</c:v>
                </c:pt>
                <c:pt idx="84" formatCode="0.00E+00">
                  <c:v>10000000</c:v>
                </c:pt>
                <c:pt idx="85" formatCode="0.00E+00">
                  <c:v>10000000</c:v>
                </c:pt>
                <c:pt idx="86" formatCode="0.00E+00">
                  <c:v>10000000</c:v>
                </c:pt>
                <c:pt idx="87" formatCode="0.00E+00">
                  <c:v>10000000</c:v>
                </c:pt>
                <c:pt idx="88" formatCode="0.00E+00">
                  <c:v>10000000</c:v>
                </c:pt>
                <c:pt idx="89" formatCode="0.00E+00">
                  <c:v>10000000</c:v>
                </c:pt>
                <c:pt idx="90" formatCode="0.00E+00">
                  <c:v>10000000</c:v>
                </c:pt>
                <c:pt idx="91" formatCode="0.00E+00">
                  <c:v>10000000</c:v>
                </c:pt>
                <c:pt idx="92" formatCode="0.00E+00">
                  <c:v>10000000</c:v>
                </c:pt>
                <c:pt idx="93" formatCode="0.00E+00">
                  <c:v>10000000</c:v>
                </c:pt>
                <c:pt idx="94" formatCode="0.00E+00">
                  <c:v>10000000</c:v>
                </c:pt>
                <c:pt idx="95" formatCode="0.00E+00">
                  <c:v>10000000</c:v>
                </c:pt>
                <c:pt idx="96" formatCode="0.00E+00">
                  <c:v>10000000</c:v>
                </c:pt>
                <c:pt idx="97" formatCode="0.00E+00">
                  <c:v>10000000</c:v>
                </c:pt>
                <c:pt idx="98" formatCode="0.00E+00">
                  <c:v>10000000</c:v>
                </c:pt>
                <c:pt idx="99" formatCode="0.00E+00">
                  <c:v>10000000</c:v>
                </c:pt>
                <c:pt idx="100" formatCode="0.00E+00">
                  <c:v>10000000</c:v>
                </c:pt>
                <c:pt idx="101" formatCode="0.00E+00">
                  <c:v>10000000</c:v>
                </c:pt>
                <c:pt idx="102" formatCode="0.00E+00">
                  <c:v>10000000</c:v>
                </c:pt>
                <c:pt idx="103" formatCode="0.00E+00">
                  <c:v>10000000</c:v>
                </c:pt>
                <c:pt idx="104" formatCode="0.00E+00">
                  <c:v>10000000</c:v>
                </c:pt>
                <c:pt idx="105" formatCode="0.00E+00">
                  <c:v>10000000</c:v>
                </c:pt>
                <c:pt idx="106" formatCode="0.00E+00">
                  <c:v>10000000</c:v>
                </c:pt>
                <c:pt idx="107" formatCode="0.00E+00">
                  <c:v>10000000</c:v>
                </c:pt>
                <c:pt idx="108" formatCode="0.00E+00">
                  <c:v>10000000</c:v>
                </c:pt>
                <c:pt idx="109" formatCode="0.00E+00">
                  <c:v>10000000</c:v>
                </c:pt>
                <c:pt idx="110" formatCode="0.00E+00">
                  <c:v>10000000</c:v>
                </c:pt>
                <c:pt idx="111" formatCode="0.00E+00">
                  <c:v>10000000</c:v>
                </c:pt>
                <c:pt idx="112" formatCode="0.00E+00">
                  <c:v>10000000</c:v>
                </c:pt>
                <c:pt idx="113" formatCode="0.00E+00">
                  <c:v>10000000</c:v>
                </c:pt>
                <c:pt idx="114" formatCode="0.00E+00">
                  <c:v>10000000</c:v>
                </c:pt>
                <c:pt idx="115" formatCode="0.00E+00">
                  <c:v>10000000</c:v>
                </c:pt>
                <c:pt idx="116" formatCode="0.00E+00">
                  <c:v>10000000</c:v>
                </c:pt>
                <c:pt idx="117" formatCode="0.00E+00">
                  <c:v>10000000</c:v>
                </c:pt>
                <c:pt idx="118" formatCode="0.00E+00">
                  <c:v>10000000</c:v>
                </c:pt>
                <c:pt idx="119" formatCode="0.00E+00">
                  <c:v>10000000</c:v>
                </c:pt>
                <c:pt idx="120" formatCode="0.00E+00">
                  <c:v>10000000</c:v>
                </c:pt>
                <c:pt idx="121" formatCode="0.00E+00">
                  <c:v>10000000</c:v>
                </c:pt>
                <c:pt idx="122" formatCode="0.00E+00">
                  <c:v>10000000</c:v>
                </c:pt>
                <c:pt idx="123" formatCode="0.00E+00">
                  <c:v>10000000</c:v>
                </c:pt>
                <c:pt idx="124" formatCode="0.00E+00">
                  <c:v>10000000</c:v>
                </c:pt>
                <c:pt idx="125" formatCode="0.00E+00">
                  <c:v>10000000</c:v>
                </c:pt>
                <c:pt idx="126" formatCode="0.00E+00">
                  <c:v>10000000</c:v>
                </c:pt>
                <c:pt idx="127" formatCode="0.00E+00">
                  <c:v>10000000</c:v>
                </c:pt>
                <c:pt idx="128" formatCode="0.00E+00">
                  <c:v>10000000</c:v>
                </c:pt>
                <c:pt idx="129" formatCode="0.00E+00">
                  <c:v>10000000</c:v>
                </c:pt>
                <c:pt idx="130" formatCode="0.00E+00">
                  <c:v>10000000</c:v>
                </c:pt>
                <c:pt idx="131" formatCode="0.00E+00">
                  <c:v>10000000</c:v>
                </c:pt>
                <c:pt idx="132" formatCode="0.00E+00">
                  <c:v>10000000</c:v>
                </c:pt>
                <c:pt idx="133" formatCode="0.00E+00">
                  <c:v>10000000</c:v>
                </c:pt>
                <c:pt idx="134" formatCode="0.00E+00">
                  <c:v>10000000</c:v>
                </c:pt>
                <c:pt idx="135" formatCode="0.00E+00">
                  <c:v>10000000</c:v>
                </c:pt>
                <c:pt idx="136" formatCode="0.00E+00">
                  <c:v>10000000</c:v>
                </c:pt>
                <c:pt idx="137" formatCode="0.00E+00">
                  <c:v>10000000</c:v>
                </c:pt>
                <c:pt idx="138" formatCode="0.00E+00">
                  <c:v>10000000</c:v>
                </c:pt>
                <c:pt idx="139" formatCode="0.00E+00">
                  <c:v>10000000</c:v>
                </c:pt>
                <c:pt idx="140" formatCode="0.00E+00">
                  <c:v>10000000</c:v>
                </c:pt>
                <c:pt idx="141" formatCode="0.00E+00">
                  <c:v>10000000</c:v>
                </c:pt>
                <c:pt idx="142" formatCode="0.00E+00">
                  <c:v>10000000</c:v>
                </c:pt>
                <c:pt idx="143" formatCode="0.00E+00">
                  <c:v>10000000</c:v>
                </c:pt>
                <c:pt idx="144" formatCode="0.00E+00">
                  <c:v>10000000</c:v>
                </c:pt>
                <c:pt idx="145" formatCode="0.00E+00">
                  <c:v>10000000</c:v>
                </c:pt>
                <c:pt idx="146" formatCode="0.00E+00">
                  <c:v>10000000</c:v>
                </c:pt>
                <c:pt idx="147" formatCode="0.00E+00">
                  <c:v>10000000</c:v>
                </c:pt>
                <c:pt idx="148" formatCode="0.00E+00">
                  <c:v>10000000</c:v>
                </c:pt>
                <c:pt idx="149" formatCode="0.00E+00">
                  <c:v>10000000</c:v>
                </c:pt>
                <c:pt idx="150" formatCode="0.00E+00">
                  <c:v>10000000</c:v>
                </c:pt>
                <c:pt idx="151" formatCode="0.00E+00">
                  <c:v>10000000</c:v>
                </c:pt>
                <c:pt idx="152" formatCode="0.00E+00">
                  <c:v>10000000</c:v>
                </c:pt>
                <c:pt idx="153" formatCode="0.00E+00">
                  <c:v>10000000</c:v>
                </c:pt>
                <c:pt idx="154" formatCode="0.00E+00">
                  <c:v>10000000</c:v>
                </c:pt>
                <c:pt idx="155" formatCode="0.00E+00">
                  <c:v>10000000</c:v>
                </c:pt>
                <c:pt idx="156" formatCode="0.00E+00">
                  <c:v>10000000</c:v>
                </c:pt>
                <c:pt idx="157" formatCode="0.00E+00">
                  <c:v>10000000</c:v>
                </c:pt>
                <c:pt idx="158" formatCode="0.00E+00">
                  <c:v>10000000</c:v>
                </c:pt>
                <c:pt idx="159" formatCode="0.00E+00">
                  <c:v>10000000</c:v>
                </c:pt>
                <c:pt idx="160" formatCode="0.00E+00">
                  <c:v>10000000</c:v>
                </c:pt>
                <c:pt idx="161" formatCode="0.00E+00">
                  <c:v>10000000</c:v>
                </c:pt>
                <c:pt idx="162" formatCode="0.00E+00">
                  <c:v>10000000</c:v>
                </c:pt>
                <c:pt idx="163" formatCode="0.00E+00">
                  <c:v>10000000</c:v>
                </c:pt>
                <c:pt idx="164" formatCode="0.00E+00">
                  <c:v>10000000</c:v>
                </c:pt>
                <c:pt idx="165" formatCode="0.00E+00">
                  <c:v>10000000</c:v>
                </c:pt>
                <c:pt idx="166" formatCode="0.00E+00">
                  <c:v>10000000</c:v>
                </c:pt>
                <c:pt idx="167" formatCode="0.00E+00">
                  <c:v>10000000</c:v>
                </c:pt>
                <c:pt idx="168" formatCode="0.00E+00">
                  <c:v>10000000</c:v>
                </c:pt>
                <c:pt idx="169" formatCode="0.00E+00">
                  <c:v>10000000</c:v>
                </c:pt>
                <c:pt idx="170" formatCode="0.00E+00">
                  <c:v>10000000</c:v>
                </c:pt>
                <c:pt idx="171" formatCode="0.00E+00">
                  <c:v>10000000</c:v>
                </c:pt>
                <c:pt idx="172" formatCode="0.00E+00">
                  <c:v>10000000</c:v>
                </c:pt>
                <c:pt idx="173" formatCode="0.00E+00">
                  <c:v>10000000</c:v>
                </c:pt>
                <c:pt idx="174" formatCode="0.00E+00">
                  <c:v>10000000</c:v>
                </c:pt>
                <c:pt idx="175" formatCode="0.00E+00">
                  <c:v>10000000</c:v>
                </c:pt>
                <c:pt idx="176" formatCode="0.00E+00">
                  <c:v>10000000</c:v>
                </c:pt>
                <c:pt idx="177" formatCode="0.00E+00">
                  <c:v>10000000</c:v>
                </c:pt>
                <c:pt idx="178" formatCode="0.00E+00">
                  <c:v>10000000</c:v>
                </c:pt>
                <c:pt idx="179" formatCode="0.00E+00">
                  <c:v>10000000</c:v>
                </c:pt>
                <c:pt idx="180" formatCode="0.00E+00">
                  <c:v>10000000</c:v>
                </c:pt>
                <c:pt idx="181" formatCode="0.00E+00">
                  <c:v>10000000</c:v>
                </c:pt>
                <c:pt idx="182" formatCode="0.00E+00">
                  <c:v>10000000</c:v>
                </c:pt>
                <c:pt idx="183" formatCode="0.00E+00">
                  <c:v>10000000</c:v>
                </c:pt>
                <c:pt idx="184" formatCode="0.00E+00">
                  <c:v>10000000</c:v>
                </c:pt>
                <c:pt idx="185" formatCode="0.00E+00">
                  <c:v>10000000</c:v>
                </c:pt>
                <c:pt idx="186" formatCode="0.00E+00">
                  <c:v>10000000</c:v>
                </c:pt>
                <c:pt idx="187" formatCode="0.00E+00">
                  <c:v>10000000</c:v>
                </c:pt>
                <c:pt idx="188" formatCode="0.00E+00">
                  <c:v>10000000</c:v>
                </c:pt>
                <c:pt idx="189" formatCode="0.00E+00">
                  <c:v>10000000</c:v>
                </c:pt>
                <c:pt idx="190" formatCode="0.00E+00">
                  <c:v>10000000</c:v>
                </c:pt>
                <c:pt idx="191" formatCode="0.00E+00">
                  <c:v>10000000</c:v>
                </c:pt>
                <c:pt idx="192" formatCode="0.00E+00">
                  <c:v>10000000</c:v>
                </c:pt>
                <c:pt idx="193" formatCode="0.00E+00">
                  <c:v>10000000</c:v>
                </c:pt>
                <c:pt idx="194" formatCode="0.00E+00">
                  <c:v>10000000</c:v>
                </c:pt>
                <c:pt idx="195" formatCode="0.00E+00">
                  <c:v>10000000</c:v>
                </c:pt>
                <c:pt idx="196" formatCode="0.00E+00">
                  <c:v>10000000</c:v>
                </c:pt>
                <c:pt idx="197" formatCode="0.00E+00">
                  <c:v>10000000</c:v>
                </c:pt>
                <c:pt idx="198" formatCode="0.00E+00">
                  <c:v>10000000</c:v>
                </c:pt>
                <c:pt idx="199" formatCode="0.00E+00">
                  <c:v>10000000</c:v>
                </c:pt>
                <c:pt idx="200" formatCode="0.00E+00">
                  <c:v>10000000</c:v>
                </c:pt>
                <c:pt idx="201" formatCode="0.00E+00">
                  <c:v>10000000</c:v>
                </c:pt>
                <c:pt idx="202" formatCode="0.00E+00">
                  <c:v>10000000</c:v>
                </c:pt>
                <c:pt idx="203" formatCode="0.00E+00">
                  <c:v>10000000</c:v>
                </c:pt>
                <c:pt idx="204" formatCode="0.00E+00">
                  <c:v>10000000</c:v>
                </c:pt>
                <c:pt idx="205" formatCode="0.00E+00">
                  <c:v>10000000</c:v>
                </c:pt>
                <c:pt idx="206" formatCode="0.00E+00">
                  <c:v>10000000</c:v>
                </c:pt>
                <c:pt idx="207" formatCode="0.00E+00">
                  <c:v>10000000</c:v>
                </c:pt>
                <c:pt idx="208" formatCode="0.00E+00">
                  <c:v>10000000</c:v>
                </c:pt>
                <c:pt idx="209" formatCode="0.00E+00">
                  <c:v>10000000</c:v>
                </c:pt>
                <c:pt idx="210" formatCode="0.00E+00">
                  <c:v>10000000</c:v>
                </c:pt>
                <c:pt idx="211" formatCode="0.00E+00">
                  <c:v>10000000</c:v>
                </c:pt>
                <c:pt idx="212" formatCode="0.00E+00">
                  <c:v>10000000</c:v>
                </c:pt>
                <c:pt idx="213" formatCode="0.00E+00">
                  <c:v>10000000</c:v>
                </c:pt>
                <c:pt idx="214" formatCode="0.00E+00">
                  <c:v>10000000</c:v>
                </c:pt>
                <c:pt idx="215" formatCode="0.00E+00">
                  <c:v>10000000</c:v>
                </c:pt>
                <c:pt idx="216" formatCode="0.00E+00">
                  <c:v>10000000</c:v>
                </c:pt>
                <c:pt idx="217" formatCode="0.00E+00">
                  <c:v>10000000</c:v>
                </c:pt>
                <c:pt idx="218" formatCode="0.00E+00">
                  <c:v>10000000</c:v>
                </c:pt>
                <c:pt idx="219" formatCode="0.00E+00">
                  <c:v>10000000</c:v>
                </c:pt>
                <c:pt idx="220" formatCode="0.00E+00">
                  <c:v>10000000</c:v>
                </c:pt>
                <c:pt idx="221" formatCode="0.00E+00">
                  <c:v>10000000</c:v>
                </c:pt>
                <c:pt idx="222" formatCode="0.00E+00">
                  <c:v>10000000</c:v>
                </c:pt>
                <c:pt idx="223" formatCode="0.00E+00">
                  <c:v>10000000</c:v>
                </c:pt>
                <c:pt idx="224" formatCode="0.00E+00">
                  <c:v>10000000</c:v>
                </c:pt>
                <c:pt idx="225" formatCode="0.00E+00">
                  <c:v>10000000</c:v>
                </c:pt>
                <c:pt idx="226" formatCode="0.00E+00">
                  <c:v>10000000</c:v>
                </c:pt>
                <c:pt idx="227" formatCode="0.00E+00">
                  <c:v>10000000</c:v>
                </c:pt>
                <c:pt idx="228" formatCode="0.00E+00">
                  <c:v>10000000</c:v>
                </c:pt>
                <c:pt idx="229" formatCode="0.00E+00">
                  <c:v>10000000</c:v>
                </c:pt>
                <c:pt idx="230" formatCode="0.00E+00">
                  <c:v>10000000</c:v>
                </c:pt>
                <c:pt idx="231" formatCode="0.00E+00">
                  <c:v>10000000</c:v>
                </c:pt>
                <c:pt idx="232" formatCode="0.00E+00">
                  <c:v>10000000</c:v>
                </c:pt>
                <c:pt idx="233" formatCode="0.00E+00">
                  <c:v>10000000</c:v>
                </c:pt>
                <c:pt idx="234" formatCode="0.00E+00">
                  <c:v>10000000</c:v>
                </c:pt>
                <c:pt idx="235" formatCode="0.00E+00">
                  <c:v>10000000</c:v>
                </c:pt>
                <c:pt idx="236" formatCode="0.00E+00">
                  <c:v>10000000</c:v>
                </c:pt>
                <c:pt idx="237" formatCode="0.00E+00">
                  <c:v>10000000</c:v>
                </c:pt>
                <c:pt idx="238" formatCode="0.00E+00">
                  <c:v>10000000</c:v>
                </c:pt>
                <c:pt idx="239" formatCode="0.00E+00">
                  <c:v>10000000</c:v>
                </c:pt>
                <c:pt idx="240" formatCode="0.00E+00">
                  <c:v>10000000</c:v>
                </c:pt>
                <c:pt idx="241" formatCode="0.00E+00">
                  <c:v>10000000</c:v>
                </c:pt>
                <c:pt idx="242" formatCode="0.00E+00">
                  <c:v>10000000</c:v>
                </c:pt>
                <c:pt idx="243" formatCode="0.00E+00">
                  <c:v>10000000</c:v>
                </c:pt>
                <c:pt idx="244" formatCode="0.00E+00">
                  <c:v>10000000</c:v>
                </c:pt>
                <c:pt idx="245" formatCode="0.00E+00">
                  <c:v>10000000</c:v>
                </c:pt>
                <c:pt idx="246" formatCode="0.00E+00">
                  <c:v>10000000</c:v>
                </c:pt>
                <c:pt idx="247" formatCode="0.00E+00">
                  <c:v>10000000</c:v>
                </c:pt>
                <c:pt idx="248" formatCode="0.00E+00">
                  <c:v>10000000</c:v>
                </c:pt>
                <c:pt idx="249" formatCode="0.00E+00">
                  <c:v>10000000</c:v>
                </c:pt>
                <c:pt idx="250" formatCode="0.00E+00">
                  <c:v>10000000</c:v>
                </c:pt>
                <c:pt idx="251" formatCode="0.00E+00">
                  <c:v>10000000</c:v>
                </c:pt>
                <c:pt idx="252" formatCode="0.00E+00">
                  <c:v>10000000</c:v>
                </c:pt>
                <c:pt idx="253" formatCode="0.00E+00">
                  <c:v>10000000</c:v>
                </c:pt>
                <c:pt idx="254" formatCode="0.00E+00">
                  <c:v>10000000</c:v>
                </c:pt>
                <c:pt idx="255" formatCode="0.00E+00">
                  <c:v>10000000</c:v>
                </c:pt>
                <c:pt idx="256" formatCode="0.00E+00">
                  <c:v>10000000</c:v>
                </c:pt>
                <c:pt idx="257" formatCode="0.00E+00">
                  <c:v>10000000</c:v>
                </c:pt>
                <c:pt idx="258" formatCode="0.00E+00">
                  <c:v>10000000</c:v>
                </c:pt>
                <c:pt idx="259" formatCode="0.00E+00">
                  <c:v>10000000</c:v>
                </c:pt>
                <c:pt idx="260" formatCode="0.00E+00">
                  <c:v>10000000</c:v>
                </c:pt>
                <c:pt idx="261" formatCode="0.00E+00">
                  <c:v>10000000</c:v>
                </c:pt>
                <c:pt idx="262" formatCode="0.00E+00">
                  <c:v>10000000</c:v>
                </c:pt>
                <c:pt idx="263" formatCode="0.00E+00">
                  <c:v>10000000</c:v>
                </c:pt>
                <c:pt idx="264" formatCode="0.00E+00">
                  <c:v>10000000</c:v>
                </c:pt>
                <c:pt idx="265" formatCode="0.00E+00">
                  <c:v>10000000</c:v>
                </c:pt>
                <c:pt idx="266" formatCode="0.00E+00">
                  <c:v>10000000</c:v>
                </c:pt>
                <c:pt idx="267" formatCode="0.00E+00">
                  <c:v>10000000</c:v>
                </c:pt>
                <c:pt idx="268" formatCode="0.00E+00">
                  <c:v>10000000</c:v>
                </c:pt>
                <c:pt idx="269" formatCode="0.00E+00">
                  <c:v>10000000</c:v>
                </c:pt>
                <c:pt idx="270" formatCode="0.00E+00">
                  <c:v>10000000</c:v>
                </c:pt>
                <c:pt idx="271" formatCode="0.00E+00">
                  <c:v>10000000</c:v>
                </c:pt>
                <c:pt idx="272" formatCode="0.00E+00">
                  <c:v>10000000</c:v>
                </c:pt>
                <c:pt idx="273" formatCode="0.00E+00">
                  <c:v>10000000</c:v>
                </c:pt>
                <c:pt idx="274" formatCode="0.00E+00">
                  <c:v>10000000</c:v>
                </c:pt>
                <c:pt idx="275" formatCode="0.00E+00">
                  <c:v>10000000</c:v>
                </c:pt>
                <c:pt idx="276" formatCode="0.00E+00">
                  <c:v>10000000</c:v>
                </c:pt>
                <c:pt idx="277" formatCode="0.00E+00">
                  <c:v>10000000</c:v>
                </c:pt>
                <c:pt idx="278" formatCode="0.00E+00">
                  <c:v>10000000</c:v>
                </c:pt>
                <c:pt idx="279" formatCode="0.00E+00">
                  <c:v>10000000</c:v>
                </c:pt>
                <c:pt idx="280" formatCode="0.00E+00">
                  <c:v>10000000</c:v>
                </c:pt>
                <c:pt idx="281" formatCode="0.00E+00">
                  <c:v>10000000</c:v>
                </c:pt>
                <c:pt idx="282" formatCode="0.00E+00">
                  <c:v>10000000</c:v>
                </c:pt>
                <c:pt idx="283" formatCode="0.00E+00">
                  <c:v>10000000</c:v>
                </c:pt>
                <c:pt idx="284" formatCode="0.00E+00">
                  <c:v>10000000</c:v>
                </c:pt>
                <c:pt idx="285" formatCode="0.00E+00">
                  <c:v>10000000</c:v>
                </c:pt>
                <c:pt idx="286" formatCode="0.00E+00">
                  <c:v>10000000</c:v>
                </c:pt>
                <c:pt idx="287" formatCode="0.00E+00">
                  <c:v>10000000</c:v>
                </c:pt>
                <c:pt idx="288" formatCode="0.00E+00">
                  <c:v>10000000</c:v>
                </c:pt>
                <c:pt idx="289" formatCode="0.00E+00">
                  <c:v>10000000</c:v>
                </c:pt>
                <c:pt idx="290" formatCode="0.00E+00">
                  <c:v>10000000</c:v>
                </c:pt>
                <c:pt idx="291" formatCode="0.00E+00">
                  <c:v>10000000</c:v>
                </c:pt>
                <c:pt idx="292" formatCode="0.00E+00">
                  <c:v>10000000</c:v>
                </c:pt>
                <c:pt idx="293" formatCode="0.00E+00">
                  <c:v>10000000</c:v>
                </c:pt>
                <c:pt idx="294" formatCode="0.00E+00">
                  <c:v>10000000</c:v>
                </c:pt>
                <c:pt idx="295" formatCode="0.00E+00">
                  <c:v>10000000</c:v>
                </c:pt>
                <c:pt idx="296" formatCode="0.00E+00">
                  <c:v>10000000</c:v>
                </c:pt>
                <c:pt idx="297" formatCode="0.00E+00">
                  <c:v>10000000</c:v>
                </c:pt>
                <c:pt idx="298" formatCode="0.00E+00">
                  <c:v>10000000</c:v>
                </c:pt>
                <c:pt idx="299" formatCode="0.00E+00">
                  <c:v>10000000</c:v>
                </c:pt>
                <c:pt idx="300" formatCode="0.00E+00">
                  <c:v>10000000</c:v>
                </c:pt>
                <c:pt idx="301" formatCode="0.00E+00">
                  <c:v>10000000</c:v>
                </c:pt>
                <c:pt idx="302" formatCode="0.00E+00">
                  <c:v>10000000</c:v>
                </c:pt>
                <c:pt idx="303" formatCode="0.00E+00">
                  <c:v>10000000</c:v>
                </c:pt>
                <c:pt idx="304" formatCode="0.00E+00">
                  <c:v>10000000</c:v>
                </c:pt>
                <c:pt idx="305" formatCode="0.00E+00">
                  <c:v>10000000</c:v>
                </c:pt>
                <c:pt idx="306" formatCode="0.00E+00">
                  <c:v>10000000</c:v>
                </c:pt>
                <c:pt idx="307" formatCode="0.00E+00">
                  <c:v>10000000</c:v>
                </c:pt>
                <c:pt idx="308" formatCode="0.00E+00">
                  <c:v>10000000</c:v>
                </c:pt>
                <c:pt idx="309" formatCode="0.00E+00">
                  <c:v>10000000</c:v>
                </c:pt>
                <c:pt idx="310" formatCode="0.00E+00">
                  <c:v>10000000</c:v>
                </c:pt>
                <c:pt idx="311" formatCode="0.00E+00">
                  <c:v>10000000</c:v>
                </c:pt>
                <c:pt idx="312" formatCode="0.00E+00">
                  <c:v>10000000</c:v>
                </c:pt>
                <c:pt idx="313" formatCode="0.00E+00">
                  <c:v>10000000</c:v>
                </c:pt>
                <c:pt idx="314" formatCode="0.00E+00">
                  <c:v>10000000</c:v>
                </c:pt>
                <c:pt idx="315" formatCode="0.00E+00">
                  <c:v>10000000</c:v>
                </c:pt>
                <c:pt idx="316" formatCode="0.00E+00">
                  <c:v>10000000</c:v>
                </c:pt>
                <c:pt idx="317" formatCode="0.00E+00">
                  <c:v>10000000</c:v>
                </c:pt>
                <c:pt idx="318" formatCode="0.00E+00">
                  <c:v>10000000</c:v>
                </c:pt>
                <c:pt idx="319" formatCode="0.00E+00">
                  <c:v>10000000</c:v>
                </c:pt>
                <c:pt idx="320" formatCode="0.00E+00">
                  <c:v>10000000</c:v>
                </c:pt>
                <c:pt idx="321" formatCode="0.00E+00">
                  <c:v>10000000</c:v>
                </c:pt>
                <c:pt idx="322" formatCode="0.00E+00">
                  <c:v>10000000</c:v>
                </c:pt>
                <c:pt idx="323" formatCode="0.00E+00">
                  <c:v>10000000</c:v>
                </c:pt>
                <c:pt idx="324" formatCode="0.00E+00">
                  <c:v>10000000</c:v>
                </c:pt>
                <c:pt idx="325" formatCode="0.00E+00">
                  <c:v>10000000</c:v>
                </c:pt>
                <c:pt idx="326" formatCode="0.00E+00">
                  <c:v>10000000</c:v>
                </c:pt>
                <c:pt idx="327" formatCode="0.00E+00">
                  <c:v>10000000</c:v>
                </c:pt>
                <c:pt idx="328" formatCode="0.00E+00">
                  <c:v>10000000</c:v>
                </c:pt>
                <c:pt idx="329" formatCode="0.00E+00">
                  <c:v>10000000</c:v>
                </c:pt>
                <c:pt idx="330" formatCode="0.00E+00">
                  <c:v>10000000</c:v>
                </c:pt>
                <c:pt idx="331" formatCode="0.00E+00">
                  <c:v>10000000</c:v>
                </c:pt>
                <c:pt idx="332" formatCode="0.00E+00">
                  <c:v>10000000</c:v>
                </c:pt>
                <c:pt idx="333" formatCode="0.00E+00">
                  <c:v>10000000</c:v>
                </c:pt>
                <c:pt idx="334" formatCode="0.00E+00">
                  <c:v>10000000</c:v>
                </c:pt>
                <c:pt idx="335" formatCode="0.00E+00">
                  <c:v>10000000</c:v>
                </c:pt>
                <c:pt idx="336" formatCode="0.00E+00">
                  <c:v>10000000</c:v>
                </c:pt>
                <c:pt idx="337" formatCode="0.00E+00">
                  <c:v>10000000</c:v>
                </c:pt>
                <c:pt idx="338" formatCode="0.00E+00">
                  <c:v>10000000</c:v>
                </c:pt>
                <c:pt idx="339" formatCode="0.00E+00">
                  <c:v>10000000</c:v>
                </c:pt>
                <c:pt idx="340" formatCode="0.00E+00">
                  <c:v>10000000</c:v>
                </c:pt>
                <c:pt idx="341" formatCode="0.00E+00">
                  <c:v>10000000</c:v>
                </c:pt>
                <c:pt idx="342" formatCode="0.00E+00">
                  <c:v>10000000</c:v>
                </c:pt>
                <c:pt idx="343" formatCode="0.00E+00">
                  <c:v>10000000</c:v>
                </c:pt>
                <c:pt idx="344" formatCode="0.00E+00">
                  <c:v>10000000</c:v>
                </c:pt>
                <c:pt idx="345" formatCode="0.00E+00">
                  <c:v>10000000</c:v>
                </c:pt>
                <c:pt idx="346" formatCode="0.00E+00">
                  <c:v>10000000</c:v>
                </c:pt>
                <c:pt idx="347" formatCode="0.00E+00">
                  <c:v>10000000</c:v>
                </c:pt>
                <c:pt idx="348" formatCode="0.00E+00">
                  <c:v>10000000</c:v>
                </c:pt>
                <c:pt idx="349" formatCode="0.00E+00">
                  <c:v>10000000</c:v>
                </c:pt>
                <c:pt idx="350" formatCode="0.00E+00">
                  <c:v>10000000</c:v>
                </c:pt>
                <c:pt idx="351" formatCode="0.00E+00">
                  <c:v>10000000</c:v>
                </c:pt>
                <c:pt idx="352" formatCode="0.00E+00">
                  <c:v>10000000</c:v>
                </c:pt>
                <c:pt idx="353" formatCode="0.00E+00">
                  <c:v>10000000</c:v>
                </c:pt>
                <c:pt idx="354" formatCode="0.00E+00">
                  <c:v>10000000</c:v>
                </c:pt>
                <c:pt idx="355" formatCode="0.00E+00">
                  <c:v>10000000</c:v>
                </c:pt>
                <c:pt idx="356" formatCode="0.00E+00">
                  <c:v>10000000</c:v>
                </c:pt>
                <c:pt idx="357" formatCode="0.00E+00">
                  <c:v>10000000</c:v>
                </c:pt>
                <c:pt idx="358" formatCode="0.00E+00">
                  <c:v>10000000</c:v>
                </c:pt>
                <c:pt idx="359" formatCode="0.00E+00">
                  <c:v>10000000</c:v>
                </c:pt>
                <c:pt idx="360" formatCode="0.00E+00">
                  <c:v>10000000</c:v>
                </c:pt>
                <c:pt idx="361" formatCode="0.00E+00">
                  <c:v>10000000</c:v>
                </c:pt>
                <c:pt idx="362" formatCode="0.00E+00">
                  <c:v>10000000</c:v>
                </c:pt>
                <c:pt idx="363" formatCode="0.00E+00">
                  <c:v>10000000</c:v>
                </c:pt>
                <c:pt idx="364" formatCode="0.00E+00">
                  <c:v>10000000</c:v>
                </c:pt>
                <c:pt idx="365" formatCode="0.00E+00">
                  <c:v>10000000</c:v>
                </c:pt>
                <c:pt idx="366" formatCode="0.00E+00">
                  <c:v>10000000</c:v>
                </c:pt>
                <c:pt idx="367" formatCode="0.00E+00">
                  <c:v>10000000</c:v>
                </c:pt>
                <c:pt idx="368" formatCode="0.00E+00">
                  <c:v>10000000</c:v>
                </c:pt>
                <c:pt idx="369" formatCode="0.00E+00">
                  <c:v>10000000</c:v>
                </c:pt>
                <c:pt idx="370" formatCode="0.00E+00">
                  <c:v>10000000</c:v>
                </c:pt>
                <c:pt idx="371" formatCode="0.00E+00">
                  <c:v>10000000</c:v>
                </c:pt>
                <c:pt idx="372" formatCode="0.00E+00">
                  <c:v>10000000</c:v>
                </c:pt>
                <c:pt idx="373" formatCode="0.00E+00">
                  <c:v>10000000</c:v>
                </c:pt>
                <c:pt idx="374" formatCode="0.00E+00">
                  <c:v>10000000</c:v>
                </c:pt>
                <c:pt idx="375" formatCode="0.00E+00">
                  <c:v>10000000</c:v>
                </c:pt>
                <c:pt idx="376" formatCode="0.00E+00">
                  <c:v>10000000</c:v>
                </c:pt>
                <c:pt idx="377" formatCode="0.00E+00">
                  <c:v>10000000</c:v>
                </c:pt>
                <c:pt idx="378" formatCode="0.00E+00">
                  <c:v>10000000</c:v>
                </c:pt>
                <c:pt idx="379" formatCode="0.00E+00">
                  <c:v>10000000</c:v>
                </c:pt>
                <c:pt idx="380" formatCode="0.00E+00">
                  <c:v>10000000</c:v>
                </c:pt>
                <c:pt idx="381" formatCode="0.00E+00">
                  <c:v>10000000</c:v>
                </c:pt>
                <c:pt idx="382" formatCode="0.00E+00">
                  <c:v>10000000</c:v>
                </c:pt>
                <c:pt idx="383" formatCode="0.00E+00">
                  <c:v>10000000</c:v>
                </c:pt>
                <c:pt idx="384" formatCode="0.00E+00">
                  <c:v>10000000</c:v>
                </c:pt>
                <c:pt idx="385" formatCode="0.00E+00">
                  <c:v>10000000</c:v>
                </c:pt>
                <c:pt idx="386" formatCode="0.00E+00">
                  <c:v>10000000</c:v>
                </c:pt>
                <c:pt idx="387" formatCode="0.00E+00">
                  <c:v>10000000</c:v>
                </c:pt>
                <c:pt idx="388" formatCode="0.00E+00">
                  <c:v>10000000</c:v>
                </c:pt>
                <c:pt idx="389" formatCode="0.00E+00">
                  <c:v>10000000</c:v>
                </c:pt>
                <c:pt idx="390" formatCode="0.00E+00">
                  <c:v>10000000</c:v>
                </c:pt>
                <c:pt idx="391" formatCode="0.00E+00">
                  <c:v>10000000</c:v>
                </c:pt>
                <c:pt idx="392" formatCode="0.00E+00">
                  <c:v>10000000</c:v>
                </c:pt>
                <c:pt idx="393" formatCode="0.00E+00">
                  <c:v>10000000</c:v>
                </c:pt>
                <c:pt idx="394" formatCode="0.00E+00">
                  <c:v>10000000</c:v>
                </c:pt>
                <c:pt idx="395" formatCode="0.00E+00">
                  <c:v>10000000</c:v>
                </c:pt>
                <c:pt idx="396" formatCode="0.00E+00">
                  <c:v>10000000</c:v>
                </c:pt>
                <c:pt idx="397" formatCode="0.00E+00">
                  <c:v>10000000</c:v>
                </c:pt>
                <c:pt idx="398" formatCode="0.00E+00">
                  <c:v>10000000</c:v>
                </c:pt>
                <c:pt idx="399" formatCode="0.00E+00">
                  <c:v>10000000</c:v>
                </c:pt>
                <c:pt idx="400" formatCode="0.00E+00">
                  <c:v>10000000</c:v>
                </c:pt>
                <c:pt idx="401" formatCode="0.00E+00">
                  <c:v>10000000</c:v>
                </c:pt>
                <c:pt idx="402" formatCode="0.00E+00">
                  <c:v>10000000</c:v>
                </c:pt>
                <c:pt idx="403" formatCode="0.00E+00">
                  <c:v>10000000</c:v>
                </c:pt>
                <c:pt idx="404" formatCode="0.00E+00">
                  <c:v>10000000</c:v>
                </c:pt>
                <c:pt idx="405" formatCode="0.00E+00">
                  <c:v>10000000</c:v>
                </c:pt>
                <c:pt idx="406" formatCode="0.00E+00">
                  <c:v>10000000</c:v>
                </c:pt>
                <c:pt idx="407" formatCode="0.00E+00">
                  <c:v>10000000</c:v>
                </c:pt>
                <c:pt idx="408" formatCode="0.00E+00">
                  <c:v>10000000</c:v>
                </c:pt>
                <c:pt idx="409" formatCode="0.00E+00">
                  <c:v>10000000</c:v>
                </c:pt>
                <c:pt idx="410" formatCode="0.00E+00">
                  <c:v>10000000</c:v>
                </c:pt>
                <c:pt idx="411" formatCode="0.00E+00">
                  <c:v>10000000</c:v>
                </c:pt>
                <c:pt idx="412" formatCode="0.00E+00">
                  <c:v>10000000</c:v>
                </c:pt>
                <c:pt idx="413" formatCode="0.00E+00">
                  <c:v>10000000</c:v>
                </c:pt>
                <c:pt idx="414" formatCode="0.00E+00">
                  <c:v>10000000</c:v>
                </c:pt>
                <c:pt idx="415" formatCode="0.00E+00">
                  <c:v>10000000</c:v>
                </c:pt>
                <c:pt idx="416" formatCode="0.00E+00">
                  <c:v>10000000</c:v>
                </c:pt>
                <c:pt idx="417" formatCode="0.00E+00">
                  <c:v>10000000</c:v>
                </c:pt>
                <c:pt idx="418" formatCode="0.00E+00">
                  <c:v>10000000</c:v>
                </c:pt>
                <c:pt idx="419" formatCode="0.00E+00">
                  <c:v>10000000</c:v>
                </c:pt>
                <c:pt idx="420" formatCode="0.00E+00">
                  <c:v>10000000</c:v>
                </c:pt>
                <c:pt idx="421" formatCode="0.00E+00">
                  <c:v>10000000</c:v>
                </c:pt>
                <c:pt idx="422" formatCode="0.00E+00">
                  <c:v>10000000</c:v>
                </c:pt>
                <c:pt idx="423" formatCode="0.00E+00">
                  <c:v>10000000</c:v>
                </c:pt>
                <c:pt idx="424" formatCode="0.00E+00">
                  <c:v>10000000</c:v>
                </c:pt>
                <c:pt idx="425" formatCode="0.00E+00">
                  <c:v>10000000</c:v>
                </c:pt>
                <c:pt idx="426" formatCode="0.00E+00">
                  <c:v>10000000</c:v>
                </c:pt>
                <c:pt idx="427" formatCode="0.00E+00">
                  <c:v>10000000</c:v>
                </c:pt>
                <c:pt idx="428" formatCode="0.00E+00">
                  <c:v>10000000</c:v>
                </c:pt>
                <c:pt idx="429" formatCode="0.00E+00">
                  <c:v>10000000</c:v>
                </c:pt>
                <c:pt idx="430" formatCode="0.00E+00">
                  <c:v>10000000</c:v>
                </c:pt>
                <c:pt idx="431" formatCode="0.00E+00">
                  <c:v>10000000</c:v>
                </c:pt>
                <c:pt idx="432" formatCode="0.00E+00">
                  <c:v>10000000</c:v>
                </c:pt>
                <c:pt idx="433" formatCode="0.00E+00">
                  <c:v>10000000</c:v>
                </c:pt>
                <c:pt idx="434" formatCode="0.00E+00">
                  <c:v>10000000</c:v>
                </c:pt>
                <c:pt idx="435" formatCode="0.00E+00">
                  <c:v>10000000</c:v>
                </c:pt>
                <c:pt idx="436" formatCode="0.00E+00">
                  <c:v>10000000</c:v>
                </c:pt>
                <c:pt idx="437" formatCode="0.00E+00">
                  <c:v>10000000</c:v>
                </c:pt>
                <c:pt idx="438" formatCode="0.00E+00">
                  <c:v>10000000</c:v>
                </c:pt>
                <c:pt idx="439" formatCode="0.00E+00">
                  <c:v>10000000</c:v>
                </c:pt>
                <c:pt idx="440" formatCode="0.00E+00">
                  <c:v>10000000</c:v>
                </c:pt>
                <c:pt idx="441" formatCode="0.00E+00">
                  <c:v>10000000</c:v>
                </c:pt>
                <c:pt idx="442" formatCode="0.00E+00">
                  <c:v>10000000</c:v>
                </c:pt>
                <c:pt idx="443" formatCode="0.00E+00">
                  <c:v>10000000</c:v>
                </c:pt>
                <c:pt idx="444" formatCode="0.00E+00">
                  <c:v>10000000</c:v>
                </c:pt>
                <c:pt idx="445" formatCode="0.00E+00">
                  <c:v>10000000</c:v>
                </c:pt>
                <c:pt idx="446" formatCode="0.00E+00">
                  <c:v>10000000</c:v>
                </c:pt>
                <c:pt idx="447" formatCode="0.00E+00">
                  <c:v>10000000</c:v>
                </c:pt>
                <c:pt idx="448" formatCode="0.00E+00">
                  <c:v>10000000</c:v>
                </c:pt>
                <c:pt idx="449" formatCode="0.00E+00">
                  <c:v>10000000</c:v>
                </c:pt>
                <c:pt idx="450" formatCode="0.00E+00">
                  <c:v>10000000</c:v>
                </c:pt>
                <c:pt idx="451" formatCode="0.00E+00">
                  <c:v>10000000</c:v>
                </c:pt>
                <c:pt idx="452" formatCode="0.00E+00">
                  <c:v>10000000</c:v>
                </c:pt>
                <c:pt idx="453" formatCode="0.00E+00">
                  <c:v>10000000</c:v>
                </c:pt>
                <c:pt idx="454" formatCode="0.00E+00">
                  <c:v>10000000</c:v>
                </c:pt>
                <c:pt idx="455" formatCode="0.00E+00">
                  <c:v>10000000</c:v>
                </c:pt>
                <c:pt idx="456" formatCode="0.00E+00">
                  <c:v>10000000</c:v>
                </c:pt>
                <c:pt idx="457" formatCode="0.00E+00">
                  <c:v>10000000</c:v>
                </c:pt>
                <c:pt idx="458" formatCode="0.00E+00">
                  <c:v>10000000</c:v>
                </c:pt>
                <c:pt idx="459" formatCode="0.00E+00">
                  <c:v>10000000</c:v>
                </c:pt>
                <c:pt idx="460" formatCode="0.00E+00">
                  <c:v>10000000</c:v>
                </c:pt>
                <c:pt idx="461" formatCode="0.00E+00">
                  <c:v>10000000</c:v>
                </c:pt>
                <c:pt idx="462" formatCode="0.00E+00">
                  <c:v>10000000</c:v>
                </c:pt>
                <c:pt idx="463" formatCode="0.00E+00">
                  <c:v>10000000</c:v>
                </c:pt>
                <c:pt idx="464" formatCode="0.00E+00">
                  <c:v>10000000</c:v>
                </c:pt>
                <c:pt idx="465" formatCode="0.00E+00">
                  <c:v>10000000</c:v>
                </c:pt>
                <c:pt idx="466" formatCode="0.00E+00">
                  <c:v>10000000</c:v>
                </c:pt>
                <c:pt idx="467" formatCode="0.00E+00">
                  <c:v>10000000</c:v>
                </c:pt>
                <c:pt idx="468" formatCode="0.00E+00">
                  <c:v>10000000</c:v>
                </c:pt>
                <c:pt idx="469" formatCode="0.00E+00">
                  <c:v>10000000</c:v>
                </c:pt>
                <c:pt idx="470" formatCode="0.00E+00">
                  <c:v>10000000</c:v>
                </c:pt>
                <c:pt idx="471" formatCode="0.00E+00">
                  <c:v>10000000</c:v>
                </c:pt>
                <c:pt idx="472" formatCode="0.00E+00">
                  <c:v>10000000</c:v>
                </c:pt>
                <c:pt idx="473" formatCode="0.00E+00">
                  <c:v>10000000</c:v>
                </c:pt>
                <c:pt idx="474" formatCode="0.00E+00">
                  <c:v>10000000</c:v>
                </c:pt>
                <c:pt idx="475" formatCode="0.00E+00">
                  <c:v>10000000</c:v>
                </c:pt>
                <c:pt idx="476" formatCode="0.00E+00">
                  <c:v>10000000</c:v>
                </c:pt>
                <c:pt idx="477" formatCode="0.00E+00">
                  <c:v>10000000</c:v>
                </c:pt>
                <c:pt idx="478" formatCode="0.00E+00">
                  <c:v>10000000</c:v>
                </c:pt>
                <c:pt idx="479" formatCode="0.00E+00">
                  <c:v>10000000</c:v>
                </c:pt>
                <c:pt idx="480" formatCode="0.00E+00">
                  <c:v>10000000</c:v>
                </c:pt>
                <c:pt idx="481" formatCode="0.00E+00">
                  <c:v>10000000</c:v>
                </c:pt>
                <c:pt idx="482" formatCode="0.00E+00">
                  <c:v>10000000</c:v>
                </c:pt>
                <c:pt idx="483" formatCode="0.00E+00">
                  <c:v>10000000</c:v>
                </c:pt>
                <c:pt idx="484" formatCode="0.00E+00">
                  <c:v>10000000</c:v>
                </c:pt>
                <c:pt idx="485" formatCode="0.00E+00">
                  <c:v>10000000</c:v>
                </c:pt>
                <c:pt idx="486" formatCode="0.00E+00">
                  <c:v>10000000</c:v>
                </c:pt>
                <c:pt idx="487" formatCode="0.00E+00">
                  <c:v>10000000</c:v>
                </c:pt>
                <c:pt idx="488" formatCode="0.00E+00">
                  <c:v>10000000</c:v>
                </c:pt>
                <c:pt idx="489" formatCode="0.00E+00">
                  <c:v>10000000</c:v>
                </c:pt>
                <c:pt idx="490" formatCode="0.00E+00">
                  <c:v>10000000</c:v>
                </c:pt>
                <c:pt idx="491" formatCode="0.00E+00">
                  <c:v>10000000</c:v>
                </c:pt>
                <c:pt idx="492" formatCode="0.00E+00">
                  <c:v>10000000</c:v>
                </c:pt>
                <c:pt idx="493" formatCode="0.00E+00">
                  <c:v>10000000</c:v>
                </c:pt>
                <c:pt idx="494" formatCode="0.00E+00">
                  <c:v>10000000</c:v>
                </c:pt>
                <c:pt idx="495" formatCode="0.00E+00">
                  <c:v>10000000</c:v>
                </c:pt>
                <c:pt idx="496" formatCode="0.00E+00">
                  <c:v>10000000</c:v>
                </c:pt>
                <c:pt idx="497" formatCode="0.00E+00">
                  <c:v>10000000</c:v>
                </c:pt>
                <c:pt idx="498" formatCode="0.00E+00">
                  <c:v>10000000</c:v>
                </c:pt>
                <c:pt idx="499" formatCode="0.00E+00">
                  <c:v>10000000</c:v>
                </c:pt>
                <c:pt idx="500" formatCode="0.00E+00">
                  <c:v>10000000</c:v>
                </c:pt>
                <c:pt idx="501" formatCode="0.00E+00">
                  <c:v>10000000</c:v>
                </c:pt>
                <c:pt idx="502" formatCode="0.00E+00">
                  <c:v>10000000</c:v>
                </c:pt>
                <c:pt idx="503" formatCode="0.00E+00">
                  <c:v>10000000</c:v>
                </c:pt>
                <c:pt idx="504" formatCode="0.00E+00">
                  <c:v>10000000</c:v>
                </c:pt>
                <c:pt idx="505" formatCode="0.00E+00">
                  <c:v>10000000</c:v>
                </c:pt>
                <c:pt idx="506" formatCode="0.00E+00">
                  <c:v>10000000</c:v>
                </c:pt>
                <c:pt idx="507" formatCode="0.00E+00">
                  <c:v>10000000</c:v>
                </c:pt>
                <c:pt idx="508" formatCode="0.00E+00">
                  <c:v>10000000</c:v>
                </c:pt>
                <c:pt idx="509" formatCode="0.00E+00">
                  <c:v>10000000</c:v>
                </c:pt>
                <c:pt idx="510" formatCode="0.00E+00">
                  <c:v>10000000</c:v>
                </c:pt>
                <c:pt idx="511" formatCode="0.00E+00">
                  <c:v>10000000</c:v>
                </c:pt>
                <c:pt idx="512" formatCode="0.00E+00">
                  <c:v>10000000</c:v>
                </c:pt>
                <c:pt idx="513" formatCode="0.00E+00">
                  <c:v>10000000</c:v>
                </c:pt>
                <c:pt idx="514" formatCode="0.00E+00">
                  <c:v>10000000</c:v>
                </c:pt>
                <c:pt idx="515" formatCode="0.00E+00">
                  <c:v>10000000</c:v>
                </c:pt>
                <c:pt idx="516" formatCode="0.00E+00">
                  <c:v>10000000</c:v>
                </c:pt>
                <c:pt idx="517" formatCode="0.00E+00">
                  <c:v>10000000</c:v>
                </c:pt>
                <c:pt idx="518" formatCode="0.00E+00">
                  <c:v>10000000</c:v>
                </c:pt>
                <c:pt idx="519" formatCode="0.00E+00">
                  <c:v>10000000</c:v>
                </c:pt>
                <c:pt idx="520" formatCode="0.00E+00">
                  <c:v>10000000</c:v>
                </c:pt>
                <c:pt idx="521" formatCode="0.00E+00">
                  <c:v>10000000</c:v>
                </c:pt>
                <c:pt idx="522" formatCode="0.00E+00">
                  <c:v>10000000</c:v>
                </c:pt>
                <c:pt idx="523" formatCode="0.00E+00">
                  <c:v>10000000</c:v>
                </c:pt>
                <c:pt idx="524" formatCode="0.00E+00">
                  <c:v>10000000</c:v>
                </c:pt>
                <c:pt idx="525" formatCode="0.00E+00">
                  <c:v>10000000</c:v>
                </c:pt>
                <c:pt idx="526" formatCode="0.00E+00">
                  <c:v>10000000</c:v>
                </c:pt>
                <c:pt idx="527" formatCode="0.00E+00">
                  <c:v>10000000</c:v>
                </c:pt>
                <c:pt idx="528" formatCode="0.00E+00">
                  <c:v>10000000</c:v>
                </c:pt>
                <c:pt idx="529" formatCode="0.00E+00">
                  <c:v>10000000</c:v>
                </c:pt>
                <c:pt idx="530" formatCode="0.00E+00">
                  <c:v>10000000</c:v>
                </c:pt>
                <c:pt idx="531" formatCode="0.00E+00">
                  <c:v>10000000</c:v>
                </c:pt>
                <c:pt idx="532" formatCode="0.00E+00">
                  <c:v>10000000</c:v>
                </c:pt>
                <c:pt idx="533" formatCode="0.00E+00">
                  <c:v>10000000</c:v>
                </c:pt>
                <c:pt idx="534" formatCode="0.00E+00">
                  <c:v>10000000</c:v>
                </c:pt>
                <c:pt idx="535" formatCode="0.00E+00">
                  <c:v>10000000</c:v>
                </c:pt>
                <c:pt idx="536" formatCode="0.00E+00">
                  <c:v>10000000</c:v>
                </c:pt>
                <c:pt idx="537" formatCode="0.00E+00">
                  <c:v>10000000</c:v>
                </c:pt>
                <c:pt idx="538" formatCode="0.00E+00">
                  <c:v>10000000</c:v>
                </c:pt>
                <c:pt idx="539" formatCode="0.00E+00">
                  <c:v>10000000</c:v>
                </c:pt>
                <c:pt idx="540" formatCode="0.00E+00">
                  <c:v>10000000</c:v>
                </c:pt>
                <c:pt idx="541" formatCode="0.00E+00">
                  <c:v>10000000</c:v>
                </c:pt>
                <c:pt idx="542" formatCode="0.00E+00">
                  <c:v>10000000</c:v>
                </c:pt>
                <c:pt idx="543" formatCode="0.00E+00">
                  <c:v>10000000</c:v>
                </c:pt>
                <c:pt idx="544" formatCode="0.00E+00">
                  <c:v>10000000</c:v>
                </c:pt>
                <c:pt idx="545" formatCode="0.00E+00">
                  <c:v>10000000</c:v>
                </c:pt>
                <c:pt idx="546" formatCode="0.00E+00">
                  <c:v>10000000</c:v>
                </c:pt>
                <c:pt idx="547" formatCode="0.00E+00">
                  <c:v>10000000</c:v>
                </c:pt>
                <c:pt idx="548" formatCode="0.00E+00">
                  <c:v>10000000</c:v>
                </c:pt>
                <c:pt idx="549" formatCode="0.00E+00">
                  <c:v>10000000</c:v>
                </c:pt>
                <c:pt idx="550" formatCode="0.00E+00">
                  <c:v>10000000</c:v>
                </c:pt>
                <c:pt idx="551" formatCode="0.00E+00">
                  <c:v>10000000</c:v>
                </c:pt>
                <c:pt idx="552" formatCode="0.00E+00">
                  <c:v>10000000</c:v>
                </c:pt>
                <c:pt idx="553" formatCode="0.00E+00">
                  <c:v>10000000</c:v>
                </c:pt>
                <c:pt idx="554" formatCode="0.00E+00">
                  <c:v>10000000</c:v>
                </c:pt>
                <c:pt idx="555" formatCode="0.00E+00">
                  <c:v>10000000</c:v>
                </c:pt>
                <c:pt idx="556" formatCode="0.00E+00">
                  <c:v>10000000</c:v>
                </c:pt>
                <c:pt idx="557" formatCode="0.00E+00">
                  <c:v>10000000</c:v>
                </c:pt>
                <c:pt idx="558" formatCode="0.00E+00">
                  <c:v>10000000</c:v>
                </c:pt>
                <c:pt idx="559" formatCode="0.00E+00">
                  <c:v>10000000</c:v>
                </c:pt>
                <c:pt idx="560" formatCode="0.00E+00">
                  <c:v>10000000</c:v>
                </c:pt>
                <c:pt idx="561" formatCode="0.00E+00">
                  <c:v>10000000</c:v>
                </c:pt>
                <c:pt idx="562" formatCode="0.00E+00">
                  <c:v>10000000</c:v>
                </c:pt>
                <c:pt idx="563" formatCode="0.00E+00">
                  <c:v>10000000</c:v>
                </c:pt>
                <c:pt idx="564" formatCode="0.00E+00">
                  <c:v>10000000</c:v>
                </c:pt>
                <c:pt idx="565" formatCode="0.00E+00">
                  <c:v>10000000</c:v>
                </c:pt>
                <c:pt idx="566" formatCode="0.00E+00">
                  <c:v>10000000</c:v>
                </c:pt>
                <c:pt idx="567" formatCode="0.00E+00">
                  <c:v>10000000</c:v>
                </c:pt>
                <c:pt idx="568" formatCode="0.00E+00">
                  <c:v>10000000</c:v>
                </c:pt>
                <c:pt idx="569" formatCode="0.00E+00">
                  <c:v>10000000</c:v>
                </c:pt>
                <c:pt idx="570" formatCode="0.00E+00">
                  <c:v>10000000</c:v>
                </c:pt>
                <c:pt idx="571" formatCode="0.00E+00">
                  <c:v>10000000</c:v>
                </c:pt>
                <c:pt idx="572" formatCode="0.00E+00">
                  <c:v>10000000</c:v>
                </c:pt>
                <c:pt idx="573" formatCode="0.00E+00">
                  <c:v>10000000</c:v>
                </c:pt>
                <c:pt idx="574" formatCode="0.00E+00">
                  <c:v>10000000</c:v>
                </c:pt>
                <c:pt idx="575" formatCode="0.00E+00">
                  <c:v>10000000</c:v>
                </c:pt>
                <c:pt idx="576" formatCode="0.00E+00">
                  <c:v>10000000</c:v>
                </c:pt>
                <c:pt idx="577" formatCode="0.00E+00">
                  <c:v>10000000</c:v>
                </c:pt>
                <c:pt idx="578" formatCode="0.00E+00">
                  <c:v>10000000</c:v>
                </c:pt>
                <c:pt idx="579" formatCode="0.00E+00">
                  <c:v>10000000</c:v>
                </c:pt>
                <c:pt idx="580" formatCode="0.00E+00">
                  <c:v>10000000</c:v>
                </c:pt>
                <c:pt idx="581" formatCode="0.00E+00">
                  <c:v>10000000</c:v>
                </c:pt>
                <c:pt idx="582" formatCode="0.00E+00">
                  <c:v>10000000</c:v>
                </c:pt>
                <c:pt idx="583" formatCode="0.00E+00">
                  <c:v>10000000</c:v>
                </c:pt>
                <c:pt idx="584" formatCode="0.00E+00">
                  <c:v>10000000</c:v>
                </c:pt>
                <c:pt idx="585" formatCode="0.00E+00">
                  <c:v>10000000</c:v>
                </c:pt>
                <c:pt idx="586" formatCode="0.00E+00">
                  <c:v>10000000</c:v>
                </c:pt>
                <c:pt idx="587" formatCode="0.00E+00">
                  <c:v>10000000</c:v>
                </c:pt>
                <c:pt idx="588" formatCode="0.00E+00">
                  <c:v>10000000</c:v>
                </c:pt>
                <c:pt idx="589" formatCode="0.00E+00">
                  <c:v>10000000</c:v>
                </c:pt>
                <c:pt idx="590" formatCode="0.00E+00">
                  <c:v>10000000</c:v>
                </c:pt>
                <c:pt idx="591" formatCode="0.00E+00">
                  <c:v>10000000</c:v>
                </c:pt>
                <c:pt idx="592" formatCode="0.00E+00">
                  <c:v>10000000</c:v>
                </c:pt>
                <c:pt idx="593" formatCode="0.00E+00">
                  <c:v>10000000</c:v>
                </c:pt>
                <c:pt idx="594" formatCode="0.00E+00">
                  <c:v>10000000</c:v>
                </c:pt>
                <c:pt idx="595" formatCode="0.00E+00">
                  <c:v>10000000</c:v>
                </c:pt>
                <c:pt idx="596" formatCode="0.00E+00">
                  <c:v>10000000</c:v>
                </c:pt>
                <c:pt idx="597" formatCode="0.00E+00">
                  <c:v>10000000</c:v>
                </c:pt>
                <c:pt idx="598" formatCode="0.00E+00">
                  <c:v>10000000</c:v>
                </c:pt>
                <c:pt idx="599" formatCode="0.00E+00">
                  <c:v>10000000</c:v>
                </c:pt>
                <c:pt idx="600" formatCode="0.00E+00">
                  <c:v>10000000</c:v>
                </c:pt>
                <c:pt idx="601" formatCode="0.00E+00">
                  <c:v>10000000</c:v>
                </c:pt>
                <c:pt idx="602" formatCode="0.00E+00">
                  <c:v>10000000</c:v>
                </c:pt>
                <c:pt idx="603" formatCode="0.00E+00">
                  <c:v>10000000</c:v>
                </c:pt>
                <c:pt idx="604" formatCode="0.00E+00">
                  <c:v>10000000</c:v>
                </c:pt>
                <c:pt idx="605" formatCode="0.00E+00">
                  <c:v>10000000</c:v>
                </c:pt>
                <c:pt idx="606" formatCode="0.00E+00">
                  <c:v>10000000</c:v>
                </c:pt>
                <c:pt idx="607" formatCode="0.00E+00">
                  <c:v>10000000</c:v>
                </c:pt>
                <c:pt idx="608" formatCode="0.00E+00">
                  <c:v>10000000</c:v>
                </c:pt>
                <c:pt idx="609" formatCode="0.00E+00">
                  <c:v>10000000</c:v>
                </c:pt>
                <c:pt idx="610" formatCode="0.00E+00">
                  <c:v>10000000</c:v>
                </c:pt>
                <c:pt idx="611" formatCode="0.00E+00">
                  <c:v>10000000</c:v>
                </c:pt>
                <c:pt idx="612" formatCode="0.00E+00">
                  <c:v>10000000</c:v>
                </c:pt>
                <c:pt idx="613" formatCode="0.00E+00">
                  <c:v>10000000</c:v>
                </c:pt>
                <c:pt idx="614" formatCode="0.00E+00">
                  <c:v>10000000</c:v>
                </c:pt>
                <c:pt idx="615" formatCode="0.00E+00">
                  <c:v>10000000</c:v>
                </c:pt>
                <c:pt idx="616" formatCode="0.00E+00">
                  <c:v>10000000</c:v>
                </c:pt>
                <c:pt idx="617" formatCode="0.00E+00">
                  <c:v>10000000</c:v>
                </c:pt>
                <c:pt idx="618" formatCode="0.00E+00">
                  <c:v>10000000</c:v>
                </c:pt>
                <c:pt idx="619" formatCode="0.00E+00">
                  <c:v>10000000</c:v>
                </c:pt>
                <c:pt idx="620" formatCode="0.00E+00">
                  <c:v>10000000</c:v>
                </c:pt>
                <c:pt idx="621" formatCode="0.00E+00">
                  <c:v>10000000</c:v>
                </c:pt>
                <c:pt idx="622" formatCode="0.00E+00">
                  <c:v>10000000</c:v>
                </c:pt>
                <c:pt idx="623" formatCode="0.00E+00">
                  <c:v>10000000</c:v>
                </c:pt>
                <c:pt idx="624" formatCode="0.00E+00">
                  <c:v>10000000</c:v>
                </c:pt>
                <c:pt idx="625" formatCode="0.00E+00">
                  <c:v>10000000</c:v>
                </c:pt>
                <c:pt idx="626" formatCode="0.00E+00">
                  <c:v>10000000</c:v>
                </c:pt>
                <c:pt idx="627" formatCode="0.00E+00">
                  <c:v>10000000</c:v>
                </c:pt>
                <c:pt idx="628" formatCode="0.00E+00">
                  <c:v>10000000</c:v>
                </c:pt>
                <c:pt idx="629" formatCode="0.00E+00">
                  <c:v>10000000</c:v>
                </c:pt>
                <c:pt idx="630" formatCode="0.00E+00">
                  <c:v>10000000</c:v>
                </c:pt>
                <c:pt idx="631" formatCode="0.00E+00">
                  <c:v>10000000</c:v>
                </c:pt>
                <c:pt idx="632" formatCode="0.00E+00">
                  <c:v>10000000</c:v>
                </c:pt>
                <c:pt idx="633" formatCode="0.00E+00">
                  <c:v>10000000</c:v>
                </c:pt>
                <c:pt idx="634" formatCode="0.00E+00">
                  <c:v>10000000</c:v>
                </c:pt>
                <c:pt idx="635" formatCode="0.00E+00">
                  <c:v>10000000</c:v>
                </c:pt>
                <c:pt idx="636" formatCode="0.00E+00">
                  <c:v>10000000</c:v>
                </c:pt>
                <c:pt idx="637" formatCode="0.00E+00">
                  <c:v>10000000</c:v>
                </c:pt>
                <c:pt idx="638" formatCode="0.00E+00">
                  <c:v>10000000</c:v>
                </c:pt>
                <c:pt idx="639" formatCode="0.00E+00">
                  <c:v>10000000</c:v>
                </c:pt>
                <c:pt idx="640" formatCode="0.00E+00">
                  <c:v>10000000</c:v>
                </c:pt>
                <c:pt idx="641" formatCode="0.00E+00">
                  <c:v>10000000</c:v>
                </c:pt>
                <c:pt idx="642" formatCode="0.00E+00">
                  <c:v>10000000</c:v>
                </c:pt>
                <c:pt idx="643" formatCode="0.00E+00">
                  <c:v>10000000</c:v>
                </c:pt>
                <c:pt idx="644" formatCode="0.00E+00">
                  <c:v>10000000</c:v>
                </c:pt>
                <c:pt idx="645" formatCode="0.00E+00">
                  <c:v>10000000</c:v>
                </c:pt>
                <c:pt idx="646" formatCode="0.00E+00">
                  <c:v>10000000</c:v>
                </c:pt>
                <c:pt idx="647" formatCode="0.00E+00">
                  <c:v>10000000</c:v>
                </c:pt>
                <c:pt idx="648" formatCode="0.00E+00">
                  <c:v>10000000</c:v>
                </c:pt>
                <c:pt idx="649" formatCode="0.00E+00">
                  <c:v>10000000</c:v>
                </c:pt>
                <c:pt idx="650" formatCode="0.00E+00">
                  <c:v>10000000</c:v>
                </c:pt>
                <c:pt idx="651" formatCode="0.00E+00">
                  <c:v>10000000</c:v>
                </c:pt>
                <c:pt idx="652" formatCode="0.00E+00">
                  <c:v>10000000</c:v>
                </c:pt>
                <c:pt idx="653" formatCode="0.00E+00">
                  <c:v>10000000</c:v>
                </c:pt>
                <c:pt idx="654" formatCode="0.00E+00">
                  <c:v>10000000</c:v>
                </c:pt>
                <c:pt idx="655" formatCode="0.00E+00">
                  <c:v>10000000</c:v>
                </c:pt>
                <c:pt idx="656" formatCode="0.00E+00">
                  <c:v>10000000</c:v>
                </c:pt>
                <c:pt idx="657" formatCode="0.00E+00">
                  <c:v>10000000</c:v>
                </c:pt>
                <c:pt idx="658" formatCode="0.00E+00">
                  <c:v>10000000</c:v>
                </c:pt>
                <c:pt idx="659" formatCode="0.00E+00">
                  <c:v>10000000</c:v>
                </c:pt>
                <c:pt idx="660" formatCode="0.00E+00">
                  <c:v>10000000</c:v>
                </c:pt>
                <c:pt idx="661" formatCode="0.00E+00">
                  <c:v>10000000</c:v>
                </c:pt>
                <c:pt idx="662" formatCode="0.00E+00">
                  <c:v>10000000</c:v>
                </c:pt>
                <c:pt idx="663" formatCode="0.00E+00">
                  <c:v>10000000</c:v>
                </c:pt>
                <c:pt idx="664" formatCode="0.00E+00">
                  <c:v>10000000</c:v>
                </c:pt>
                <c:pt idx="665" formatCode="0.00E+00">
                  <c:v>10000000</c:v>
                </c:pt>
                <c:pt idx="666" formatCode="0.00E+00">
                  <c:v>10000000</c:v>
                </c:pt>
                <c:pt idx="667" formatCode="0.00E+00">
                  <c:v>10000000</c:v>
                </c:pt>
                <c:pt idx="668" formatCode="0.00E+00">
                  <c:v>10000000</c:v>
                </c:pt>
                <c:pt idx="669" formatCode="0.00E+00">
                  <c:v>10000000</c:v>
                </c:pt>
                <c:pt idx="670" formatCode="0.00E+00">
                  <c:v>10000000</c:v>
                </c:pt>
                <c:pt idx="671" formatCode="0.00E+00">
                  <c:v>10000000</c:v>
                </c:pt>
                <c:pt idx="672" formatCode="0.00E+00">
                  <c:v>10000000</c:v>
                </c:pt>
                <c:pt idx="673" formatCode="0.00E+00">
                  <c:v>10000000</c:v>
                </c:pt>
                <c:pt idx="674" formatCode="0.00E+00">
                  <c:v>10000000</c:v>
                </c:pt>
                <c:pt idx="675" formatCode="0.00E+00">
                  <c:v>10000000</c:v>
                </c:pt>
                <c:pt idx="676" formatCode="0.00E+00">
                  <c:v>10000000</c:v>
                </c:pt>
                <c:pt idx="677" formatCode="0.00E+00">
                  <c:v>10000000</c:v>
                </c:pt>
                <c:pt idx="678" formatCode="0.00E+00">
                  <c:v>10000000</c:v>
                </c:pt>
                <c:pt idx="679" formatCode="0.00E+00">
                  <c:v>10000000</c:v>
                </c:pt>
                <c:pt idx="680" formatCode="0.00E+00">
                  <c:v>10000000</c:v>
                </c:pt>
                <c:pt idx="681" formatCode="0.00E+00">
                  <c:v>10000000</c:v>
                </c:pt>
                <c:pt idx="682" formatCode="0.00E+00">
                  <c:v>10000000</c:v>
                </c:pt>
                <c:pt idx="683" formatCode="0.00E+00">
                  <c:v>10000000</c:v>
                </c:pt>
                <c:pt idx="684" formatCode="0.00E+00">
                  <c:v>10000000</c:v>
                </c:pt>
                <c:pt idx="685" formatCode="0.00E+00">
                  <c:v>10000000</c:v>
                </c:pt>
                <c:pt idx="686" formatCode="0.00E+00">
                  <c:v>10000000</c:v>
                </c:pt>
                <c:pt idx="687" formatCode="0.00E+00">
                  <c:v>10000000</c:v>
                </c:pt>
                <c:pt idx="688" formatCode="0.00E+00">
                  <c:v>10000000</c:v>
                </c:pt>
                <c:pt idx="689" formatCode="0.00E+00">
                  <c:v>10000000</c:v>
                </c:pt>
                <c:pt idx="690" formatCode="0.00E+00">
                  <c:v>10000000</c:v>
                </c:pt>
                <c:pt idx="691" formatCode="0.00E+00">
                  <c:v>10000000</c:v>
                </c:pt>
                <c:pt idx="692" formatCode="0.00E+00">
                  <c:v>10000000</c:v>
                </c:pt>
                <c:pt idx="693" formatCode="0.00E+00">
                  <c:v>10000000</c:v>
                </c:pt>
                <c:pt idx="694" formatCode="0.00E+00">
                  <c:v>10000000</c:v>
                </c:pt>
                <c:pt idx="695" formatCode="0.00E+00">
                  <c:v>10000000</c:v>
                </c:pt>
                <c:pt idx="696" formatCode="0.00E+00">
                  <c:v>10000000</c:v>
                </c:pt>
                <c:pt idx="697" formatCode="0.00E+00">
                  <c:v>10000000</c:v>
                </c:pt>
                <c:pt idx="698" formatCode="0.00E+00">
                  <c:v>10000000</c:v>
                </c:pt>
                <c:pt idx="699" formatCode="0.00E+00">
                  <c:v>10000000</c:v>
                </c:pt>
                <c:pt idx="700" formatCode="0.00E+00">
                  <c:v>10000000</c:v>
                </c:pt>
                <c:pt idx="701" formatCode="0.00E+00">
                  <c:v>10000000</c:v>
                </c:pt>
                <c:pt idx="702" formatCode="0.00E+00">
                  <c:v>10000000</c:v>
                </c:pt>
                <c:pt idx="703" formatCode="0.00E+00">
                  <c:v>10000000</c:v>
                </c:pt>
                <c:pt idx="704" formatCode="0.00E+00">
                  <c:v>10000000</c:v>
                </c:pt>
                <c:pt idx="705" formatCode="0.00E+00">
                  <c:v>10000000</c:v>
                </c:pt>
                <c:pt idx="706" formatCode="0.00E+00">
                  <c:v>10000000</c:v>
                </c:pt>
                <c:pt idx="707" formatCode="0.00E+00">
                  <c:v>10000000</c:v>
                </c:pt>
                <c:pt idx="708" formatCode="0.00E+00">
                  <c:v>10000000</c:v>
                </c:pt>
                <c:pt idx="709" formatCode="0.00E+00">
                  <c:v>10000000</c:v>
                </c:pt>
                <c:pt idx="710" formatCode="0.00E+00">
                  <c:v>10000000</c:v>
                </c:pt>
                <c:pt idx="711" formatCode="0.00E+00">
                  <c:v>10000000</c:v>
                </c:pt>
                <c:pt idx="712" formatCode="0.00E+00">
                  <c:v>10000000</c:v>
                </c:pt>
                <c:pt idx="713" formatCode="0.00E+00">
                  <c:v>10000000</c:v>
                </c:pt>
                <c:pt idx="714" formatCode="0.00E+00">
                  <c:v>10000000</c:v>
                </c:pt>
                <c:pt idx="715" formatCode="0.00E+00">
                  <c:v>10000000</c:v>
                </c:pt>
                <c:pt idx="716" formatCode="0.00E+00">
                  <c:v>10000000</c:v>
                </c:pt>
                <c:pt idx="717" formatCode="0.00E+00">
                  <c:v>10000000</c:v>
                </c:pt>
                <c:pt idx="718" formatCode="0.00E+00">
                  <c:v>10000000</c:v>
                </c:pt>
                <c:pt idx="719" formatCode="0.00E+00">
                  <c:v>10000000</c:v>
                </c:pt>
                <c:pt idx="720" formatCode="0.00E+00">
                  <c:v>10000000</c:v>
                </c:pt>
                <c:pt idx="721" formatCode="0.00E+00">
                  <c:v>10000000</c:v>
                </c:pt>
                <c:pt idx="722" formatCode="0.00E+00">
                  <c:v>10000000</c:v>
                </c:pt>
                <c:pt idx="723" formatCode="0.00E+00">
                  <c:v>10000000</c:v>
                </c:pt>
                <c:pt idx="724" formatCode="0.00E+00">
                  <c:v>10000000</c:v>
                </c:pt>
                <c:pt idx="725" formatCode="0.00E+00">
                  <c:v>10000000</c:v>
                </c:pt>
                <c:pt idx="726" formatCode="0.00E+00">
                  <c:v>10000000</c:v>
                </c:pt>
                <c:pt idx="727" formatCode="0.00E+00">
                  <c:v>10000000</c:v>
                </c:pt>
                <c:pt idx="728" formatCode="0.00E+00">
                  <c:v>10000000</c:v>
                </c:pt>
                <c:pt idx="729" formatCode="0.00E+00">
                  <c:v>10000000</c:v>
                </c:pt>
                <c:pt idx="730" formatCode="0.00E+00">
                  <c:v>10000000</c:v>
                </c:pt>
                <c:pt idx="731" formatCode="0.00E+00">
                  <c:v>10000000</c:v>
                </c:pt>
                <c:pt idx="732" formatCode="0.00E+00">
                  <c:v>10000000</c:v>
                </c:pt>
                <c:pt idx="733" formatCode="0.00E+00">
                  <c:v>10000000</c:v>
                </c:pt>
                <c:pt idx="734" formatCode="0.00E+00">
                  <c:v>10000000</c:v>
                </c:pt>
                <c:pt idx="735" formatCode="0.00E+00">
                  <c:v>10000000</c:v>
                </c:pt>
                <c:pt idx="736" formatCode="0.00E+00">
                  <c:v>10000000</c:v>
                </c:pt>
                <c:pt idx="737" formatCode="0.00E+00">
                  <c:v>10000000</c:v>
                </c:pt>
                <c:pt idx="738" formatCode="0.00E+00">
                  <c:v>10000000</c:v>
                </c:pt>
                <c:pt idx="739" formatCode="0.00E+00">
                  <c:v>10000000</c:v>
                </c:pt>
                <c:pt idx="740" formatCode="0.00E+00">
                  <c:v>10000000</c:v>
                </c:pt>
                <c:pt idx="741" formatCode="0.00E+00">
                  <c:v>10000000</c:v>
                </c:pt>
                <c:pt idx="742" formatCode="0.00E+00">
                  <c:v>10000000</c:v>
                </c:pt>
                <c:pt idx="743" formatCode="0.00E+00">
                  <c:v>10000000</c:v>
                </c:pt>
                <c:pt idx="744" formatCode="0.00E+00">
                  <c:v>10000000</c:v>
                </c:pt>
                <c:pt idx="745" formatCode="0.00E+00">
                  <c:v>10000000</c:v>
                </c:pt>
                <c:pt idx="746" formatCode="0.00E+00">
                  <c:v>10000000</c:v>
                </c:pt>
                <c:pt idx="747" formatCode="0.00E+00">
                  <c:v>10000000</c:v>
                </c:pt>
                <c:pt idx="748" formatCode="0.00E+00">
                  <c:v>10000000</c:v>
                </c:pt>
                <c:pt idx="749" formatCode="0.00E+00">
                  <c:v>10000000</c:v>
                </c:pt>
                <c:pt idx="750" formatCode="0.00E+00">
                  <c:v>10000000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Sheet1!$B$4:$AA$4</c:f>
              <c:strCache>
                <c:ptCount val="26"/>
                <c:pt idx="0">
                  <c:v>0.0000000e+00</c:v>
                </c:pt>
                <c:pt idx="1">
                  <c:v>0.0000000e+00</c:v>
                </c:pt>
                <c:pt idx="2">
                  <c:v>0.0000000e+00</c:v>
                </c:pt>
                <c:pt idx="3">
                  <c:v>0.0000000e+00</c:v>
                </c:pt>
                <c:pt idx="4">
                  <c:v>0.0000000e+00</c:v>
                </c:pt>
                <c:pt idx="5">
                  <c:v>0.0000000e+00</c:v>
                </c:pt>
                <c:pt idx="6">
                  <c:v>0.0000000e+00</c:v>
                </c:pt>
                <c:pt idx="7">
                  <c:v>0.0000000e+00</c:v>
                </c:pt>
                <c:pt idx="8">
                  <c:v>0.0000000e+00</c:v>
                </c:pt>
                <c:pt idx="9">
                  <c:v>0.0000000e+00</c:v>
                </c:pt>
                <c:pt idx="10">
                  <c:v>0.0000000e+00</c:v>
                </c:pt>
                <c:pt idx="11">
                  <c:v>0.0000000e+00</c:v>
                </c:pt>
                <c:pt idx="12">
                  <c:v>0.0000000e+00</c:v>
                </c:pt>
                <c:pt idx="13">
                  <c:v>0.0000000e+00</c:v>
                </c:pt>
                <c:pt idx="14">
                  <c:v>0.0000000e+00</c:v>
                </c:pt>
                <c:pt idx="15">
                  <c:v>0.0000000e+00</c:v>
                </c:pt>
                <c:pt idx="16">
                  <c:v>0.0000000e+00</c:v>
                </c:pt>
                <c:pt idx="17">
                  <c:v>1,00E+07</c:v>
                </c:pt>
                <c:pt idx="18">
                  <c:v>1,00E+07</c:v>
                </c:pt>
                <c:pt idx="19">
                  <c:v>1,00E+07</c:v>
                </c:pt>
                <c:pt idx="20">
                  <c:v>1,00E+07</c:v>
                </c:pt>
                <c:pt idx="21">
                  <c:v>1,00E+07</c:v>
                </c:pt>
                <c:pt idx="22">
                  <c:v>1,00E+07</c:v>
                </c:pt>
                <c:pt idx="23">
                  <c:v>1,00E+07</c:v>
                </c:pt>
                <c:pt idx="24">
                  <c:v>1,00E+07</c:v>
                </c:pt>
                <c:pt idx="25">
                  <c:v>1,00E+07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Sheet1!$AB$4:$ACX$4</c:f>
              <c:numCache>
                <c:formatCode>0.00E+00</c:formatCode>
                <c:ptCount val="751"/>
                <c:pt idx="0">
                  <c:v>10000000</c:v>
                </c:pt>
                <c:pt idx="1">
                  <c:v>10000000</c:v>
                </c:pt>
                <c:pt idx="2">
                  <c:v>10000000</c:v>
                </c:pt>
                <c:pt idx="3">
                  <c:v>10000000</c:v>
                </c:pt>
                <c:pt idx="4">
                  <c:v>10000000</c:v>
                </c:pt>
                <c:pt idx="5">
                  <c:v>10000000</c:v>
                </c:pt>
                <c:pt idx="6">
                  <c:v>10000000</c:v>
                </c:pt>
                <c:pt idx="7">
                  <c:v>10000000</c:v>
                </c:pt>
                <c:pt idx="8">
                  <c:v>10000000</c:v>
                </c:pt>
                <c:pt idx="9">
                  <c:v>10000000</c:v>
                </c:pt>
                <c:pt idx="10">
                  <c:v>10000000</c:v>
                </c:pt>
                <c:pt idx="11">
                  <c:v>10000000</c:v>
                </c:pt>
                <c:pt idx="12">
                  <c:v>10000000</c:v>
                </c:pt>
                <c:pt idx="13">
                  <c:v>10000000</c:v>
                </c:pt>
                <c:pt idx="14">
                  <c:v>10000000</c:v>
                </c:pt>
                <c:pt idx="15">
                  <c:v>10000000</c:v>
                </c:pt>
                <c:pt idx="16">
                  <c:v>10000000</c:v>
                </c:pt>
                <c:pt idx="17">
                  <c:v>10000000</c:v>
                </c:pt>
                <c:pt idx="18">
                  <c:v>10000000</c:v>
                </c:pt>
                <c:pt idx="19">
                  <c:v>10000000</c:v>
                </c:pt>
                <c:pt idx="20">
                  <c:v>10000000</c:v>
                </c:pt>
                <c:pt idx="21">
                  <c:v>10000000</c:v>
                </c:pt>
                <c:pt idx="22">
                  <c:v>10000000</c:v>
                </c:pt>
                <c:pt idx="23">
                  <c:v>10000000</c:v>
                </c:pt>
                <c:pt idx="24">
                  <c:v>10000000</c:v>
                </c:pt>
                <c:pt idx="25">
                  <c:v>10000000</c:v>
                </c:pt>
                <c:pt idx="26">
                  <c:v>10000000</c:v>
                </c:pt>
                <c:pt idx="27">
                  <c:v>10000000</c:v>
                </c:pt>
                <c:pt idx="28">
                  <c:v>10000000</c:v>
                </c:pt>
                <c:pt idx="29">
                  <c:v>10000000</c:v>
                </c:pt>
                <c:pt idx="30">
                  <c:v>10000000</c:v>
                </c:pt>
                <c:pt idx="31">
                  <c:v>10000000</c:v>
                </c:pt>
                <c:pt idx="32">
                  <c:v>10000000</c:v>
                </c:pt>
                <c:pt idx="33">
                  <c:v>10000000</c:v>
                </c:pt>
                <c:pt idx="34">
                  <c:v>10000000</c:v>
                </c:pt>
                <c:pt idx="35">
                  <c:v>10000000</c:v>
                </c:pt>
                <c:pt idx="36">
                  <c:v>10000000</c:v>
                </c:pt>
                <c:pt idx="37">
                  <c:v>10000000</c:v>
                </c:pt>
                <c:pt idx="38">
                  <c:v>10000000</c:v>
                </c:pt>
                <c:pt idx="39">
                  <c:v>10000000</c:v>
                </c:pt>
                <c:pt idx="40">
                  <c:v>10000000</c:v>
                </c:pt>
                <c:pt idx="41">
                  <c:v>10000000</c:v>
                </c:pt>
                <c:pt idx="42">
                  <c:v>10000000</c:v>
                </c:pt>
                <c:pt idx="43">
                  <c:v>10000000</c:v>
                </c:pt>
                <c:pt idx="44">
                  <c:v>10000000</c:v>
                </c:pt>
                <c:pt idx="45">
                  <c:v>10000000</c:v>
                </c:pt>
                <c:pt idx="46">
                  <c:v>10000000</c:v>
                </c:pt>
                <c:pt idx="47">
                  <c:v>10000000</c:v>
                </c:pt>
                <c:pt idx="48">
                  <c:v>10000000</c:v>
                </c:pt>
                <c:pt idx="49">
                  <c:v>10000000</c:v>
                </c:pt>
                <c:pt idx="50">
                  <c:v>10000000</c:v>
                </c:pt>
                <c:pt idx="51">
                  <c:v>10000000</c:v>
                </c:pt>
                <c:pt idx="52">
                  <c:v>10000000</c:v>
                </c:pt>
                <c:pt idx="53">
                  <c:v>10000000</c:v>
                </c:pt>
                <c:pt idx="54">
                  <c:v>10000000</c:v>
                </c:pt>
                <c:pt idx="55">
                  <c:v>10000000</c:v>
                </c:pt>
                <c:pt idx="56">
                  <c:v>10000000</c:v>
                </c:pt>
                <c:pt idx="57">
                  <c:v>10000000</c:v>
                </c:pt>
                <c:pt idx="58">
                  <c:v>10000000</c:v>
                </c:pt>
                <c:pt idx="59">
                  <c:v>10000000</c:v>
                </c:pt>
                <c:pt idx="60">
                  <c:v>10000000</c:v>
                </c:pt>
                <c:pt idx="61">
                  <c:v>10000000</c:v>
                </c:pt>
                <c:pt idx="62">
                  <c:v>10000000</c:v>
                </c:pt>
                <c:pt idx="63">
                  <c:v>10000000</c:v>
                </c:pt>
                <c:pt idx="64">
                  <c:v>10000000</c:v>
                </c:pt>
                <c:pt idx="65">
                  <c:v>10000000</c:v>
                </c:pt>
                <c:pt idx="66">
                  <c:v>10000000</c:v>
                </c:pt>
                <c:pt idx="67">
                  <c:v>10000000</c:v>
                </c:pt>
                <c:pt idx="68">
                  <c:v>10000000</c:v>
                </c:pt>
                <c:pt idx="69">
                  <c:v>10000000</c:v>
                </c:pt>
                <c:pt idx="70">
                  <c:v>10000000</c:v>
                </c:pt>
                <c:pt idx="71">
                  <c:v>10000000</c:v>
                </c:pt>
                <c:pt idx="72">
                  <c:v>10000000</c:v>
                </c:pt>
                <c:pt idx="73">
                  <c:v>10000000</c:v>
                </c:pt>
                <c:pt idx="74">
                  <c:v>10000000</c:v>
                </c:pt>
                <c:pt idx="75">
                  <c:v>10000000</c:v>
                </c:pt>
                <c:pt idx="76">
                  <c:v>10000000</c:v>
                </c:pt>
                <c:pt idx="77">
                  <c:v>10000000</c:v>
                </c:pt>
                <c:pt idx="78">
                  <c:v>10000000</c:v>
                </c:pt>
                <c:pt idx="79">
                  <c:v>10000000</c:v>
                </c:pt>
                <c:pt idx="80">
                  <c:v>10000000</c:v>
                </c:pt>
                <c:pt idx="81">
                  <c:v>10000000</c:v>
                </c:pt>
                <c:pt idx="82">
                  <c:v>10000000</c:v>
                </c:pt>
                <c:pt idx="83">
                  <c:v>10000000</c:v>
                </c:pt>
                <c:pt idx="84">
                  <c:v>10000000</c:v>
                </c:pt>
                <c:pt idx="85">
                  <c:v>10000000</c:v>
                </c:pt>
                <c:pt idx="86">
                  <c:v>10000000</c:v>
                </c:pt>
                <c:pt idx="87">
                  <c:v>10000000</c:v>
                </c:pt>
                <c:pt idx="88">
                  <c:v>10000000</c:v>
                </c:pt>
                <c:pt idx="89">
                  <c:v>10000000</c:v>
                </c:pt>
                <c:pt idx="90">
                  <c:v>10000000</c:v>
                </c:pt>
                <c:pt idx="91">
                  <c:v>10000000</c:v>
                </c:pt>
                <c:pt idx="92">
                  <c:v>10000000</c:v>
                </c:pt>
                <c:pt idx="93">
                  <c:v>10000000</c:v>
                </c:pt>
                <c:pt idx="94">
                  <c:v>10000000</c:v>
                </c:pt>
                <c:pt idx="95">
                  <c:v>10000000</c:v>
                </c:pt>
                <c:pt idx="96">
                  <c:v>10000000</c:v>
                </c:pt>
                <c:pt idx="97">
                  <c:v>10000000</c:v>
                </c:pt>
                <c:pt idx="98">
                  <c:v>10000000</c:v>
                </c:pt>
                <c:pt idx="99">
                  <c:v>10000000</c:v>
                </c:pt>
                <c:pt idx="100">
                  <c:v>10000000</c:v>
                </c:pt>
                <c:pt idx="101">
                  <c:v>10000000</c:v>
                </c:pt>
                <c:pt idx="102">
                  <c:v>10000000</c:v>
                </c:pt>
                <c:pt idx="103">
                  <c:v>10000000</c:v>
                </c:pt>
                <c:pt idx="104">
                  <c:v>10000000</c:v>
                </c:pt>
                <c:pt idx="105">
                  <c:v>10000000</c:v>
                </c:pt>
                <c:pt idx="106">
                  <c:v>10000000</c:v>
                </c:pt>
                <c:pt idx="107">
                  <c:v>10000000</c:v>
                </c:pt>
                <c:pt idx="108">
                  <c:v>10000000</c:v>
                </c:pt>
                <c:pt idx="109">
                  <c:v>10000000</c:v>
                </c:pt>
                <c:pt idx="110">
                  <c:v>10000000</c:v>
                </c:pt>
                <c:pt idx="111">
                  <c:v>10000000</c:v>
                </c:pt>
                <c:pt idx="112">
                  <c:v>10000000</c:v>
                </c:pt>
                <c:pt idx="113">
                  <c:v>10000000</c:v>
                </c:pt>
                <c:pt idx="114">
                  <c:v>10000000</c:v>
                </c:pt>
                <c:pt idx="115">
                  <c:v>10000000</c:v>
                </c:pt>
                <c:pt idx="116">
                  <c:v>10000000</c:v>
                </c:pt>
                <c:pt idx="117">
                  <c:v>10000000</c:v>
                </c:pt>
                <c:pt idx="118">
                  <c:v>10000000</c:v>
                </c:pt>
                <c:pt idx="119">
                  <c:v>10000000</c:v>
                </c:pt>
                <c:pt idx="120">
                  <c:v>10000000</c:v>
                </c:pt>
                <c:pt idx="121">
                  <c:v>10000000</c:v>
                </c:pt>
                <c:pt idx="122">
                  <c:v>10000000</c:v>
                </c:pt>
                <c:pt idx="123">
                  <c:v>10000000</c:v>
                </c:pt>
                <c:pt idx="124">
                  <c:v>10000000</c:v>
                </c:pt>
                <c:pt idx="125">
                  <c:v>10000000</c:v>
                </c:pt>
                <c:pt idx="126">
                  <c:v>10000000</c:v>
                </c:pt>
                <c:pt idx="127">
                  <c:v>10000000</c:v>
                </c:pt>
                <c:pt idx="128">
                  <c:v>10000000</c:v>
                </c:pt>
                <c:pt idx="129">
                  <c:v>10000000</c:v>
                </c:pt>
                <c:pt idx="130">
                  <c:v>10000000</c:v>
                </c:pt>
                <c:pt idx="131">
                  <c:v>10000000</c:v>
                </c:pt>
                <c:pt idx="132">
                  <c:v>10000000</c:v>
                </c:pt>
                <c:pt idx="133">
                  <c:v>10000000</c:v>
                </c:pt>
                <c:pt idx="134">
                  <c:v>10000000</c:v>
                </c:pt>
                <c:pt idx="135">
                  <c:v>10000000</c:v>
                </c:pt>
                <c:pt idx="136">
                  <c:v>10000000</c:v>
                </c:pt>
                <c:pt idx="137">
                  <c:v>10000000</c:v>
                </c:pt>
                <c:pt idx="138">
                  <c:v>10000000</c:v>
                </c:pt>
                <c:pt idx="139">
                  <c:v>10000000</c:v>
                </c:pt>
                <c:pt idx="140">
                  <c:v>10000000</c:v>
                </c:pt>
                <c:pt idx="141">
                  <c:v>10000000</c:v>
                </c:pt>
                <c:pt idx="142">
                  <c:v>10000000</c:v>
                </c:pt>
                <c:pt idx="143">
                  <c:v>10000000</c:v>
                </c:pt>
                <c:pt idx="144">
                  <c:v>10000000</c:v>
                </c:pt>
                <c:pt idx="145">
                  <c:v>10000000</c:v>
                </c:pt>
                <c:pt idx="146">
                  <c:v>10000000</c:v>
                </c:pt>
                <c:pt idx="147">
                  <c:v>10000000</c:v>
                </c:pt>
                <c:pt idx="148">
                  <c:v>10000000</c:v>
                </c:pt>
                <c:pt idx="149">
                  <c:v>10000000</c:v>
                </c:pt>
                <c:pt idx="150">
                  <c:v>10000000</c:v>
                </c:pt>
                <c:pt idx="151">
                  <c:v>10000000</c:v>
                </c:pt>
                <c:pt idx="152">
                  <c:v>10000000</c:v>
                </c:pt>
                <c:pt idx="153">
                  <c:v>10000000</c:v>
                </c:pt>
                <c:pt idx="154">
                  <c:v>10000000</c:v>
                </c:pt>
                <c:pt idx="155">
                  <c:v>10000000</c:v>
                </c:pt>
                <c:pt idx="156">
                  <c:v>10000000</c:v>
                </c:pt>
                <c:pt idx="157">
                  <c:v>10000000</c:v>
                </c:pt>
                <c:pt idx="158">
                  <c:v>10000000</c:v>
                </c:pt>
                <c:pt idx="159">
                  <c:v>10000000</c:v>
                </c:pt>
                <c:pt idx="160">
                  <c:v>10000000</c:v>
                </c:pt>
                <c:pt idx="161">
                  <c:v>10000000</c:v>
                </c:pt>
                <c:pt idx="162">
                  <c:v>10000000</c:v>
                </c:pt>
                <c:pt idx="163">
                  <c:v>10000000</c:v>
                </c:pt>
                <c:pt idx="164">
                  <c:v>10000000</c:v>
                </c:pt>
                <c:pt idx="165">
                  <c:v>10000000</c:v>
                </c:pt>
                <c:pt idx="166">
                  <c:v>10000000</c:v>
                </c:pt>
                <c:pt idx="167">
                  <c:v>10000000</c:v>
                </c:pt>
                <c:pt idx="168">
                  <c:v>10000000</c:v>
                </c:pt>
                <c:pt idx="169">
                  <c:v>10000000</c:v>
                </c:pt>
                <c:pt idx="170">
                  <c:v>10000000</c:v>
                </c:pt>
                <c:pt idx="171">
                  <c:v>10000000</c:v>
                </c:pt>
                <c:pt idx="172">
                  <c:v>10000000</c:v>
                </c:pt>
                <c:pt idx="173">
                  <c:v>10000000</c:v>
                </c:pt>
                <c:pt idx="174">
                  <c:v>10000000</c:v>
                </c:pt>
                <c:pt idx="175">
                  <c:v>10000000</c:v>
                </c:pt>
                <c:pt idx="176">
                  <c:v>10000000</c:v>
                </c:pt>
                <c:pt idx="177">
                  <c:v>10000000</c:v>
                </c:pt>
                <c:pt idx="178">
                  <c:v>10000000</c:v>
                </c:pt>
                <c:pt idx="179">
                  <c:v>10000000</c:v>
                </c:pt>
                <c:pt idx="180">
                  <c:v>10000000</c:v>
                </c:pt>
                <c:pt idx="181">
                  <c:v>10000000</c:v>
                </c:pt>
                <c:pt idx="182">
                  <c:v>10000000</c:v>
                </c:pt>
                <c:pt idx="183">
                  <c:v>10000000</c:v>
                </c:pt>
                <c:pt idx="184">
                  <c:v>10000000</c:v>
                </c:pt>
                <c:pt idx="185">
                  <c:v>10000000</c:v>
                </c:pt>
                <c:pt idx="186">
                  <c:v>10000000</c:v>
                </c:pt>
                <c:pt idx="187">
                  <c:v>10000000</c:v>
                </c:pt>
                <c:pt idx="188">
                  <c:v>10000000</c:v>
                </c:pt>
                <c:pt idx="189">
                  <c:v>10000000</c:v>
                </c:pt>
                <c:pt idx="190">
                  <c:v>10000000</c:v>
                </c:pt>
                <c:pt idx="191">
                  <c:v>10000000</c:v>
                </c:pt>
                <c:pt idx="192">
                  <c:v>10000000</c:v>
                </c:pt>
                <c:pt idx="193">
                  <c:v>10000000</c:v>
                </c:pt>
                <c:pt idx="194">
                  <c:v>10000000</c:v>
                </c:pt>
                <c:pt idx="195">
                  <c:v>10000000</c:v>
                </c:pt>
                <c:pt idx="196">
                  <c:v>10000000</c:v>
                </c:pt>
                <c:pt idx="197">
                  <c:v>10000000</c:v>
                </c:pt>
                <c:pt idx="198">
                  <c:v>10000000</c:v>
                </c:pt>
                <c:pt idx="199">
                  <c:v>10000000</c:v>
                </c:pt>
                <c:pt idx="200">
                  <c:v>10000000</c:v>
                </c:pt>
                <c:pt idx="201">
                  <c:v>10000000</c:v>
                </c:pt>
                <c:pt idx="202">
                  <c:v>10000000</c:v>
                </c:pt>
                <c:pt idx="203">
                  <c:v>10000000</c:v>
                </c:pt>
                <c:pt idx="204">
                  <c:v>10000000</c:v>
                </c:pt>
                <c:pt idx="205">
                  <c:v>10000000</c:v>
                </c:pt>
                <c:pt idx="206">
                  <c:v>10000000</c:v>
                </c:pt>
                <c:pt idx="207">
                  <c:v>10000000</c:v>
                </c:pt>
                <c:pt idx="208">
                  <c:v>10000000</c:v>
                </c:pt>
                <c:pt idx="209">
                  <c:v>10000000</c:v>
                </c:pt>
                <c:pt idx="210">
                  <c:v>10000000</c:v>
                </c:pt>
                <c:pt idx="211">
                  <c:v>10000000</c:v>
                </c:pt>
                <c:pt idx="212">
                  <c:v>10000000</c:v>
                </c:pt>
                <c:pt idx="213">
                  <c:v>10000000</c:v>
                </c:pt>
                <c:pt idx="214">
                  <c:v>10000000</c:v>
                </c:pt>
                <c:pt idx="215">
                  <c:v>10000000</c:v>
                </c:pt>
                <c:pt idx="216">
                  <c:v>10000000</c:v>
                </c:pt>
                <c:pt idx="217">
                  <c:v>10000000</c:v>
                </c:pt>
                <c:pt idx="218">
                  <c:v>10000000</c:v>
                </c:pt>
                <c:pt idx="219">
                  <c:v>10000000</c:v>
                </c:pt>
                <c:pt idx="220">
                  <c:v>10000000</c:v>
                </c:pt>
                <c:pt idx="221">
                  <c:v>10000000</c:v>
                </c:pt>
                <c:pt idx="222">
                  <c:v>10000000</c:v>
                </c:pt>
                <c:pt idx="223">
                  <c:v>10000000</c:v>
                </c:pt>
                <c:pt idx="224">
                  <c:v>10000000</c:v>
                </c:pt>
                <c:pt idx="225">
                  <c:v>10000000</c:v>
                </c:pt>
                <c:pt idx="226">
                  <c:v>10000000</c:v>
                </c:pt>
                <c:pt idx="227">
                  <c:v>10000000</c:v>
                </c:pt>
                <c:pt idx="228">
                  <c:v>10000000</c:v>
                </c:pt>
                <c:pt idx="229">
                  <c:v>10000000</c:v>
                </c:pt>
                <c:pt idx="230">
                  <c:v>10000000</c:v>
                </c:pt>
                <c:pt idx="231">
                  <c:v>10000000</c:v>
                </c:pt>
                <c:pt idx="232">
                  <c:v>10000000</c:v>
                </c:pt>
                <c:pt idx="233">
                  <c:v>10000000</c:v>
                </c:pt>
                <c:pt idx="234">
                  <c:v>10000000</c:v>
                </c:pt>
                <c:pt idx="235">
                  <c:v>10000000</c:v>
                </c:pt>
                <c:pt idx="236">
                  <c:v>10000000</c:v>
                </c:pt>
                <c:pt idx="237">
                  <c:v>10000000</c:v>
                </c:pt>
                <c:pt idx="238">
                  <c:v>10000000</c:v>
                </c:pt>
                <c:pt idx="239">
                  <c:v>10000000</c:v>
                </c:pt>
                <c:pt idx="240">
                  <c:v>10000000</c:v>
                </c:pt>
                <c:pt idx="241">
                  <c:v>10000000</c:v>
                </c:pt>
                <c:pt idx="242">
                  <c:v>10000000</c:v>
                </c:pt>
                <c:pt idx="243">
                  <c:v>10000000</c:v>
                </c:pt>
                <c:pt idx="244">
                  <c:v>10000000</c:v>
                </c:pt>
                <c:pt idx="245">
                  <c:v>10000000</c:v>
                </c:pt>
                <c:pt idx="246">
                  <c:v>10000000</c:v>
                </c:pt>
                <c:pt idx="247">
                  <c:v>10000000</c:v>
                </c:pt>
                <c:pt idx="248">
                  <c:v>10000000</c:v>
                </c:pt>
                <c:pt idx="249">
                  <c:v>10000000</c:v>
                </c:pt>
                <c:pt idx="250">
                  <c:v>10000000</c:v>
                </c:pt>
                <c:pt idx="251">
                  <c:v>10000000</c:v>
                </c:pt>
                <c:pt idx="252">
                  <c:v>10000000</c:v>
                </c:pt>
                <c:pt idx="253">
                  <c:v>10000000</c:v>
                </c:pt>
                <c:pt idx="254">
                  <c:v>10000000</c:v>
                </c:pt>
                <c:pt idx="255">
                  <c:v>10000000</c:v>
                </c:pt>
                <c:pt idx="256">
                  <c:v>10000000</c:v>
                </c:pt>
                <c:pt idx="257">
                  <c:v>10000000</c:v>
                </c:pt>
                <c:pt idx="258">
                  <c:v>10000000</c:v>
                </c:pt>
                <c:pt idx="259">
                  <c:v>10000000</c:v>
                </c:pt>
                <c:pt idx="260">
                  <c:v>10000000</c:v>
                </c:pt>
                <c:pt idx="261">
                  <c:v>10000000</c:v>
                </c:pt>
                <c:pt idx="262">
                  <c:v>10000000</c:v>
                </c:pt>
                <c:pt idx="263">
                  <c:v>10000000</c:v>
                </c:pt>
                <c:pt idx="264">
                  <c:v>10000000</c:v>
                </c:pt>
                <c:pt idx="265">
                  <c:v>10000000</c:v>
                </c:pt>
                <c:pt idx="266">
                  <c:v>10000000</c:v>
                </c:pt>
                <c:pt idx="267">
                  <c:v>10000000</c:v>
                </c:pt>
                <c:pt idx="268">
                  <c:v>10000000</c:v>
                </c:pt>
                <c:pt idx="269">
                  <c:v>10000000</c:v>
                </c:pt>
                <c:pt idx="270">
                  <c:v>10000000</c:v>
                </c:pt>
                <c:pt idx="271">
                  <c:v>10000000</c:v>
                </c:pt>
                <c:pt idx="272">
                  <c:v>10000000</c:v>
                </c:pt>
                <c:pt idx="273">
                  <c:v>10000000</c:v>
                </c:pt>
                <c:pt idx="274">
                  <c:v>10000000</c:v>
                </c:pt>
                <c:pt idx="275">
                  <c:v>10000000</c:v>
                </c:pt>
                <c:pt idx="276">
                  <c:v>10000000</c:v>
                </c:pt>
                <c:pt idx="277">
                  <c:v>10000000</c:v>
                </c:pt>
                <c:pt idx="278">
                  <c:v>10000000</c:v>
                </c:pt>
                <c:pt idx="279">
                  <c:v>10000000</c:v>
                </c:pt>
                <c:pt idx="280">
                  <c:v>10000000</c:v>
                </c:pt>
                <c:pt idx="281">
                  <c:v>10000000</c:v>
                </c:pt>
                <c:pt idx="282">
                  <c:v>10000000</c:v>
                </c:pt>
                <c:pt idx="283">
                  <c:v>10000000</c:v>
                </c:pt>
                <c:pt idx="284">
                  <c:v>10000000</c:v>
                </c:pt>
                <c:pt idx="285">
                  <c:v>10000000</c:v>
                </c:pt>
                <c:pt idx="286">
                  <c:v>10000000</c:v>
                </c:pt>
                <c:pt idx="287">
                  <c:v>10000000</c:v>
                </c:pt>
                <c:pt idx="288">
                  <c:v>10000000</c:v>
                </c:pt>
                <c:pt idx="289">
                  <c:v>10000000</c:v>
                </c:pt>
                <c:pt idx="290">
                  <c:v>10000000</c:v>
                </c:pt>
                <c:pt idx="291">
                  <c:v>10000000</c:v>
                </c:pt>
                <c:pt idx="292">
                  <c:v>10000000</c:v>
                </c:pt>
                <c:pt idx="293">
                  <c:v>10000000</c:v>
                </c:pt>
                <c:pt idx="294">
                  <c:v>10000000</c:v>
                </c:pt>
                <c:pt idx="295">
                  <c:v>10000000</c:v>
                </c:pt>
                <c:pt idx="296">
                  <c:v>10000000</c:v>
                </c:pt>
                <c:pt idx="297">
                  <c:v>10000000</c:v>
                </c:pt>
                <c:pt idx="298">
                  <c:v>10000000</c:v>
                </c:pt>
                <c:pt idx="299">
                  <c:v>10000000</c:v>
                </c:pt>
                <c:pt idx="300">
                  <c:v>10000000</c:v>
                </c:pt>
                <c:pt idx="301">
                  <c:v>10000000</c:v>
                </c:pt>
                <c:pt idx="302">
                  <c:v>10000000</c:v>
                </c:pt>
                <c:pt idx="303">
                  <c:v>10000000</c:v>
                </c:pt>
                <c:pt idx="304">
                  <c:v>10000000</c:v>
                </c:pt>
                <c:pt idx="305">
                  <c:v>10000000</c:v>
                </c:pt>
                <c:pt idx="306">
                  <c:v>10000000</c:v>
                </c:pt>
                <c:pt idx="307">
                  <c:v>10000000</c:v>
                </c:pt>
                <c:pt idx="308">
                  <c:v>10000000</c:v>
                </c:pt>
                <c:pt idx="309">
                  <c:v>10000000</c:v>
                </c:pt>
                <c:pt idx="310">
                  <c:v>10000000</c:v>
                </c:pt>
                <c:pt idx="311">
                  <c:v>10000000</c:v>
                </c:pt>
                <c:pt idx="312">
                  <c:v>10000000</c:v>
                </c:pt>
                <c:pt idx="313">
                  <c:v>10000000</c:v>
                </c:pt>
                <c:pt idx="314">
                  <c:v>10000000</c:v>
                </c:pt>
                <c:pt idx="315">
                  <c:v>10000000</c:v>
                </c:pt>
                <c:pt idx="316">
                  <c:v>10000000</c:v>
                </c:pt>
                <c:pt idx="317">
                  <c:v>10000000</c:v>
                </c:pt>
                <c:pt idx="318">
                  <c:v>10000000</c:v>
                </c:pt>
                <c:pt idx="319">
                  <c:v>10000000</c:v>
                </c:pt>
                <c:pt idx="320">
                  <c:v>10000000</c:v>
                </c:pt>
                <c:pt idx="321">
                  <c:v>10000000</c:v>
                </c:pt>
                <c:pt idx="322">
                  <c:v>10000000</c:v>
                </c:pt>
                <c:pt idx="323">
                  <c:v>10000000</c:v>
                </c:pt>
                <c:pt idx="324">
                  <c:v>10000000</c:v>
                </c:pt>
                <c:pt idx="325">
                  <c:v>10000000</c:v>
                </c:pt>
                <c:pt idx="326">
                  <c:v>10000000</c:v>
                </c:pt>
                <c:pt idx="327">
                  <c:v>10000000</c:v>
                </c:pt>
                <c:pt idx="328">
                  <c:v>10000000</c:v>
                </c:pt>
                <c:pt idx="329">
                  <c:v>10000000</c:v>
                </c:pt>
                <c:pt idx="330">
                  <c:v>10000000</c:v>
                </c:pt>
                <c:pt idx="331">
                  <c:v>10000000</c:v>
                </c:pt>
                <c:pt idx="332">
                  <c:v>10000000</c:v>
                </c:pt>
                <c:pt idx="333">
                  <c:v>10000000</c:v>
                </c:pt>
                <c:pt idx="334">
                  <c:v>10000000</c:v>
                </c:pt>
                <c:pt idx="335">
                  <c:v>10000000</c:v>
                </c:pt>
                <c:pt idx="336">
                  <c:v>10000000</c:v>
                </c:pt>
                <c:pt idx="337">
                  <c:v>10000000</c:v>
                </c:pt>
                <c:pt idx="338">
                  <c:v>10000000</c:v>
                </c:pt>
                <c:pt idx="339">
                  <c:v>10000000</c:v>
                </c:pt>
                <c:pt idx="340">
                  <c:v>10000000</c:v>
                </c:pt>
                <c:pt idx="341">
                  <c:v>10000000</c:v>
                </c:pt>
                <c:pt idx="342">
                  <c:v>10000000</c:v>
                </c:pt>
                <c:pt idx="343">
                  <c:v>10000000</c:v>
                </c:pt>
                <c:pt idx="344">
                  <c:v>10000000</c:v>
                </c:pt>
                <c:pt idx="345">
                  <c:v>10000000</c:v>
                </c:pt>
                <c:pt idx="346">
                  <c:v>10000000</c:v>
                </c:pt>
                <c:pt idx="347">
                  <c:v>10000000</c:v>
                </c:pt>
                <c:pt idx="348">
                  <c:v>10000000</c:v>
                </c:pt>
                <c:pt idx="349">
                  <c:v>10000000</c:v>
                </c:pt>
                <c:pt idx="350">
                  <c:v>10000000</c:v>
                </c:pt>
                <c:pt idx="351">
                  <c:v>10000000</c:v>
                </c:pt>
                <c:pt idx="352">
                  <c:v>10000000</c:v>
                </c:pt>
                <c:pt idx="353">
                  <c:v>10000000</c:v>
                </c:pt>
                <c:pt idx="354">
                  <c:v>10000000</c:v>
                </c:pt>
                <c:pt idx="355">
                  <c:v>10000000</c:v>
                </c:pt>
                <c:pt idx="356">
                  <c:v>10000000</c:v>
                </c:pt>
                <c:pt idx="357">
                  <c:v>10000000</c:v>
                </c:pt>
                <c:pt idx="358">
                  <c:v>10000000</c:v>
                </c:pt>
                <c:pt idx="359">
                  <c:v>10000000</c:v>
                </c:pt>
                <c:pt idx="360">
                  <c:v>10000000</c:v>
                </c:pt>
                <c:pt idx="361">
                  <c:v>10000000</c:v>
                </c:pt>
                <c:pt idx="362">
                  <c:v>10000000</c:v>
                </c:pt>
                <c:pt idx="363">
                  <c:v>10000000</c:v>
                </c:pt>
                <c:pt idx="364">
                  <c:v>10000000</c:v>
                </c:pt>
                <c:pt idx="365">
                  <c:v>10000000</c:v>
                </c:pt>
                <c:pt idx="366">
                  <c:v>10000000</c:v>
                </c:pt>
                <c:pt idx="367">
                  <c:v>10000000</c:v>
                </c:pt>
                <c:pt idx="368">
                  <c:v>10000000</c:v>
                </c:pt>
                <c:pt idx="369">
                  <c:v>10000000</c:v>
                </c:pt>
                <c:pt idx="370">
                  <c:v>10000000</c:v>
                </c:pt>
                <c:pt idx="371">
                  <c:v>10000000</c:v>
                </c:pt>
                <c:pt idx="372">
                  <c:v>10000000</c:v>
                </c:pt>
                <c:pt idx="373">
                  <c:v>10000000</c:v>
                </c:pt>
                <c:pt idx="374">
                  <c:v>10000000</c:v>
                </c:pt>
                <c:pt idx="375">
                  <c:v>10000000</c:v>
                </c:pt>
                <c:pt idx="376">
                  <c:v>10000000</c:v>
                </c:pt>
                <c:pt idx="377">
                  <c:v>10000000</c:v>
                </c:pt>
                <c:pt idx="378">
                  <c:v>10000000</c:v>
                </c:pt>
                <c:pt idx="379">
                  <c:v>10000000</c:v>
                </c:pt>
                <c:pt idx="380">
                  <c:v>10000000</c:v>
                </c:pt>
                <c:pt idx="381">
                  <c:v>10000000</c:v>
                </c:pt>
                <c:pt idx="382">
                  <c:v>10000000</c:v>
                </c:pt>
                <c:pt idx="383">
                  <c:v>10000000</c:v>
                </c:pt>
                <c:pt idx="384">
                  <c:v>10000000</c:v>
                </c:pt>
                <c:pt idx="385">
                  <c:v>10000000</c:v>
                </c:pt>
                <c:pt idx="386">
                  <c:v>10000000</c:v>
                </c:pt>
                <c:pt idx="387">
                  <c:v>10000000</c:v>
                </c:pt>
                <c:pt idx="388">
                  <c:v>10000000</c:v>
                </c:pt>
                <c:pt idx="389">
                  <c:v>10000000</c:v>
                </c:pt>
                <c:pt idx="390">
                  <c:v>10000000</c:v>
                </c:pt>
                <c:pt idx="391">
                  <c:v>10000000</c:v>
                </c:pt>
                <c:pt idx="392">
                  <c:v>10000000</c:v>
                </c:pt>
                <c:pt idx="393">
                  <c:v>10000000</c:v>
                </c:pt>
                <c:pt idx="394">
                  <c:v>10000000</c:v>
                </c:pt>
                <c:pt idx="395">
                  <c:v>10000000</c:v>
                </c:pt>
                <c:pt idx="396">
                  <c:v>10000000</c:v>
                </c:pt>
                <c:pt idx="397">
                  <c:v>10000000</c:v>
                </c:pt>
                <c:pt idx="398">
                  <c:v>10000000</c:v>
                </c:pt>
                <c:pt idx="399">
                  <c:v>10000000</c:v>
                </c:pt>
                <c:pt idx="400">
                  <c:v>10000000</c:v>
                </c:pt>
                <c:pt idx="401">
                  <c:v>10000000</c:v>
                </c:pt>
                <c:pt idx="402">
                  <c:v>10000000</c:v>
                </c:pt>
                <c:pt idx="403">
                  <c:v>10000000</c:v>
                </c:pt>
                <c:pt idx="404">
                  <c:v>10000000</c:v>
                </c:pt>
                <c:pt idx="405">
                  <c:v>10000000</c:v>
                </c:pt>
                <c:pt idx="406">
                  <c:v>10000000</c:v>
                </c:pt>
                <c:pt idx="407">
                  <c:v>10000000</c:v>
                </c:pt>
                <c:pt idx="408">
                  <c:v>10000000</c:v>
                </c:pt>
                <c:pt idx="409">
                  <c:v>10000000</c:v>
                </c:pt>
                <c:pt idx="410">
                  <c:v>10000000</c:v>
                </c:pt>
                <c:pt idx="411">
                  <c:v>10000000</c:v>
                </c:pt>
                <c:pt idx="412">
                  <c:v>10000000</c:v>
                </c:pt>
                <c:pt idx="413">
                  <c:v>10000000</c:v>
                </c:pt>
                <c:pt idx="414">
                  <c:v>10000000</c:v>
                </c:pt>
                <c:pt idx="415">
                  <c:v>10000000</c:v>
                </c:pt>
                <c:pt idx="416">
                  <c:v>10000000</c:v>
                </c:pt>
                <c:pt idx="417">
                  <c:v>10000000</c:v>
                </c:pt>
                <c:pt idx="418">
                  <c:v>10000000</c:v>
                </c:pt>
                <c:pt idx="419">
                  <c:v>10000000</c:v>
                </c:pt>
                <c:pt idx="420">
                  <c:v>10000000</c:v>
                </c:pt>
                <c:pt idx="421">
                  <c:v>10000000</c:v>
                </c:pt>
                <c:pt idx="422">
                  <c:v>10000000</c:v>
                </c:pt>
                <c:pt idx="423">
                  <c:v>10000000</c:v>
                </c:pt>
                <c:pt idx="424">
                  <c:v>10000000</c:v>
                </c:pt>
                <c:pt idx="425">
                  <c:v>10000000</c:v>
                </c:pt>
                <c:pt idx="426">
                  <c:v>10000000</c:v>
                </c:pt>
                <c:pt idx="427">
                  <c:v>10000000</c:v>
                </c:pt>
                <c:pt idx="428">
                  <c:v>10000000</c:v>
                </c:pt>
                <c:pt idx="429">
                  <c:v>10000000</c:v>
                </c:pt>
                <c:pt idx="430">
                  <c:v>10000000</c:v>
                </c:pt>
                <c:pt idx="431">
                  <c:v>10000000</c:v>
                </c:pt>
                <c:pt idx="432">
                  <c:v>10000000</c:v>
                </c:pt>
                <c:pt idx="433">
                  <c:v>10000000</c:v>
                </c:pt>
                <c:pt idx="434">
                  <c:v>10000000</c:v>
                </c:pt>
                <c:pt idx="435">
                  <c:v>10000000</c:v>
                </c:pt>
                <c:pt idx="436">
                  <c:v>10000000</c:v>
                </c:pt>
                <c:pt idx="437">
                  <c:v>10000000</c:v>
                </c:pt>
                <c:pt idx="438">
                  <c:v>10000000</c:v>
                </c:pt>
                <c:pt idx="439">
                  <c:v>10000000</c:v>
                </c:pt>
                <c:pt idx="440">
                  <c:v>10000000</c:v>
                </c:pt>
                <c:pt idx="441">
                  <c:v>10000000</c:v>
                </c:pt>
                <c:pt idx="442">
                  <c:v>10000000</c:v>
                </c:pt>
                <c:pt idx="443">
                  <c:v>10000000</c:v>
                </c:pt>
                <c:pt idx="444">
                  <c:v>10000000</c:v>
                </c:pt>
                <c:pt idx="445">
                  <c:v>10000000</c:v>
                </c:pt>
                <c:pt idx="446">
                  <c:v>10000000</c:v>
                </c:pt>
                <c:pt idx="447">
                  <c:v>10000000</c:v>
                </c:pt>
                <c:pt idx="448">
                  <c:v>10000000</c:v>
                </c:pt>
                <c:pt idx="449">
                  <c:v>10000000</c:v>
                </c:pt>
                <c:pt idx="450">
                  <c:v>10000000</c:v>
                </c:pt>
                <c:pt idx="451">
                  <c:v>10000000</c:v>
                </c:pt>
                <c:pt idx="452">
                  <c:v>10000000</c:v>
                </c:pt>
                <c:pt idx="453">
                  <c:v>10000000</c:v>
                </c:pt>
                <c:pt idx="454">
                  <c:v>10000000</c:v>
                </c:pt>
                <c:pt idx="455">
                  <c:v>10000000</c:v>
                </c:pt>
                <c:pt idx="456">
                  <c:v>10000000</c:v>
                </c:pt>
                <c:pt idx="457">
                  <c:v>10000000</c:v>
                </c:pt>
                <c:pt idx="458">
                  <c:v>10000000</c:v>
                </c:pt>
                <c:pt idx="459">
                  <c:v>10000000</c:v>
                </c:pt>
                <c:pt idx="460">
                  <c:v>10000000</c:v>
                </c:pt>
                <c:pt idx="461">
                  <c:v>10000000</c:v>
                </c:pt>
                <c:pt idx="462">
                  <c:v>10000000</c:v>
                </c:pt>
                <c:pt idx="463">
                  <c:v>10000000</c:v>
                </c:pt>
                <c:pt idx="464">
                  <c:v>10000000</c:v>
                </c:pt>
                <c:pt idx="465">
                  <c:v>10000000</c:v>
                </c:pt>
                <c:pt idx="466">
                  <c:v>10000000</c:v>
                </c:pt>
                <c:pt idx="467">
                  <c:v>10000000</c:v>
                </c:pt>
                <c:pt idx="468">
                  <c:v>10000000</c:v>
                </c:pt>
                <c:pt idx="469">
                  <c:v>10000000</c:v>
                </c:pt>
                <c:pt idx="470">
                  <c:v>10000000</c:v>
                </c:pt>
                <c:pt idx="471">
                  <c:v>10000000</c:v>
                </c:pt>
                <c:pt idx="472">
                  <c:v>10000000</c:v>
                </c:pt>
                <c:pt idx="473">
                  <c:v>10000000</c:v>
                </c:pt>
                <c:pt idx="474">
                  <c:v>10000000</c:v>
                </c:pt>
                <c:pt idx="475">
                  <c:v>10000000</c:v>
                </c:pt>
                <c:pt idx="476">
                  <c:v>10000000</c:v>
                </c:pt>
                <c:pt idx="477">
                  <c:v>10000000</c:v>
                </c:pt>
                <c:pt idx="478">
                  <c:v>10000000</c:v>
                </c:pt>
                <c:pt idx="479">
                  <c:v>10000000</c:v>
                </c:pt>
                <c:pt idx="480">
                  <c:v>10000000</c:v>
                </c:pt>
                <c:pt idx="481">
                  <c:v>10000000</c:v>
                </c:pt>
                <c:pt idx="482">
                  <c:v>10000000</c:v>
                </c:pt>
                <c:pt idx="483">
                  <c:v>10000000</c:v>
                </c:pt>
                <c:pt idx="484">
                  <c:v>10000000</c:v>
                </c:pt>
                <c:pt idx="485">
                  <c:v>10000000</c:v>
                </c:pt>
                <c:pt idx="486">
                  <c:v>10000000</c:v>
                </c:pt>
                <c:pt idx="487">
                  <c:v>10000000</c:v>
                </c:pt>
                <c:pt idx="488">
                  <c:v>10000000</c:v>
                </c:pt>
                <c:pt idx="489">
                  <c:v>10000000</c:v>
                </c:pt>
                <c:pt idx="490">
                  <c:v>10000000</c:v>
                </c:pt>
                <c:pt idx="491">
                  <c:v>10000000</c:v>
                </c:pt>
                <c:pt idx="492">
                  <c:v>10000000</c:v>
                </c:pt>
                <c:pt idx="493">
                  <c:v>10000000</c:v>
                </c:pt>
                <c:pt idx="494">
                  <c:v>10000000</c:v>
                </c:pt>
                <c:pt idx="495">
                  <c:v>10000000</c:v>
                </c:pt>
                <c:pt idx="496">
                  <c:v>10000000</c:v>
                </c:pt>
                <c:pt idx="497">
                  <c:v>10000000</c:v>
                </c:pt>
                <c:pt idx="498">
                  <c:v>10000000</c:v>
                </c:pt>
                <c:pt idx="499">
                  <c:v>10000000</c:v>
                </c:pt>
                <c:pt idx="500">
                  <c:v>10000000</c:v>
                </c:pt>
                <c:pt idx="501">
                  <c:v>10000000</c:v>
                </c:pt>
                <c:pt idx="502">
                  <c:v>10000000</c:v>
                </c:pt>
                <c:pt idx="503">
                  <c:v>10000000</c:v>
                </c:pt>
                <c:pt idx="504">
                  <c:v>10000000</c:v>
                </c:pt>
                <c:pt idx="505">
                  <c:v>10000000</c:v>
                </c:pt>
                <c:pt idx="506">
                  <c:v>10000000</c:v>
                </c:pt>
                <c:pt idx="507">
                  <c:v>10000000</c:v>
                </c:pt>
                <c:pt idx="508">
                  <c:v>10000000</c:v>
                </c:pt>
                <c:pt idx="509">
                  <c:v>10000000</c:v>
                </c:pt>
                <c:pt idx="510">
                  <c:v>10000000</c:v>
                </c:pt>
                <c:pt idx="511">
                  <c:v>10000000</c:v>
                </c:pt>
                <c:pt idx="512">
                  <c:v>10000000</c:v>
                </c:pt>
                <c:pt idx="513">
                  <c:v>10000000</c:v>
                </c:pt>
                <c:pt idx="514">
                  <c:v>10000000</c:v>
                </c:pt>
                <c:pt idx="515">
                  <c:v>10000000</c:v>
                </c:pt>
                <c:pt idx="516">
                  <c:v>10000000</c:v>
                </c:pt>
                <c:pt idx="517">
                  <c:v>10000000</c:v>
                </c:pt>
                <c:pt idx="518">
                  <c:v>10000000</c:v>
                </c:pt>
                <c:pt idx="519">
                  <c:v>10000000</c:v>
                </c:pt>
                <c:pt idx="520">
                  <c:v>10000000</c:v>
                </c:pt>
                <c:pt idx="521">
                  <c:v>10000000</c:v>
                </c:pt>
                <c:pt idx="522">
                  <c:v>10000000</c:v>
                </c:pt>
                <c:pt idx="523">
                  <c:v>10000000</c:v>
                </c:pt>
                <c:pt idx="524">
                  <c:v>10000000</c:v>
                </c:pt>
                <c:pt idx="525">
                  <c:v>10000000</c:v>
                </c:pt>
                <c:pt idx="526">
                  <c:v>10000000</c:v>
                </c:pt>
                <c:pt idx="527">
                  <c:v>10000000</c:v>
                </c:pt>
                <c:pt idx="528">
                  <c:v>10000000</c:v>
                </c:pt>
                <c:pt idx="529">
                  <c:v>10000000</c:v>
                </c:pt>
                <c:pt idx="530">
                  <c:v>10000000</c:v>
                </c:pt>
                <c:pt idx="531">
                  <c:v>10000000</c:v>
                </c:pt>
                <c:pt idx="532">
                  <c:v>10000000</c:v>
                </c:pt>
                <c:pt idx="533">
                  <c:v>10000000</c:v>
                </c:pt>
                <c:pt idx="534">
                  <c:v>10000000</c:v>
                </c:pt>
                <c:pt idx="535">
                  <c:v>10000000</c:v>
                </c:pt>
                <c:pt idx="536">
                  <c:v>10000000</c:v>
                </c:pt>
                <c:pt idx="537">
                  <c:v>10000000</c:v>
                </c:pt>
                <c:pt idx="538">
                  <c:v>10000000</c:v>
                </c:pt>
                <c:pt idx="539">
                  <c:v>10000000</c:v>
                </c:pt>
                <c:pt idx="540">
                  <c:v>10000000</c:v>
                </c:pt>
                <c:pt idx="541">
                  <c:v>10000000</c:v>
                </c:pt>
                <c:pt idx="542">
                  <c:v>10000000</c:v>
                </c:pt>
                <c:pt idx="543">
                  <c:v>10000000</c:v>
                </c:pt>
                <c:pt idx="544">
                  <c:v>10000000</c:v>
                </c:pt>
                <c:pt idx="545">
                  <c:v>10000000</c:v>
                </c:pt>
                <c:pt idx="546">
                  <c:v>10000000</c:v>
                </c:pt>
                <c:pt idx="547">
                  <c:v>10000000</c:v>
                </c:pt>
                <c:pt idx="548">
                  <c:v>10000000</c:v>
                </c:pt>
                <c:pt idx="549">
                  <c:v>10000000</c:v>
                </c:pt>
                <c:pt idx="550">
                  <c:v>10000000</c:v>
                </c:pt>
                <c:pt idx="551">
                  <c:v>10000000</c:v>
                </c:pt>
                <c:pt idx="552">
                  <c:v>10000000</c:v>
                </c:pt>
                <c:pt idx="553">
                  <c:v>10000000</c:v>
                </c:pt>
                <c:pt idx="554">
                  <c:v>10000000</c:v>
                </c:pt>
                <c:pt idx="555">
                  <c:v>10000000</c:v>
                </c:pt>
                <c:pt idx="556">
                  <c:v>10000000</c:v>
                </c:pt>
                <c:pt idx="557">
                  <c:v>10000000</c:v>
                </c:pt>
                <c:pt idx="558">
                  <c:v>10000000</c:v>
                </c:pt>
                <c:pt idx="559">
                  <c:v>10000000</c:v>
                </c:pt>
                <c:pt idx="560">
                  <c:v>10000000</c:v>
                </c:pt>
                <c:pt idx="561">
                  <c:v>10000000</c:v>
                </c:pt>
                <c:pt idx="562">
                  <c:v>10000000</c:v>
                </c:pt>
                <c:pt idx="563">
                  <c:v>10000000</c:v>
                </c:pt>
                <c:pt idx="564">
                  <c:v>10000000</c:v>
                </c:pt>
                <c:pt idx="565">
                  <c:v>10000000</c:v>
                </c:pt>
                <c:pt idx="566">
                  <c:v>10000000</c:v>
                </c:pt>
                <c:pt idx="567">
                  <c:v>10000000</c:v>
                </c:pt>
                <c:pt idx="568">
                  <c:v>10000000</c:v>
                </c:pt>
                <c:pt idx="569">
                  <c:v>10000000</c:v>
                </c:pt>
                <c:pt idx="570">
                  <c:v>10000000</c:v>
                </c:pt>
                <c:pt idx="571">
                  <c:v>10000000</c:v>
                </c:pt>
                <c:pt idx="572">
                  <c:v>10000000</c:v>
                </c:pt>
                <c:pt idx="573">
                  <c:v>10000000</c:v>
                </c:pt>
                <c:pt idx="574">
                  <c:v>10000000</c:v>
                </c:pt>
                <c:pt idx="575">
                  <c:v>10000000</c:v>
                </c:pt>
                <c:pt idx="576">
                  <c:v>10000000</c:v>
                </c:pt>
                <c:pt idx="577">
                  <c:v>10000000</c:v>
                </c:pt>
                <c:pt idx="578">
                  <c:v>10000000</c:v>
                </c:pt>
                <c:pt idx="579">
                  <c:v>10000000</c:v>
                </c:pt>
                <c:pt idx="580">
                  <c:v>10000000</c:v>
                </c:pt>
                <c:pt idx="581">
                  <c:v>10000000</c:v>
                </c:pt>
                <c:pt idx="582">
                  <c:v>10000000</c:v>
                </c:pt>
                <c:pt idx="583">
                  <c:v>10000000</c:v>
                </c:pt>
                <c:pt idx="584">
                  <c:v>10000000</c:v>
                </c:pt>
                <c:pt idx="585">
                  <c:v>10000000</c:v>
                </c:pt>
                <c:pt idx="586">
                  <c:v>10000000</c:v>
                </c:pt>
                <c:pt idx="587">
                  <c:v>10000000</c:v>
                </c:pt>
                <c:pt idx="588">
                  <c:v>10000000</c:v>
                </c:pt>
                <c:pt idx="589">
                  <c:v>10000000</c:v>
                </c:pt>
                <c:pt idx="590">
                  <c:v>10000000</c:v>
                </c:pt>
                <c:pt idx="591">
                  <c:v>10000000</c:v>
                </c:pt>
                <c:pt idx="592">
                  <c:v>10000000</c:v>
                </c:pt>
                <c:pt idx="593">
                  <c:v>10000000</c:v>
                </c:pt>
                <c:pt idx="594">
                  <c:v>10000000</c:v>
                </c:pt>
                <c:pt idx="595">
                  <c:v>10000000</c:v>
                </c:pt>
                <c:pt idx="596">
                  <c:v>10000000</c:v>
                </c:pt>
                <c:pt idx="597">
                  <c:v>10000000</c:v>
                </c:pt>
                <c:pt idx="598">
                  <c:v>10000000</c:v>
                </c:pt>
                <c:pt idx="599">
                  <c:v>10000000</c:v>
                </c:pt>
                <c:pt idx="600">
                  <c:v>10000000</c:v>
                </c:pt>
                <c:pt idx="601">
                  <c:v>10000000</c:v>
                </c:pt>
                <c:pt idx="602">
                  <c:v>10000000</c:v>
                </c:pt>
                <c:pt idx="603">
                  <c:v>10000000</c:v>
                </c:pt>
                <c:pt idx="604">
                  <c:v>10000000</c:v>
                </c:pt>
                <c:pt idx="605">
                  <c:v>10000000</c:v>
                </c:pt>
                <c:pt idx="606">
                  <c:v>10000000</c:v>
                </c:pt>
                <c:pt idx="607">
                  <c:v>10000000</c:v>
                </c:pt>
                <c:pt idx="608">
                  <c:v>10000000</c:v>
                </c:pt>
                <c:pt idx="609">
                  <c:v>10000000</c:v>
                </c:pt>
                <c:pt idx="610">
                  <c:v>10000000</c:v>
                </c:pt>
                <c:pt idx="611">
                  <c:v>10000000</c:v>
                </c:pt>
                <c:pt idx="612">
                  <c:v>10000000</c:v>
                </c:pt>
                <c:pt idx="613">
                  <c:v>10000000</c:v>
                </c:pt>
                <c:pt idx="614">
                  <c:v>10000000</c:v>
                </c:pt>
                <c:pt idx="615">
                  <c:v>10000000</c:v>
                </c:pt>
                <c:pt idx="616">
                  <c:v>10000000</c:v>
                </c:pt>
                <c:pt idx="617">
                  <c:v>10000000</c:v>
                </c:pt>
                <c:pt idx="618">
                  <c:v>10000000</c:v>
                </c:pt>
                <c:pt idx="619">
                  <c:v>10000000</c:v>
                </c:pt>
                <c:pt idx="620">
                  <c:v>10000000</c:v>
                </c:pt>
                <c:pt idx="621">
                  <c:v>10000000</c:v>
                </c:pt>
                <c:pt idx="622">
                  <c:v>10000000</c:v>
                </c:pt>
                <c:pt idx="623">
                  <c:v>10000000</c:v>
                </c:pt>
                <c:pt idx="624">
                  <c:v>10000000</c:v>
                </c:pt>
                <c:pt idx="625">
                  <c:v>10000000</c:v>
                </c:pt>
                <c:pt idx="626">
                  <c:v>10000000</c:v>
                </c:pt>
                <c:pt idx="627">
                  <c:v>10000000</c:v>
                </c:pt>
                <c:pt idx="628">
                  <c:v>10000000</c:v>
                </c:pt>
                <c:pt idx="629">
                  <c:v>10000000</c:v>
                </c:pt>
                <c:pt idx="630">
                  <c:v>10000000</c:v>
                </c:pt>
                <c:pt idx="631">
                  <c:v>10000000</c:v>
                </c:pt>
                <c:pt idx="632">
                  <c:v>10000000</c:v>
                </c:pt>
                <c:pt idx="633">
                  <c:v>10000000</c:v>
                </c:pt>
                <c:pt idx="634">
                  <c:v>10000000</c:v>
                </c:pt>
                <c:pt idx="635">
                  <c:v>10000000</c:v>
                </c:pt>
                <c:pt idx="636">
                  <c:v>10000000</c:v>
                </c:pt>
                <c:pt idx="637">
                  <c:v>10000000</c:v>
                </c:pt>
                <c:pt idx="638">
                  <c:v>10000000</c:v>
                </c:pt>
                <c:pt idx="639">
                  <c:v>10000000</c:v>
                </c:pt>
                <c:pt idx="640">
                  <c:v>10000000</c:v>
                </c:pt>
                <c:pt idx="641">
                  <c:v>10000000</c:v>
                </c:pt>
                <c:pt idx="642">
                  <c:v>10000000</c:v>
                </c:pt>
                <c:pt idx="643">
                  <c:v>10000000</c:v>
                </c:pt>
                <c:pt idx="644">
                  <c:v>10000000</c:v>
                </c:pt>
                <c:pt idx="645">
                  <c:v>10000000</c:v>
                </c:pt>
                <c:pt idx="646">
                  <c:v>10000000</c:v>
                </c:pt>
                <c:pt idx="647">
                  <c:v>10000000</c:v>
                </c:pt>
                <c:pt idx="648">
                  <c:v>10000000</c:v>
                </c:pt>
                <c:pt idx="649">
                  <c:v>10000000</c:v>
                </c:pt>
                <c:pt idx="650">
                  <c:v>10000000</c:v>
                </c:pt>
                <c:pt idx="651">
                  <c:v>10000000</c:v>
                </c:pt>
                <c:pt idx="652">
                  <c:v>10000000</c:v>
                </c:pt>
                <c:pt idx="653">
                  <c:v>10000000</c:v>
                </c:pt>
                <c:pt idx="654">
                  <c:v>10000000</c:v>
                </c:pt>
                <c:pt idx="655">
                  <c:v>10000000</c:v>
                </c:pt>
                <c:pt idx="656">
                  <c:v>10000000</c:v>
                </c:pt>
                <c:pt idx="657">
                  <c:v>10000000</c:v>
                </c:pt>
                <c:pt idx="658">
                  <c:v>10000000</c:v>
                </c:pt>
                <c:pt idx="659">
                  <c:v>10000000</c:v>
                </c:pt>
                <c:pt idx="660">
                  <c:v>10000000</c:v>
                </c:pt>
                <c:pt idx="661">
                  <c:v>10000000</c:v>
                </c:pt>
                <c:pt idx="662">
                  <c:v>10000000</c:v>
                </c:pt>
                <c:pt idx="663">
                  <c:v>10000000</c:v>
                </c:pt>
                <c:pt idx="664">
                  <c:v>10000000</c:v>
                </c:pt>
                <c:pt idx="665">
                  <c:v>10000000</c:v>
                </c:pt>
                <c:pt idx="666">
                  <c:v>10000000</c:v>
                </c:pt>
                <c:pt idx="667">
                  <c:v>10000000</c:v>
                </c:pt>
                <c:pt idx="668">
                  <c:v>10000000</c:v>
                </c:pt>
                <c:pt idx="669">
                  <c:v>10000000</c:v>
                </c:pt>
                <c:pt idx="670">
                  <c:v>10000000</c:v>
                </c:pt>
                <c:pt idx="671">
                  <c:v>10000000</c:v>
                </c:pt>
                <c:pt idx="672">
                  <c:v>10000000</c:v>
                </c:pt>
                <c:pt idx="673">
                  <c:v>10000000</c:v>
                </c:pt>
                <c:pt idx="674">
                  <c:v>10000000</c:v>
                </c:pt>
                <c:pt idx="675">
                  <c:v>10000000</c:v>
                </c:pt>
                <c:pt idx="676">
                  <c:v>10000000</c:v>
                </c:pt>
                <c:pt idx="677">
                  <c:v>10000000</c:v>
                </c:pt>
                <c:pt idx="678">
                  <c:v>10000000</c:v>
                </c:pt>
                <c:pt idx="679">
                  <c:v>10000000</c:v>
                </c:pt>
                <c:pt idx="680">
                  <c:v>10000000</c:v>
                </c:pt>
                <c:pt idx="681">
                  <c:v>10000000</c:v>
                </c:pt>
                <c:pt idx="682">
                  <c:v>10000000</c:v>
                </c:pt>
                <c:pt idx="683">
                  <c:v>10000000</c:v>
                </c:pt>
                <c:pt idx="684">
                  <c:v>10000000</c:v>
                </c:pt>
                <c:pt idx="685">
                  <c:v>10000000</c:v>
                </c:pt>
                <c:pt idx="686">
                  <c:v>10000000</c:v>
                </c:pt>
                <c:pt idx="687">
                  <c:v>10000000</c:v>
                </c:pt>
                <c:pt idx="688">
                  <c:v>10000000</c:v>
                </c:pt>
                <c:pt idx="689">
                  <c:v>10000000</c:v>
                </c:pt>
                <c:pt idx="690">
                  <c:v>10000000</c:v>
                </c:pt>
                <c:pt idx="691">
                  <c:v>10000000</c:v>
                </c:pt>
                <c:pt idx="692">
                  <c:v>10000000</c:v>
                </c:pt>
                <c:pt idx="693">
                  <c:v>10000000</c:v>
                </c:pt>
                <c:pt idx="694">
                  <c:v>10000000</c:v>
                </c:pt>
                <c:pt idx="695">
                  <c:v>10000000</c:v>
                </c:pt>
                <c:pt idx="696">
                  <c:v>10000000</c:v>
                </c:pt>
                <c:pt idx="697">
                  <c:v>10000000</c:v>
                </c:pt>
                <c:pt idx="698">
                  <c:v>10000000</c:v>
                </c:pt>
                <c:pt idx="699">
                  <c:v>10000000</c:v>
                </c:pt>
                <c:pt idx="700">
                  <c:v>10000000</c:v>
                </c:pt>
                <c:pt idx="701">
                  <c:v>10000000</c:v>
                </c:pt>
                <c:pt idx="702">
                  <c:v>10000000</c:v>
                </c:pt>
                <c:pt idx="703">
                  <c:v>10000000</c:v>
                </c:pt>
                <c:pt idx="704">
                  <c:v>10000000</c:v>
                </c:pt>
                <c:pt idx="705">
                  <c:v>10000000</c:v>
                </c:pt>
                <c:pt idx="706">
                  <c:v>10000000</c:v>
                </c:pt>
                <c:pt idx="707">
                  <c:v>10000000</c:v>
                </c:pt>
                <c:pt idx="708">
                  <c:v>10000000</c:v>
                </c:pt>
                <c:pt idx="709">
                  <c:v>10000000</c:v>
                </c:pt>
                <c:pt idx="710">
                  <c:v>10000000</c:v>
                </c:pt>
                <c:pt idx="711">
                  <c:v>10000000</c:v>
                </c:pt>
                <c:pt idx="712">
                  <c:v>10000000</c:v>
                </c:pt>
                <c:pt idx="713">
                  <c:v>10000000</c:v>
                </c:pt>
                <c:pt idx="714">
                  <c:v>10000000</c:v>
                </c:pt>
                <c:pt idx="715">
                  <c:v>10000000</c:v>
                </c:pt>
                <c:pt idx="716">
                  <c:v>10000000</c:v>
                </c:pt>
                <c:pt idx="717">
                  <c:v>10000000</c:v>
                </c:pt>
                <c:pt idx="718">
                  <c:v>10000000</c:v>
                </c:pt>
                <c:pt idx="719">
                  <c:v>10000000</c:v>
                </c:pt>
                <c:pt idx="720">
                  <c:v>10000000</c:v>
                </c:pt>
                <c:pt idx="721">
                  <c:v>10000000</c:v>
                </c:pt>
                <c:pt idx="722">
                  <c:v>10000000</c:v>
                </c:pt>
                <c:pt idx="723">
                  <c:v>10000000</c:v>
                </c:pt>
                <c:pt idx="724">
                  <c:v>10000000</c:v>
                </c:pt>
                <c:pt idx="725">
                  <c:v>10000000</c:v>
                </c:pt>
                <c:pt idx="726">
                  <c:v>10000000</c:v>
                </c:pt>
                <c:pt idx="727">
                  <c:v>10000000</c:v>
                </c:pt>
                <c:pt idx="728">
                  <c:v>10000000</c:v>
                </c:pt>
                <c:pt idx="729">
                  <c:v>10000000</c:v>
                </c:pt>
                <c:pt idx="730">
                  <c:v>10000000</c:v>
                </c:pt>
                <c:pt idx="731">
                  <c:v>10000000</c:v>
                </c:pt>
                <c:pt idx="732">
                  <c:v>10000000</c:v>
                </c:pt>
                <c:pt idx="733">
                  <c:v>10000000</c:v>
                </c:pt>
                <c:pt idx="734">
                  <c:v>10000000</c:v>
                </c:pt>
                <c:pt idx="735">
                  <c:v>10000000</c:v>
                </c:pt>
                <c:pt idx="736">
                  <c:v>10000000</c:v>
                </c:pt>
                <c:pt idx="737">
                  <c:v>10000000</c:v>
                </c:pt>
                <c:pt idx="738">
                  <c:v>10000000</c:v>
                </c:pt>
                <c:pt idx="739">
                  <c:v>10000000</c:v>
                </c:pt>
                <c:pt idx="740">
                  <c:v>10000000</c:v>
                </c:pt>
                <c:pt idx="741">
                  <c:v>10000000</c:v>
                </c:pt>
                <c:pt idx="742">
                  <c:v>10000000</c:v>
                </c:pt>
                <c:pt idx="743">
                  <c:v>10000000</c:v>
                </c:pt>
                <c:pt idx="744">
                  <c:v>10000000</c:v>
                </c:pt>
                <c:pt idx="745">
                  <c:v>10000000</c:v>
                </c:pt>
                <c:pt idx="746">
                  <c:v>10000000</c:v>
                </c:pt>
                <c:pt idx="747">
                  <c:v>10000000</c:v>
                </c:pt>
                <c:pt idx="748">
                  <c:v>10000000</c:v>
                </c:pt>
                <c:pt idx="749">
                  <c:v>10000000</c:v>
                </c:pt>
                <c:pt idx="750">
                  <c:v>10000000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Sheet1!$B$5:$AA$5</c:f>
              <c:strCache>
                <c:ptCount val="26"/>
                <c:pt idx="0">
                  <c:v>0.0000000e+00</c:v>
                </c:pt>
                <c:pt idx="1">
                  <c:v>0.0000000e+00</c:v>
                </c:pt>
                <c:pt idx="2">
                  <c:v>0.0000000e+00</c:v>
                </c:pt>
                <c:pt idx="3">
                  <c:v>0.0000000e+00</c:v>
                </c:pt>
                <c:pt idx="4">
                  <c:v>0.0000000e+00</c:v>
                </c:pt>
                <c:pt idx="5">
                  <c:v>0.0000000e+00</c:v>
                </c:pt>
                <c:pt idx="6">
                  <c:v>0.0000000e+00</c:v>
                </c:pt>
                <c:pt idx="7">
                  <c:v>0.0000000e+00</c:v>
                </c:pt>
                <c:pt idx="8">
                  <c:v>0.0000000e+00</c:v>
                </c:pt>
                <c:pt idx="9">
                  <c:v>0.0000000e+00</c:v>
                </c:pt>
                <c:pt idx="10">
                  <c:v>0.0000000e+00</c:v>
                </c:pt>
                <c:pt idx="11">
                  <c:v>0.0000000e+00</c:v>
                </c:pt>
                <c:pt idx="12">
                  <c:v>0.0000000e+00</c:v>
                </c:pt>
                <c:pt idx="13">
                  <c:v>0.0000000e+00</c:v>
                </c:pt>
                <c:pt idx="14">
                  <c:v>0.0000000e+00</c:v>
                </c:pt>
                <c:pt idx="15">
                  <c:v>0.0000000e+00</c:v>
                </c:pt>
                <c:pt idx="16">
                  <c:v>0.0000000e+00</c:v>
                </c:pt>
                <c:pt idx="17">
                  <c:v>0.0000000e+00</c:v>
                </c:pt>
                <c:pt idx="18">
                  <c:v>0.0000000e+00</c:v>
                </c:pt>
                <c:pt idx="19">
                  <c:v>0.0000000e+00</c:v>
                </c:pt>
                <c:pt idx="20">
                  <c:v>0.0000000e+00</c:v>
                </c:pt>
                <c:pt idx="21">
                  <c:v>0.0000000e+00</c:v>
                </c:pt>
                <c:pt idx="22">
                  <c:v>0.0000000e+00</c:v>
                </c:pt>
                <c:pt idx="23">
                  <c:v>0.0000000e+00</c:v>
                </c:pt>
                <c:pt idx="24">
                  <c:v>0.0000000e+00</c:v>
                </c:pt>
                <c:pt idx="25">
                  <c:v>0.0000000e+00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Sheet1!$AB$5:$ACX$5</c:f>
              <c:numCache>
                <c:formatCode>General</c:formatCode>
                <c:ptCount val="75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Sheet1!$B$6:$AA$6</c:f>
              <c:strCache>
                <c:ptCount val="26"/>
                <c:pt idx="0">
                  <c:v>0.0000000e+00</c:v>
                </c:pt>
                <c:pt idx="1">
                  <c:v>0.0000000e+00</c:v>
                </c:pt>
                <c:pt idx="2">
                  <c:v>0.0000000e+00</c:v>
                </c:pt>
                <c:pt idx="3">
                  <c:v>0.0000000e+00</c:v>
                </c:pt>
                <c:pt idx="4">
                  <c:v>0.0000000e+00</c:v>
                </c:pt>
                <c:pt idx="5">
                  <c:v>0.0000000e+00</c:v>
                </c:pt>
                <c:pt idx="6">
                  <c:v>0.0000000e+00</c:v>
                </c:pt>
                <c:pt idx="7">
                  <c:v>0.0000000e+00</c:v>
                </c:pt>
                <c:pt idx="8">
                  <c:v>0.0000000e+00</c:v>
                </c:pt>
                <c:pt idx="9">
                  <c:v>0.0000000e+00</c:v>
                </c:pt>
                <c:pt idx="10">
                  <c:v>0.0000000e+00</c:v>
                </c:pt>
                <c:pt idx="11">
                  <c:v>0.0000000e+00</c:v>
                </c:pt>
                <c:pt idx="12">
                  <c:v>0.0000000e+00</c:v>
                </c:pt>
                <c:pt idx="13">
                  <c:v>0.0000000e+00</c:v>
                </c:pt>
                <c:pt idx="14">
                  <c:v>0.0000000e+00</c:v>
                </c:pt>
                <c:pt idx="15">
                  <c:v>0.0000000e+00</c:v>
                </c:pt>
                <c:pt idx="16">
                  <c:v>0.0000000e+00</c:v>
                </c:pt>
                <c:pt idx="17">
                  <c:v>0.0000000e+00</c:v>
                </c:pt>
                <c:pt idx="18">
                  <c:v>0.0000000e+00</c:v>
                </c:pt>
                <c:pt idx="19">
                  <c:v>0.0000000e+00</c:v>
                </c:pt>
                <c:pt idx="20">
                  <c:v>0.0000000e+00</c:v>
                </c:pt>
                <c:pt idx="21">
                  <c:v>0.0000000e+00</c:v>
                </c:pt>
                <c:pt idx="22">
                  <c:v>0.0000000e+00</c:v>
                </c:pt>
                <c:pt idx="23">
                  <c:v>0.0000000e+00</c:v>
                </c:pt>
                <c:pt idx="24">
                  <c:v>0.0000000e+00</c:v>
                </c:pt>
                <c:pt idx="25">
                  <c:v>0.0000000e+00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Sheet1!$AB$6:$ACX$6</c:f>
              <c:numCache>
                <c:formatCode>General</c:formatCode>
                <c:ptCount val="75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 formatCode="0.00E+00">
                  <c:v>10000000</c:v>
                </c:pt>
                <c:pt idx="36" formatCode="0.00E+00">
                  <c:v>10000000</c:v>
                </c:pt>
                <c:pt idx="37" formatCode="0.00E+00">
                  <c:v>10000000</c:v>
                </c:pt>
                <c:pt idx="38" formatCode="0.00E+00">
                  <c:v>10000000</c:v>
                </c:pt>
                <c:pt idx="39" formatCode="0.00E+00">
                  <c:v>10000000</c:v>
                </c:pt>
                <c:pt idx="40" formatCode="0.00E+00">
                  <c:v>10000000</c:v>
                </c:pt>
                <c:pt idx="41" formatCode="0.00E+00">
                  <c:v>10000000</c:v>
                </c:pt>
                <c:pt idx="42" formatCode="0.00E+00">
                  <c:v>10000000</c:v>
                </c:pt>
                <c:pt idx="43" formatCode="0.00E+00">
                  <c:v>10000000</c:v>
                </c:pt>
                <c:pt idx="44" formatCode="0.00E+00">
                  <c:v>10000000</c:v>
                </c:pt>
                <c:pt idx="45" formatCode="0.00E+00">
                  <c:v>10000000</c:v>
                </c:pt>
                <c:pt idx="46" formatCode="0.00E+00">
                  <c:v>10000000</c:v>
                </c:pt>
                <c:pt idx="47" formatCode="0.00E+00">
                  <c:v>10000000</c:v>
                </c:pt>
                <c:pt idx="48" formatCode="0.00E+00">
                  <c:v>10000000</c:v>
                </c:pt>
                <c:pt idx="49" formatCode="0.00E+00">
                  <c:v>10000000</c:v>
                </c:pt>
                <c:pt idx="50" formatCode="0.00E+00">
                  <c:v>10000000</c:v>
                </c:pt>
                <c:pt idx="51" formatCode="0.00E+00">
                  <c:v>10000000</c:v>
                </c:pt>
                <c:pt idx="52" formatCode="0.00E+00">
                  <c:v>10000000</c:v>
                </c:pt>
                <c:pt idx="53" formatCode="0.00E+00">
                  <c:v>10000000</c:v>
                </c:pt>
                <c:pt idx="54" formatCode="0.00E+00">
                  <c:v>10000000</c:v>
                </c:pt>
                <c:pt idx="55" formatCode="0.00E+00">
                  <c:v>10000000</c:v>
                </c:pt>
                <c:pt idx="56" formatCode="0.00E+00">
                  <c:v>10000000</c:v>
                </c:pt>
                <c:pt idx="57" formatCode="0.00E+00">
                  <c:v>10000000</c:v>
                </c:pt>
                <c:pt idx="58" formatCode="0.00E+00">
                  <c:v>10000000</c:v>
                </c:pt>
                <c:pt idx="59" formatCode="0.00E+00">
                  <c:v>10000000</c:v>
                </c:pt>
                <c:pt idx="60" formatCode="0.00E+00">
                  <c:v>10000000</c:v>
                </c:pt>
                <c:pt idx="61" formatCode="0.00E+00">
                  <c:v>10000000</c:v>
                </c:pt>
                <c:pt idx="62" formatCode="0.00E+00">
                  <c:v>10000000</c:v>
                </c:pt>
                <c:pt idx="63" formatCode="0.00E+00">
                  <c:v>10000000</c:v>
                </c:pt>
                <c:pt idx="64" formatCode="0.00E+00">
                  <c:v>10000000</c:v>
                </c:pt>
                <c:pt idx="65" formatCode="0.00E+00">
                  <c:v>10000000</c:v>
                </c:pt>
                <c:pt idx="66" formatCode="0.00E+00">
                  <c:v>10000000</c:v>
                </c:pt>
                <c:pt idx="67" formatCode="0.00E+00">
                  <c:v>10000000</c:v>
                </c:pt>
                <c:pt idx="68" formatCode="0.00E+00">
                  <c:v>10000000</c:v>
                </c:pt>
                <c:pt idx="69" formatCode="0.00E+00">
                  <c:v>10000000</c:v>
                </c:pt>
                <c:pt idx="70" formatCode="0.00E+00">
                  <c:v>10000000</c:v>
                </c:pt>
                <c:pt idx="71" formatCode="0.00E+00">
                  <c:v>10000000</c:v>
                </c:pt>
                <c:pt idx="72" formatCode="0.00E+00">
                  <c:v>10000000</c:v>
                </c:pt>
                <c:pt idx="73" formatCode="0.00E+00">
                  <c:v>10000000</c:v>
                </c:pt>
                <c:pt idx="74" formatCode="0.00E+00">
                  <c:v>10000000</c:v>
                </c:pt>
                <c:pt idx="75" formatCode="0.00E+00">
                  <c:v>10000000</c:v>
                </c:pt>
                <c:pt idx="76" formatCode="0.00E+00">
                  <c:v>10000000</c:v>
                </c:pt>
                <c:pt idx="77" formatCode="0.00E+00">
                  <c:v>10000000</c:v>
                </c:pt>
                <c:pt idx="78" formatCode="0.00E+00">
                  <c:v>10000000</c:v>
                </c:pt>
                <c:pt idx="79" formatCode="0.00E+00">
                  <c:v>10000000</c:v>
                </c:pt>
                <c:pt idx="80" formatCode="0.00E+00">
                  <c:v>10000000</c:v>
                </c:pt>
                <c:pt idx="81" formatCode="0.00E+00">
                  <c:v>10000000</c:v>
                </c:pt>
                <c:pt idx="82" formatCode="0.00E+00">
                  <c:v>10000000</c:v>
                </c:pt>
                <c:pt idx="83" formatCode="0.00E+00">
                  <c:v>10000000</c:v>
                </c:pt>
                <c:pt idx="84" formatCode="0.00E+00">
                  <c:v>10000000</c:v>
                </c:pt>
                <c:pt idx="85" formatCode="0.00E+00">
                  <c:v>10000000</c:v>
                </c:pt>
                <c:pt idx="86" formatCode="0.00E+00">
                  <c:v>10000000</c:v>
                </c:pt>
                <c:pt idx="87" formatCode="0.00E+00">
                  <c:v>10000000</c:v>
                </c:pt>
                <c:pt idx="88" formatCode="0.00E+00">
                  <c:v>10000000</c:v>
                </c:pt>
                <c:pt idx="89" formatCode="0.00E+00">
                  <c:v>10000000</c:v>
                </c:pt>
                <c:pt idx="90" formatCode="0.00E+00">
                  <c:v>10000000</c:v>
                </c:pt>
                <c:pt idx="91" formatCode="0.00E+00">
                  <c:v>10000000</c:v>
                </c:pt>
                <c:pt idx="92" formatCode="0.00E+00">
                  <c:v>10000000</c:v>
                </c:pt>
                <c:pt idx="93" formatCode="0.00E+00">
                  <c:v>10000000</c:v>
                </c:pt>
                <c:pt idx="94" formatCode="0.00E+00">
                  <c:v>10000000</c:v>
                </c:pt>
                <c:pt idx="95" formatCode="0.00E+00">
                  <c:v>10000000</c:v>
                </c:pt>
                <c:pt idx="96" formatCode="0.00E+00">
                  <c:v>10000000</c:v>
                </c:pt>
                <c:pt idx="97" formatCode="0.00E+00">
                  <c:v>10000000</c:v>
                </c:pt>
                <c:pt idx="98" formatCode="0.00E+00">
                  <c:v>10000000</c:v>
                </c:pt>
                <c:pt idx="99" formatCode="0.00E+00">
                  <c:v>10000000</c:v>
                </c:pt>
                <c:pt idx="100" formatCode="0.00E+00">
                  <c:v>10000000</c:v>
                </c:pt>
                <c:pt idx="101" formatCode="0.00E+00">
                  <c:v>10000000</c:v>
                </c:pt>
                <c:pt idx="102" formatCode="0.00E+00">
                  <c:v>10000000</c:v>
                </c:pt>
                <c:pt idx="103" formatCode="0.00E+00">
                  <c:v>10000000</c:v>
                </c:pt>
                <c:pt idx="104" formatCode="0.00E+00">
                  <c:v>10000000</c:v>
                </c:pt>
                <c:pt idx="105" formatCode="0.00E+00">
                  <c:v>10000000</c:v>
                </c:pt>
                <c:pt idx="106" formatCode="0.00E+00">
                  <c:v>10000000</c:v>
                </c:pt>
                <c:pt idx="107" formatCode="0.00E+00">
                  <c:v>10000000</c:v>
                </c:pt>
                <c:pt idx="108" formatCode="0.00E+00">
                  <c:v>10000000</c:v>
                </c:pt>
                <c:pt idx="109" formatCode="0.00E+00">
                  <c:v>10000000</c:v>
                </c:pt>
                <c:pt idx="110" formatCode="0.00E+00">
                  <c:v>10000000</c:v>
                </c:pt>
                <c:pt idx="111" formatCode="0.00E+00">
                  <c:v>10000000</c:v>
                </c:pt>
                <c:pt idx="112" formatCode="0.00E+00">
                  <c:v>10000000</c:v>
                </c:pt>
                <c:pt idx="113" formatCode="0.00E+00">
                  <c:v>10000000</c:v>
                </c:pt>
                <c:pt idx="114" formatCode="0.00E+00">
                  <c:v>10000000</c:v>
                </c:pt>
                <c:pt idx="115" formatCode="0.00E+00">
                  <c:v>10000000</c:v>
                </c:pt>
                <c:pt idx="116" formatCode="0.00E+00">
                  <c:v>10000000</c:v>
                </c:pt>
                <c:pt idx="117" formatCode="0.00E+00">
                  <c:v>10000000</c:v>
                </c:pt>
                <c:pt idx="118" formatCode="0.00E+00">
                  <c:v>10000000</c:v>
                </c:pt>
                <c:pt idx="119" formatCode="0.00E+00">
                  <c:v>10000000</c:v>
                </c:pt>
                <c:pt idx="120" formatCode="0.00E+00">
                  <c:v>10000000</c:v>
                </c:pt>
                <c:pt idx="121" formatCode="0.00E+00">
                  <c:v>10000000</c:v>
                </c:pt>
                <c:pt idx="122" formatCode="0.00E+00">
                  <c:v>10000000</c:v>
                </c:pt>
                <c:pt idx="123" formatCode="0.00E+00">
                  <c:v>10000000</c:v>
                </c:pt>
                <c:pt idx="124" formatCode="0.00E+00">
                  <c:v>10000000</c:v>
                </c:pt>
                <c:pt idx="125" formatCode="0.00E+00">
                  <c:v>10000000</c:v>
                </c:pt>
                <c:pt idx="126" formatCode="0.00E+00">
                  <c:v>10000000</c:v>
                </c:pt>
                <c:pt idx="127" formatCode="0.00E+00">
                  <c:v>10000000</c:v>
                </c:pt>
                <c:pt idx="128" formatCode="0.00E+00">
                  <c:v>10000000</c:v>
                </c:pt>
                <c:pt idx="129" formatCode="0.00E+00">
                  <c:v>10000000</c:v>
                </c:pt>
                <c:pt idx="130" formatCode="0.00E+00">
                  <c:v>10000000</c:v>
                </c:pt>
                <c:pt idx="131" formatCode="0.00E+00">
                  <c:v>10000000</c:v>
                </c:pt>
                <c:pt idx="132" formatCode="0.00E+00">
                  <c:v>10000000</c:v>
                </c:pt>
                <c:pt idx="133" formatCode="0.00E+00">
                  <c:v>10000000</c:v>
                </c:pt>
                <c:pt idx="134" formatCode="0.00E+00">
                  <c:v>10000000</c:v>
                </c:pt>
                <c:pt idx="135" formatCode="0.00E+00">
                  <c:v>10000000</c:v>
                </c:pt>
                <c:pt idx="136" formatCode="0.00E+00">
                  <c:v>10000000</c:v>
                </c:pt>
                <c:pt idx="137" formatCode="0.00E+00">
                  <c:v>10000000</c:v>
                </c:pt>
                <c:pt idx="138" formatCode="0.00E+00">
                  <c:v>10000000</c:v>
                </c:pt>
                <c:pt idx="139" formatCode="0.00E+00">
                  <c:v>10000000</c:v>
                </c:pt>
                <c:pt idx="140" formatCode="0.00E+00">
                  <c:v>10000000</c:v>
                </c:pt>
                <c:pt idx="141" formatCode="0.00E+00">
                  <c:v>10000000</c:v>
                </c:pt>
                <c:pt idx="142" formatCode="0.00E+00">
                  <c:v>10000000</c:v>
                </c:pt>
                <c:pt idx="143" formatCode="0.00E+00">
                  <c:v>10000000</c:v>
                </c:pt>
                <c:pt idx="144" formatCode="0.00E+00">
                  <c:v>10000000</c:v>
                </c:pt>
                <c:pt idx="145" formatCode="0.00E+00">
                  <c:v>10000000</c:v>
                </c:pt>
                <c:pt idx="146" formatCode="0.00E+00">
                  <c:v>10000000</c:v>
                </c:pt>
                <c:pt idx="147" formatCode="0.00E+00">
                  <c:v>10000000</c:v>
                </c:pt>
                <c:pt idx="148" formatCode="0.00E+00">
                  <c:v>10000000</c:v>
                </c:pt>
                <c:pt idx="149" formatCode="0.00E+00">
                  <c:v>10000000</c:v>
                </c:pt>
                <c:pt idx="150" formatCode="0.00E+00">
                  <c:v>10000000</c:v>
                </c:pt>
                <c:pt idx="151" formatCode="0.00E+00">
                  <c:v>10000000</c:v>
                </c:pt>
                <c:pt idx="152" formatCode="0.00E+00">
                  <c:v>10000000</c:v>
                </c:pt>
                <c:pt idx="153" formatCode="0.00E+00">
                  <c:v>10000000</c:v>
                </c:pt>
                <c:pt idx="154" formatCode="0.00E+00">
                  <c:v>10000000</c:v>
                </c:pt>
                <c:pt idx="155" formatCode="0.00E+00">
                  <c:v>10000000</c:v>
                </c:pt>
                <c:pt idx="156" formatCode="0.00E+00">
                  <c:v>10000000</c:v>
                </c:pt>
                <c:pt idx="157" formatCode="0.00E+00">
                  <c:v>10000000</c:v>
                </c:pt>
                <c:pt idx="158" formatCode="0.00E+00">
                  <c:v>10000000</c:v>
                </c:pt>
                <c:pt idx="159" formatCode="0.00E+00">
                  <c:v>10000000</c:v>
                </c:pt>
                <c:pt idx="160" formatCode="0.00E+00">
                  <c:v>10000000</c:v>
                </c:pt>
                <c:pt idx="161" formatCode="0.00E+00">
                  <c:v>10000000</c:v>
                </c:pt>
                <c:pt idx="162" formatCode="0.00E+00">
                  <c:v>10000000</c:v>
                </c:pt>
                <c:pt idx="163" formatCode="0.00E+00">
                  <c:v>10000000</c:v>
                </c:pt>
                <c:pt idx="164" formatCode="0.00E+00">
                  <c:v>10000000</c:v>
                </c:pt>
                <c:pt idx="165" formatCode="0.00E+00">
                  <c:v>10000000</c:v>
                </c:pt>
                <c:pt idx="166" formatCode="0.00E+00">
                  <c:v>10000000</c:v>
                </c:pt>
                <c:pt idx="167" formatCode="0.00E+00">
                  <c:v>10000000</c:v>
                </c:pt>
                <c:pt idx="168" formatCode="0.00E+00">
                  <c:v>10000000</c:v>
                </c:pt>
                <c:pt idx="169" formatCode="0.00E+00">
                  <c:v>10000000</c:v>
                </c:pt>
                <c:pt idx="170" formatCode="0.00E+00">
                  <c:v>10000000</c:v>
                </c:pt>
                <c:pt idx="171" formatCode="0.00E+00">
                  <c:v>10000000</c:v>
                </c:pt>
                <c:pt idx="172" formatCode="0.00E+00">
                  <c:v>10000000</c:v>
                </c:pt>
                <c:pt idx="173" formatCode="0.00E+00">
                  <c:v>10000000</c:v>
                </c:pt>
                <c:pt idx="174" formatCode="0.00E+00">
                  <c:v>10000000</c:v>
                </c:pt>
                <c:pt idx="175" formatCode="0.00E+00">
                  <c:v>10000000</c:v>
                </c:pt>
                <c:pt idx="176" formatCode="0.00E+00">
                  <c:v>10000000</c:v>
                </c:pt>
                <c:pt idx="177" formatCode="0.00E+00">
                  <c:v>10000000</c:v>
                </c:pt>
                <c:pt idx="178" formatCode="0.00E+00">
                  <c:v>10000000</c:v>
                </c:pt>
                <c:pt idx="179" formatCode="0.00E+00">
                  <c:v>10000000</c:v>
                </c:pt>
                <c:pt idx="180" formatCode="0.00E+00">
                  <c:v>10000000</c:v>
                </c:pt>
                <c:pt idx="181" formatCode="0.00E+00">
                  <c:v>10000000</c:v>
                </c:pt>
                <c:pt idx="182" formatCode="0.00E+00">
                  <c:v>10000000</c:v>
                </c:pt>
                <c:pt idx="183" formatCode="0.00E+00">
                  <c:v>10000000</c:v>
                </c:pt>
                <c:pt idx="184" formatCode="0.00E+00">
                  <c:v>10000000</c:v>
                </c:pt>
                <c:pt idx="185" formatCode="0.00E+00">
                  <c:v>10000000</c:v>
                </c:pt>
                <c:pt idx="186" formatCode="0.00E+00">
                  <c:v>10000000</c:v>
                </c:pt>
                <c:pt idx="187" formatCode="0.00E+00">
                  <c:v>10000000</c:v>
                </c:pt>
                <c:pt idx="188" formatCode="0.00E+00">
                  <c:v>10000000</c:v>
                </c:pt>
                <c:pt idx="189" formatCode="0.00E+00">
                  <c:v>10000000</c:v>
                </c:pt>
                <c:pt idx="190" formatCode="0.00E+00">
                  <c:v>10000000</c:v>
                </c:pt>
                <c:pt idx="191" formatCode="0.00E+00">
                  <c:v>10000000</c:v>
                </c:pt>
                <c:pt idx="192" formatCode="0.00E+00">
                  <c:v>10000000</c:v>
                </c:pt>
                <c:pt idx="193" formatCode="0.00E+00">
                  <c:v>10000000</c:v>
                </c:pt>
                <c:pt idx="194" formatCode="0.00E+00">
                  <c:v>10000000</c:v>
                </c:pt>
                <c:pt idx="195" formatCode="0.00E+00">
                  <c:v>10000000</c:v>
                </c:pt>
                <c:pt idx="196" formatCode="0.00E+00">
                  <c:v>10000000</c:v>
                </c:pt>
                <c:pt idx="197" formatCode="0.00E+00">
                  <c:v>10000000</c:v>
                </c:pt>
                <c:pt idx="198" formatCode="0.00E+00">
                  <c:v>10000000</c:v>
                </c:pt>
                <c:pt idx="199" formatCode="0.00E+00">
                  <c:v>10000000</c:v>
                </c:pt>
                <c:pt idx="200" formatCode="0.00E+00">
                  <c:v>10000000</c:v>
                </c:pt>
                <c:pt idx="201" formatCode="0.00E+00">
                  <c:v>10000000</c:v>
                </c:pt>
                <c:pt idx="202" formatCode="0.00E+00">
                  <c:v>10000000</c:v>
                </c:pt>
                <c:pt idx="203" formatCode="0.00E+00">
                  <c:v>10000000</c:v>
                </c:pt>
                <c:pt idx="204" formatCode="0.00E+00">
                  <c:v>10000000</c:v>
                </c:pt>
                <c:pt idx="205" formatCode="0.00E+00">
                  <c:v>10000000</c:v>
                </c:pt>
                <c:pt idx="206" formatCode="0.00E+00">
                  <c:v>10000000</c:v>
                </c:pt>
                <c:pt idx="207" formatCode="0.00E+00">
                  <c:v>10000000</c:v>
                </c:pt>
                <c:pt idx="208" formatCode="0.00E+00">
                  <c:v>10000000</c:v>
                </c:pt>
                <c:pt idx="209" formatCode="0.00E+00">
                  <c:v>10000000</c:v>
                </c:pt>
                <c:pt idx="210" formatCode="0.00E+00">
                  <c:v>10000000</c:v>
                </c:pt>
                <c:pt idx="211" formatCode="0.00E+00">
                  <c:v>10000000</c:v>
                </c:pt>
                <c:pt idx="212" formatCode="0.00E+00">
                  <c:v>10000000</c:v>
                </c:pt>
                <c:pt idx="213" formatCode="0.00E+00">
                  <c:v>10000000</c:v>
                </c:pt>
                <c:pt idx="214" formatCode="0.00E+00">
                  <c:v>10000000</c:v>
                </c:pt>
                <c:pt idx="215" formatCode="0.00E+00">
                  <c:v>10000000</c:v>
                </c:pt>
                <c:pt idx="216" formatCode="0.00E+00">
                  <c:v>10000000</c:v>
                </c:pt>
                <c:pt idx="217" formatCode="0.00E+00">
                  <c:v>10000000</c:v>
                </c:pt>
                <c:pt idx="218" formatCode="0.00E+00">
                  <c:v>10000000</c:v>
                </c:pt>
                <c:pt idx="219" formatCode="0.00E+00">
                  <c:v>10000000</c:v>
                </c:pt>
                <c:pt idx="220" formatCode="0.00E+00">
                  <c:v>10000000</c:v>
                </c:pt>
                <c:pt idx="221" formatCode="0.00E+00">
                  <c:v>10000000</c:v>
                </c:pt>
                <c:pt idx="222" formatCode="0.00E+00">
                  <c:v>10000000</c:v>
                </c:pt>
                <c:pt idx="223" formatCode="0.00E+00">
                  <c:v>10000000</c:v>
                </c:pt>
                <c:pt idx="224" formatCode="0.00E+00">
                  <c:v>10000000</c:v>
                </c:pt>
                <c:pt idx="225" formatCode="0.00E+00">
                  <c:v>10000000</c:v>
                </c:pt>
                <c:pt idx="226" formatCode="0.00E+00">
                  <c:v>10000000</c:v>
                </c:pt>
                <c:pt idx="227" formatCode="0.00E+00">
                  <c:v>10000000</c:v>
                </c:pt>
                <c:pt idx="228" formatCode="0.00E+00">
                  <c:v>10000000</c:v>
                </c:pt>
                <c:pt idx="229" formatCode="0.00E+00">
                  <c:v>10000000</c:v>
                </c:pt>
                <c:pt idx="230" formatCode="0.00E+00">
                  <c:v>10000000</c:v>
                </c:pt>
                <c:pt idx="231" formatCode="0.00E+00">
                  <c:v>10000000</c:v>
                </c:pt>
                <c:pt idx="232" formatCode="0.00E+00">
                  <c:v>10000000</c:v>
                </c:pt>
                <c:pt idx="233" formatCode="0.00E+00">
                  <c:v>10000000</c:v>
                </c:pt>
                <c:pt idx="234" formatCode="0.00E+00">
                  <c:v>10000000</c:v>
                </c:pt>
                <c:pt idx="235" formatCode="0.00E+00">
                  <c:v>10000000</c:v>
                </c:pt>
                <c:pt idx="236" formatCode="0.00E+00">
                  <c:v>10000000</c:v>
                </c:pt>
                <c:pt idx="237" formatCode="0.00E+00">
                  <c:v>10000000</c:v>
                </c:pt>
                <c:pt idx="238" formatCode="0.00E+00">
                  <c:v>10000000</c:v>
                </c:pt>
                <c:pt idx="239" formatCode="0.00E+00">
                  <c:v>10000000</c:v>
                </c:pt>
                <c:pt idx="240" formatCode="0.00E+00">
                  <c:v>10000000</c:v>
                </c:pt>
                <c:pt idx="241" formatCode="0.00E+00">
                  <c:v>10000000</c:v>
                </c:pt>
                <c:pt idx="242" formatCode="0.00E+00">
                  <c:v>10000000</c:v>
                </c:pt>
                <c:pt idx="243" formatCode="0.00E+00">
                  <c:v>10000000</c:v>
                </c:pt>
                <c:pt idx="244" formatCode="0.00E+00">
                  <c:v>10000000</c:v>
                </c:pt>
                <c:pt idx="245" formatCode="0.00E+00">
                  <c:v>10000000</c:v>
                </c:pt>
                <c:pt idx="246" formatCode="0.00E+00">
                  <c:v>10000000</c:v>
                </c:pt>
                <c:pt idx="247" formatCode="0.00E+00">
                  <c:v>10000000</c:v>
                </c:pt>
                <c:pt idx="248" formatCode="0.00E+00">
                  <c:v>10000000</c:v>
                </c:pt>
                <c:pt idx="249" formatCode="0.00E+00">
                  <c:v>10000000</c:v>
                </c:pt>
                <c:pt idx="250" formatCode="0.00E+00">
                  <c:v>10000000</c:v>
                </c:pt>
                <c:pt idx="251" formatCode="0.00E+00">
                  <c:v>10000000</c:v>
                </c:pt>
                <c:pt idx="252" formatCode="0.00E+00">
                  <c:v>10000000</c:v>
                </c:pt>
                <c:pt idx="253" formatCode="0.00E+00">
                  <c:v>10000000</c:v>
                </c:pt>
                <c:pt idx="254" formatCode="0.00E+00">
                  <c:v>10000000</c:v>
                </c:pt>
                <c:pt idx="255" formatCode="0.00E+00">
                  <c:v>10000000</c:v>
                </c:pt>
                <c:pt idx="256" formatCode="0.00E+00">
                  <c:v>10000000</c:v>
                </c:pt>
                <c:pt idx="257" formatCode="0.00E+00">
                  <c:v>10000000</c:v>
                </c:pt>
                <c:pt idx="258" formatCode="0.00E+00">
                  <c:v>10000000</c:v>
                </c:pt>
                <c:pt idx="259" formatCode="0.00E+00">
                  <c:v>10000000</c:v>
                </c:pt>
                <c:pt idx="260" formatCode="0.00E+00">
                  <c:v>10000000</c:v>
                </c:pt>
                <c:pt idx="261" formatCode="0.00E+00">
                  <c:v>10000000</c:v>
                </c:pt>
                <c:pt idx="262" formatCode="0.00E+00">
                  <c:v>10000000</c:v>
                </c:pt>
                <c:pt idx="263" formatCode="0.00E+00">
                  <c:v>10000000</c:v>
                </c:pt>
                <c:pt idx="264" formatCode="0.00E+00">
                  <c:v>10000000</c:v>
                </c:pt>
                <c:pt idx="265" formatCode="0.00E+00">
                  <c:v>10000000</c:v>
                </c:pt>
                <c:pt idx="266" formatCode="0.00E+00">
                  <c:v>10000000</c:v>
                </c:pt>
                <c:pt idx="267" formatCode="0.00E+00">
                  <c:v>10000000</c:v>
                </c:pt>
                <c:pt idx="268" formatCode="0.00E+00">
                  <c:v>10000000</c:v>
                </c:pt>
                <c:pt idx="269" formatCode="0.00E+00">
                  <c:v>10000000</c:v>
                </c:pt>
                <c:pt idx="270" formatCode="0.00E+00">
                  <c:v>10000000</c:v>
                </c:pt>
                <c:pt idx="271" formatCode="0.00E+00">
                  <c:v>10000000</c:v>
                </c:pt>
                <c:pt idx="272" formatCode="0.00E+00">
                  <c:v>10000000</c:v>
                </c:pt>
                <c:pt idx="273" formatCode="0.00E+00">
                  <c:v>10000000</c:v>
                </c:pt>
                <c:pt idx="274" formatCode="0.00E+00">
                  <c:v>10000000</c:v>
                </c:pt>
                <c:pt idx="275" formatCode="0.00E+00">
                  <c:v>10000000</c:v>
                </c:pt>
                <c:pt idx="276" formatCode="0.00E+00">
                  <c:v>10000000</c:v>
                </c:pt>
                <c:pt idx="277" formatCode="0.00E+00">
                  <c:v>10000000</c:v>
                </c:pt>
                <c:pt idx="278" formatCode="0.00E+00">
                  <c:v>10000000</c:v>
                </c:pt>
                <c:pt idx="279" formatCode="0.00E+00">
                  <c:v>10000000</c:v>
                </c:pt>
                <c:pt idx="280" formatCode="0.00E+00">
                  <c:v>10000000</c:v>
                </c:pt>
                <c:pt idx="281" formatCode="0.00E+00">
                  <c:v>10000000</c:v>
                </c:pt>
                <c:pt idx="282" formatCode="0.00E+00">
                  <c:v>10000000</c:v>
                </c:pt>
                <c:pt idx="283" formatCode="0.00E+00">
                  <c:v>10000000</c:v>
                </c:pt>
                <c:pt idx="284" formatCode="0.00E+00">
                  <c:v>10000000</c:v>
                </c:pt>
                <c:pt idx="285" formatCode="0.00E+00">
                  <c:v>10000000</c:v>
                </c:pt>
                <c:pt idx="286" formatCode="0.00E+00">
                  <c:v>10000000</c:v>
                </c:pt>
                <c:pt idx="287" formatCode="0.00E+00">
                  <c:v>10000000</c:v>
                </c:pt>
                <c:pt idx="288" formatCode="0.00E+00">
                  <c:v>10000000</c:v>
                </c:pt>
                <c:pt idx="289" formatCode="0.00E+00">
                  <c:v>10000000</c:v>
                </c:pt>
                <c:pt idx="290" formatCode="0.00E+00">
                  <c:v>10000000</c:v>
                </c:pt>
                <c:pt idx="291" formatCode="0.00E+00">
                  <c:v>10000000</c:v>
                </c:pt>
                <c:pt idx="292" formatCode="0.00E+00">
                  <c:v>10000000</c:v>
                </c:pt>
                <c:pt idx="293" formatCode="0.00E+00">
                  <c:v>10000000</c:v>
                </c:pt>
                <c:pt idx="294" formatCode="0.00E+00">
                  <c:v>10000000</c:v>
                </c:pt>
                <c:pt idx="295" formatCode="0.00E+00">
                  <c:v>10000000</c:v>
                </c:pt>
                <c:pt idx="296" formatCode="0.00E+00">
                  <c:v>10000000</c:v>
                </c:pt>
                <c:pt idx="297" formatCode="0.00E+00">
                  <c:v>10000000</c:v>
                </c:pt>
                <c:pt idx="298" formatCode="0.00E+00">
                  <c:v>10000000</c:v>
                </c:pt>
                <c:pt idx="299" formatCode="0.00E+00">
                  <c:v>10000000</c:v>
                </c:pt>
                <c:pt idx="300" formatCode="0.00E+00">
                  <c:v>10000000</c:v>
                </c:pt>
                <c:pt idx="301" formatCode="0.00E+00">
                  <c:v>10000000</c:v>
                </c:pt>
                <c:pt idx="302" formatCode="0.00E+00">
                  <c:v>10000000</c:v>
                </c:pt>
                <c:pt idx="303" formatCode="0.00E+00">
                  <c:v>10000000</c:v>
                </c:pt>
                <c:pt idx="304" formatCode="0.00E+00">
                  <c:v>10000000</c:v>
                </c:pt>
                <c:pt idx="305" formatCode="0.00E+00">
                  <c:v>10000000</c:v>
                </c:pt>
                <c:pt idx="306" formatCode="0.00E+00">
                  <c:v>10000000</c:v>
                </c:pt>
                <c:pt idx="307" formatCode="0.00E+00">
                  <c:v>10000000</c:v>
                </c:pt>
                <c:pt idx="308" formatCode="0.00E+00">
                  <c:v>10000000</c:v>
                </c:pt>
                <c:pt idx="309" formatCode="0.00E+00">
                  <c:v>10000000</c:v>
                </c:pt>
                <c:pt idx="310" formatCode="0.00E+00">
                  <c:v>10000000</c:v>
                </c:pt>
                <c:pt idx="311" formatCode="0.00E+00">
                  <c:v>10000000</c:v>
                </c:pt>
                <c:pt idx="312" formatCode="0.00E+00">
                  <c:v>10000000</c:v>
                </c:pt>
                <c:pt idx="313" formatCode="0.00E+00">
                  <c:v>10000000</c:v>
                </c:pt>
                <c:pt idx="314" formatCode="0.00E+00">
                  <c:v>10000000</c:v>
                </c:pt>
                <c:pt idx="315" formatCode="0.00E+00">
                  <c:v>10000000</c:v>
                </c:pt>
                <c:pt idx="316" formatCode="0.00E+00">
                  <c:v>10000000</c:v>
                </c:pt>
                <c:pt idx="317" formatCode="0.00E+00">
                  <c:v>10000000</c:v>
                </c:pt>
                <c:pt idx="318" formatCode="0.00E+00">
                  <c:v>10000000</c:v>
                </c:pt>
                <c:pt idx="319" formatCode="0.00E+00">
                  <c:v>10000000</c:v>
                </c:pt>
                <c:pt idx="320" formatCode="0.00E+00">
                  <c:v>10000000</c:v>
                </c:pt>
                <c:pt idx="321" formatCode="0.00E+00">
                  <c:v>10000000</c:v>
                </c:pt>
                <c:pt idx="322" formatCode="0.00E+00">
                  <c:v>10000000</c:v>
                </c:pt>
                <c:pt idx="323" formatCode="0.00E+00">
                  <c:v>10000000</c:v>
                </c:pt>
                <c:pt idx="324" formatCode="0.00E+00">
                  <c:v>10000000</c:v>
                </c:pt>
                <c:pt idx="325" formatCode="0.00E+00">
                  <c:v>10000000</c:v>
                </c:pt>
                <c:pt idx="326" formatCode="0.00E+00">
                  <c:v>10000000</c:v>
                </c:pt>
                <c:pt idx="327" formatCode="0.00E+00">
                  <c:v>10000000</c:v>
                </c:pt>
                <c:pt idx="328" formatCode="0.00E+00">
                  <c:v>10000000</c:v>
                </c:pt>
                <c:pt idx="329" formatCode="0.00E+00">
                  <c:v>10000000</c:v>
                </c:pt>
                <c:pt idx="330" formatCode="0.00E+00">
                  <c:v>10000000</c:v>
                </c:pt>
                <c:pt idx="331" formatCode="0.00E+00">
                  <c:v>10000000</c:v>
                </c:pt>
                <c:pt idx="332" formatCode="0.00E+00">
                  <c:v>10000000</c:v>
                </c:pt>
                <c:pt idx="333" formatCode="0.00E+00">
                  <c:v>10000000</c:v>
                </c:pt>
                <c:pt idx="334" formatCode="0.00E+00">
                  <c:v>10000000</c:v>
                </c:pt>
                <c:pt idx="335" formatCode="0.00E+00">
                  <c:v>10000000</c:v>
                </c:pt>
                <c:pt idx="336" formatCode="0.00E+00">
                  <c:v>10000000</c:v>
                </c:pt>
                <c:pt idx="337" formatCode="0.00E+00">
                  <c:v>10000000</c:v>
                </c:pt>
                <c:pt idx="338" formatCode="0.00E+00">
                  <c:v>10000000</c:v>
                </c:pt>
                <c:pt idx="339" formatCode="0.00E+00">
                  <c:v>10000000</c:v>
                </c:pt>
                <c:pt idx="340" formatCode="0.00E+00">
                  <c:v>10000000</c:v>
                </c:pt>
                <c:pt idx="341" formatCode="0.00E+00">
                  <c:v>10000000</c:v>
                </c:pt>
                <c:pt idx="342" formatCode="0.00E+00">
                  <c:v>10000000</c:v>
                </c:pt>
                <c:pt idx="343" formatCode="0.00E+00">
                  <c:v>10000000</c:v>
                </c:pt>
                <c:pt idx="344" formatCode="0.00E+00">
                  <c:v>10000000</c:v>
                </c:pt>
                <c:pt idx="345" formatCode="0.00E+00">
                  <c:v>10000000</c:v>
                </c:pt>
                <c:pt idx="346" formatCode="0.00E+00">
                  <c:v>10000000</c:v>
                </c:pt>
                <c:pt idx="347" formatCode="0.00E+00">
                  <c:v>10000000</c:v>
                </c:pt>
                <c:pt idx="348" formatCode="0.00E+00">
                  <c:v>10000000</c:v>
                </c:pt>
                <c:pt idx="349" formatCode="0.00E+00">
                  <c:v>10000000</c:v>
                </c:pt>
                <c:pt idx="350" formatCode="0.00E+00">
                  <c:v>10000000</c:v>
                </c:pt>
                <c:pt idx="351" formatCode="0.00E+00">
                  <c:v>10000000</c:v>
                </c:pt>
                <c:pt idx="352" formatCode="0.00E+00">
                  <c:v>10000000</c:v>
                </c:pt>
                <c:pt idx="353" formatCode="0.00E+00">
                  <c:v>10000000</c:v>
                </c:pt>
                <c:pt idx="354" formatCode="0.00E+00">
                  <c:v>10000000</c:v>
                </c:pt>
                <c:pt idx="355" formatCode="0.00E+00">
                  <c:v>10000000</c:v>
                </c:pt>
                <c:pt idx="356" formatCode="0.00E+00">
                  <c:v>10000000</c:v>
                </c:pt>
                <c:pt idx="357" formatCode="0.00E+00">
                  <c:v>10000000</c:v>
                </c:pt>
                <c:pt idx="358" formatCode="0.00E+00">
                  <c:v>10000000</c:v>
                </c:pt>
                <c:pt idx="359" formatCode="0.00E+00">
                  <c:v>10000000</c:v>
                </c:pt>
                <c:pt idx="360" formatCode="0.00E+00">
                  <c:v>10000000</c:v>
                </c:pt>
                <c:pt idx="361" formatCode="0.00E+00">
                  <c:v>10000000</c:v>
                </c:pt>
                <c:pt idx="362" formatCode="0.00E+00">
                  <c:v>10000000</c:v>
                </c:pt>
                <c:pt idx="363" formatCode="0.00E+00">
                  <c:v>10000000</c:v>
                </c:pt>
                <c:pt idx="364" formatCode="0.00E+00">
                  <c:v>10000000</c:v>
                </c:pt>
                <c:pt idx="365" formatCode="0.00E+00">
                  <c:v>10000000</c:v>
                </c:pt>
                <c:pt idx="366" formatCode="0.00E+00">
                  <c:v>10000000</c:v>
                </c:pt>
                <c:pt idx="367" formatCode="0.00E+00">
                  <c:v>10000000</c:v>
                </c:pt>
                <c:pt idx="368" formatCode="0.00E+00">
                  <c:v>10000000</c:v>
                </c:pt>
                <c:pt idx="369" formatCode="0.00E+00">
                  <c:v>10000000</c:v>
                </c:pt>
                <c:pt idx="370" formatCode="0.00E+00">
                  <c:v>10000000</c:v>
                </c:pt>
                <c:pt idx="371" formatCode="0.00E+00">
                  <c:v>10000000</c:v>
                </c:pt>
                <c:pt idx="372" formatCode="0.00E+00">
                  <c:v>10000000</c:v>
                </c:pt>
                <c:pt idx="373" formatCode="0.00E+00">
                  <c:v>10000000</c:v>
                </c:pt>
                <c:pt idx="374" formatCode="0.00E+00">
                  <c:v>10000000</c:v>
                </c:pt>
                <c:pt idx="375" formatCode="0.00E+00">
                  <c:v>10000000</c:v>
                </c:pt>
                <c:pt idx="376" formatCode="0.00E+00">
                  <c:v>10000000</c:v>
                </c:pt>
                <c:pt idx="377" formatCode="0.00E+00">
                  <c:v>10000000</c:v>
                </c:pt>
                <c:pt idx="378" formatCode="0.00E+00">
                  <c:v>10000000</c:v>
                </c:pt>
                <c:pt idx="379" formatCode="0.00E+00">
                  <c:v>10000000</c:v>
                </c:pt>
                <c:pt idx="380" formatCode="0.00E+00">
                  <c:v>10000000</c:v>
                </c:pt>
                <c:pt idx="381" formatCode="0.00E+00">
                  <c:v>10000000</c:v>
                </c:pt>
                <c:pt idx="382" formatCode="0.00E+00">
                  <c:v>10000000</c:v>
                </c:pt>
                <c:pt idx="383" formatCode="0.00E+00">
                  <c:v>10000000</c:v>
                </c:pt>
                <c:pt idx="384" formatCode="0.00E+00">
                  <c:v>10000000</c:v>
                </c:pt>
                <c:pt idx="385" formatCode="0.00E+00">
                  <c:v>10000000</c:v>
                </c:pt>
                <c:pt idx="386" formatCode="0.00E+00">
                  <c:v>10000000</c:v>
                </c:pt>
                <c:pt idx="387" formatCode="0.00E+00">
                  <c:v>10000000</c:v>
                </c:pt>
                <c:pt idx="388" formatCode="0.00E+00">
                  <c:v>10000000</c:v>
                </c:pt>
                <c:pt idx="389" formatCode="0.00E+00">
                  <c:v>10000000</c:v>
                </c:pt>
                <c:pt idx="390" formatCode="0.00E+00">
                  <c:v>10000000</c:v>
                </c:pt>
                <c:pt idx="391" formatCode="0.00E+00">
                  <c:v>10000000</c:v>
                </c:pt>
                <c:pt idx="392" formatCode="0.00E+00">
                  <c:v>10000000</c:v>
                </c:pt>
                <c:pt idx="393" formatCode="0.00E+00">
                  <c:v>10000000</c:v>
                </c:pt>
                <c:pt idx="394" formatCode="0.00E+00">
                  <c:v>10000000</c:v>
                </c:pt>
                <c:pt idx="395" formatCode="0.00E+00">
                  <c:v>10000000</c:v>
                </c:pt>
                <c:pt idx="396" formatCode="0.00E+00">
                  <c:v>10000000</c:v>
                </c:pt>
                <c:pt idx="397" formatCode="0.00E+00">
                  <c:v>10000000</c:v>
                </c:pt>
                <c:pt idx="398" formatCode="0.00E+00">
                  <c:v>10000000</c:v>
                </c:pt>
                <c:pt idx="399" formatCode="0.00E+00">
                  <c:v>10000000</c:v>
                </c:pt>
                <c:pt idx="400" formatCode="0.00E+00">
                  <c:v>10000000</c:v>
                </c:pt>
                <c:pt idx="401" formatCode="0.00E+00">
                  <c:v>10000000</c:v>
                </c:pt>
                <c:pt idx="402" formatCode="0.00E+00">
                  <c:v>10000000</c:v>
                </c:pt>
                <c:pt idx="403" formatCode="0.00E+00">
                  <c:v>10000000</c:v>
                </c:pt>
                <c:pt idx="404" formatCode="0.00E+00">
                  <c:v>10000000</c:v>
                </c:pt>
                <c:pt idx="405" formatCode="0.00E+00">
                  <c:v>10000000</c:v>
                </c:pt>
                <c:pt idx="406" formatCode="0.00E+00">
                  <c:v>10000000</c:v>
                </c:pt>
                <c:pt idx="407" formatCode="0.00E+00">
                  <c:v>10000000</c:v>
                </c:pt>
                <c:pt idx="408" formatCode="0.00E+00">
                  <c:v>10000000</c:v>
                </c:pt>
                <c:pt idx="409" formatCode="0.00E+00">
                  <c:v>10000000</c:v>
                </c:pt>
                <c:pt idx="410" formatCode="0.00E+00">
                  <c:v>10000000</c:v>
                </c:pt>
                <c:pt idx="411" formatCode="0.00E+00">
                  <c:v>10000000</c:v>
                </c:pt>
                <c:pt idx="412" formatCode="0.00E+00">
                  <c:v>10000000</c:v>
                </c:pt>
                <c:pt idx="413" formatCode="0.00E+00">
                  <c:v>10000000</c:v>
                </c:pt>
                <c:pt idx="414" formatCode="0.00E+00">
                  <c:v>10000000</c:v>
                </c:pt>
                <c:pt idx="415" formatCode="0.00E+00">
                  <c:v>10000000</c:v>
                </c:pt>
                <c:pt idx="416" formatCode="0.00E+00">
                  <c:v>10000000</c:v>
                </c:pt>
                <c:pt idx="417" formatCode="0.00E+00">
                  <c:v>10000000</c:v>
                </c:pt>
                <c:pt idx="418" formatCode="0.00E+00">
                  <c:v>10000000</c:v>
                </c:pt>
                <c:pt idx="419" formatCode="0.00E+00">
                  <c:v>10000000</c:v>
                </c:pt>
                <c:pt idx="420" formatCode="0.00E+00">
                  <c:v>10000000</c:v>
                </c:pt>
                <c:pt idx="421" formatCode="0.00E+00">
                  <c:v>10000000</c:v>
                </c:pt>
                <c:pt idx="422" formatCode="0.00E+00">
                  <c:v>10000000</c:v>
                </c:pt>
                <c:pt idx="423" formatCode="0.00E+00">
                  <c:v>10000000</c:v>
                </c:pt>
                <c:pt idx="424" formatCode="0.00E+00">
                  <c:v>10000000</c:v>
                </c:pt>
                <c:pt idx="425" formatCode="0.00E+00">
                  <c:v>10000000</c:v>
                </c:pt>
                <c:pt idx="426" formatCode="0.00E+00">
                  <c:v>10000000</c:v>
                </c:pt>
                <c:pt idx="427" formatCode="0.00E+00">
                  <c:v>10000000</c:v>
                </c:pt>
                <c:pt idx="428" formatCode="0.00E+00">
                  <c:v>10000000</c:v>
                </c:pt>
                <c:pt idx="429" formatCode="0.00E+00">
                  <c:v>10000000</c:v>
                </c:pt>
                <c:pt idx="430" formatCode="0.00E+00">
                  <c:v>10000000</c:v>
                </c:pt>
                <c:pt idx="431" formatCode="0.00E+00">
                  <c:v>10000000</c:v>
                </c:pt>
                <c:pt idx="432" formatCode="0.00E+00">
                  <c:v>10000000</c:v>
                </c:pt>
                <c:pt idx="433" formatCode="0.00E+00">
                  <c:v>10000000</c:v>
                </c:pt>
                <c:pt idx="434" formatCode="0.00E+00">
                  <c:v>10000000</c:v>
                </c:pt>
                <c:pt idx="435" formatCode="0.00E+00">
                  <c:v>10000000</c:v>
                </c:pt>
                <c:pt idx="436" formatCode="0.00E+00">
                  <c:v>10000000</c:v>
                </c:pt>
                <c:pt idx="437" formatCode="0.00E+00">
                  <c:v>10000000</c:v>
                </c:pt>
                <c:pt idx="438" formatCode="0.00E+00">
                  <c:v>10000000</c:v>
                </c:pt>
                <c:pt idx="439" formatCode="0.00E+00">
                  <c:v>10000000</c:v>
                </c:pt>
                <c:pt idx="440" formatCode="0.00E+00">
                  <c:v>10000000</c:v>
                </c:pt>
                <c:pt idx="441" formatCode="0.00E+00">
                  <c:v>10000000</c:v>
                </c:pt>
                <c:pt idx="442" formatCode="0.00E+00">
                  <c:v>10000000</c:v>
                </c:pt>
                <c:pt idx="443" formatCode="0.00E+00">
                  <c:v>10000000</c:v>
                </c:pt>
                <c:pt idx="444" formatCode="0.00E+00">
                  <c:v>10000000</c:v>
                </c:pt>
                <c:pt idx="445" formatCode="0.00E+00">
                  <c:v>10000000</c:v>
                </c:pt>
                <c:pt idx="446" formatCode="0.00E+00">
                  <c:v>10000000</c:v>
                </c:pt>
                <c:pt idx="447" formatCode="0.00E+00">
                  <c:v>10000000</c:v>
                </c:pt>
                <c:pt idx="448" formatCode="0.00E+00">
                  <c:v>10000000</c:v>
                </c:pt>
                <c:pt idx="449" formatCode="0.00E+00">
                  <c:v>10000000</c:v>
                </c:pt>
                <c:pt idx="450" formatCode="0.00E+00">
                  <c:v>10000000</c:v>
                </c:pt>
                <c:pt idx="451" formatCode="0.00E+00">
                  <c:v>10000000</c:v>
                </c:pt>
                <c:pt idx="452" formatCode="0.00E+00">
                  <c:v>10000000</c:v>
                </c:pt>
                <c:pt idx="453" formatCode="0.00E+00">
                  <c:v>10000000</c:v>
                </c:pt>
                <c:pt idx="454" formatCode="0.00E+00">
                  <c:v>10000000</c:v>
                </c:pt>
                <c:pt idx="455" formatCode="0.00E+00">
                  <c:v>10000000</c:v>
                </c:pt>
                <c:pt idx="456" formatCode="0.00E+00">
                  <c:v>10000000</c:v>
                </c:pt>
                <c:pt idx="457" formatCode="0.00E+00">
                  <c:v>10000000</c:v>
                </c:pt>
                <c:pt idx="458" formatCode="0.00E+00">
                  <c:v>10000000</c:v>
                </c:pt>
                <c:pt idx="459" formatCode="0.00E+00">
                  <c:v>10000000</c:v>
                </c:pt>
                <c:pt idx="460" formatCode="0.00E+00">
                  <c:v>10000000</c:v>
                </c:pt>
                <c:pt idx="461" formatCode="0.00E+00">
                  <c:v>10000000</c:v>
                </c:pt>
                <c:pt idx="462" formatCode="0.00E+00">
                  <c:v>10000000</c:v>
                </c:pt>
                <c:pt idx="463" formatCode="0.00E+00">
                  <c:v>10000000</c:v>
                </c:pt>
                <c:pt idx="464" formatCode="0.00E+00">
                  <c:v>10000000</c:v>
                </c:pt>
                <c:pt idx="465" formatCode="0.00E+00">
                  <c:v>10000000</c:v>
                </c:pt>
                <c:pt idx="466" formatCode="0.00E+00">
                  <c:v>10000000</c:v>
                </c:pt>
                <c:pt idx="467" formatCode="0.00E+00">
                  <c:v>10000000</c:v>
                </c:pt>
                <c:pt idx="468" formatCode="0.00E+00">
                  <c:v>10000000</c:v>
                </c:pt>
                <c:pt idx="469" formatCode="0.00E+00">
                  <c:v>10000000</c:v>
                </c:pt>
                <c:pt idx="470" formatCode="0.00E+00">
                  <c:v>10000000</c:v>
                </c:pt>
                <c:pt idx="471" formatCode="0.00E+00">
                  <c:v>10000000</c:v>
                </c:pt>
                <c:pt idx="472" formatCode="0.00E+00">
                  <c:v>10000000</c:v>
                </c:pt>
                <c:pt idx="473" formatCode="0.00E+00">
                  <c:v>10000000</c:v>
                </c:pt>
                <c:pt idx="474" formatCode="0.00E+00">
                  <c:v>10000000</c:v>
                </c:pt>
                <c:pt idx="475" formatCode="0.00E+00">
                  <c:v>10000000</c:v>
                </c:pt>
                <c:pt idx="476" formatCode="0.00E+00">
                  <c:v>10000000</c:v>
                </c:pt>
                <c:pt idx="477" formatCode="0.00E+00">
                  <c:v>10000000</c:v>
                </c:pt>
                <c:pt idx="478" formatCode="0.00E+00">
                  <c:v>10000000</c:v>
                </c:pt>
                <c:pt idx="479" formatCode="0.00E+00">
                  <c:v>10000000</c:v>
                </c:pt>
                <c:pt idx="480" formatCode="0.00E+00">
                  <c:v>10000000</c:v>
                </c:pt>
                <c:pt idx="481" formatCode="0.00E+00">
                  <c:v>10000000</c:v>
                </c:pt>
                <c:pt idx="482" formatCode="0.00E+00">
                  <c:v>10000000</c:v>
                </c:pt>
                <c:pt idx="483" formatCode="0.00E+00">
                  <c:v>10000000</c:v>
                </c:pt>
                <c:pt idx="484" formatCode="0.00E+00">
                  <c:v>10000000</c:v>
                </c:pt>
                <c:pt idx="485" formatCode="0.00E+00">
                  <c:v>10000000</c:v>
                </c:pt>
                <c:pt idx="486" formatCode="0.00E+00">
                  <c:v>10000000</c:v>
                </c:pt>
                <c:pt idx="487" formatCode="0.00E+00">
                  <c:v>10000000</c:v>
                </c:pt>
                <c:pt idx="488" formatCode="0.00E+00">
                  <c:v>10000000</c:v>
                </c:pt>
                <c:pt idx="489" formatCode="0.00E+00">
                  <c:v>10000000</c:v>
                </c:pt>
                <c:pt idx="490" formatCode="0.00E+00">
                  <c:v>10000000</c:v>
                </c:pt>
                <c:pt idx="491" formatCode="0.00E+00">
                  <c:v>10000000</c:v>
                </c:pt>
                <c:pt idx="492" formatCode="0.00E+00">
                  <c:v>10000000</c:v>
                </c:pt>
                <c:pt idx="493" formatCode="0.00E+00">
                  <c:v>10000000</c:v>
                </c:pt>
                <c:pt idx="494" formatCode="0.00E+00">
                  <c:v>10000000</c:v>
                </c:pt>
                <c:pt idx="495" formatCode="0.00E+00">
                  <c:v>10000000</c:v>
                </c:pt>
                <c:pt idx="496" formatCode="0.00E+00">
                  <c:v>10000000</c:v>
                </c:pt>
                <c:pt idx="497" formatCode="0.00E+00">
                  <c:v>10000000</c:v>
                </c:pt>
                <c:pt idx="498" formatCode="0.00E+00">
                  <c:v>10000000</c:v>
                </c:pt>
                <c:pt idx="499" formatCode="0.00E+00">
                  <c:v>10000000</c:v>
                </c:pt>
                <c:pt idx="500" formatCode="0.00E+00">
                  <c:v>10000000</c:v>
                </c:pt>
                <c:pt idx="501" formatCode="0.00E+00">
                  <c:v>10000000</c:v>
                </c:pt>
                <c:pt idx="502" formatCode="0.00E+00">
                  <c:v>10000000</c:v>
                </c:pt>
                <c:pt idx="503" formatCode="0.00E+00">
                  <c:v>10000000</c:v>
                </c:pt>
                <c:pt idx="504" formatCode="0.00E+00">
                  <c:v>10000000</c:v>
                </c:pt>
                <c:pt idx="505" formatCode="0.00E+00">
                  <c:v>10000000</c:v>
                </c:pt>
                <c:pt idx="506" formatCode="0.00E+00">
                  <c:v>10000000</c:v>
                </c:pt>
                <c:pt idx="507" formatCode="0.00E+00">
                  <c:v>10000000</c:v>
                </c:pt>
                <c:pt idx="508" formatCode="0.00E+00">
                  <c:v>10000000</c:v>
                </c:pt>
                <c:pt idx="509" formatCode="0.00E+00">
                  <c:v>10000000</c:v>
                </c:pt>
                <c:pt idx="510" formatCode="0.00E+00">
                  <c:v>10000000</c:v>
                </c:pt>
                <c:pt idx="511" formatCode="0.00E+00">
                  <c:v>10000000</c:v>
                </c:pt>
                <c:pt idx="512" formatCode="0.00E+00">
                  <c:v>10000000</c:v>
                </c:pt>
                <c:pt idx="513" formatCode="0.00E+00">
                  <c:v>10000000</c:v>
                </c:pt>
                <c:pt idx="514" formatCode="0.00E+00">
                  <c:v>10000000</c:v>
                </c:pt>
                <c:pt idx="515" formatCode="0.00E+00">
                  <c:v>10000000</c:v>
                </c:pt>
                <c:pt idx="516" formatCode="0.00E+00">
                  <c:v>10000000</c:v>
                </c:pt>
                <c:pt idx="517" formatCode="0.00E+00">
                  <c:v>10000000</c:v>
                </c:pt>
                <c:pt idx="518" formatCode="0.00E+00">
                  <c:v>10000000</c:v>
                </c:pt>
                <c:pt idx="519" formatCode="0.00E+00">
                  <c:v>10000000</c:v>
                </c:pt>
                <c:pt idx="520" formatCode="0.00E+00">
                  <c:v>10000000</c:v>
                </c:pt>
                <c:pt idx="521" formatCode="0.00E+00">
                  <c:v>10000000</c:v>
                </c:pt>
                <c:pt idx="522" formatCode="0.00E+00">
                  <c:v>10000000</c:v>
                </c:pt>
                <c:pt idx="523" formatCode="0.00E+00">
                  <c:v>10000000</c:v>
                </c:pt>
                <c:pt idx="524" formatCode="0.00E+00">
                  <c:v>10000000</c:v>
                </c:pt>
                <c:pt idx="525" formatCode="0.00E+00">
                  <c:v>10000000</c:v>
                </c:pt>
                <c:pt idx="526" formatCode="0.00E+00">
                  <c:v>10000000</c:v>
                </c:pt>
                <c:pt idx="527" formatCode="0.00E+00">
                  <c:v>10000000</c:v>
                </c:pt>
                <c:pt idx="528" formatCode="0.00E+00">
                  <c:v>10000000</c:v>
                </c:pt>
                <c:pt idx="529" formatCode="0.00E+00">
                  <c:v>10000000</c:v>
                </c:pt>
                <c:pt idx="530" formatCode="0.00E+00">
                  <c:v>10000000</c:v>
                </c:pt>
                <c:pt idx="531" formatCode="0.00E+00">
                  <c:v>10000000</c:v>
                </c:pt>
                <c:pt idx="532" formatCode="0.00E+00">
                  <c:v>10000000</c:v>
                </c:pt>
                <c:pt idx="533" formatCode="0.00E+00">
                  <c:v>10000000</c:v>
                </c:pt>
                <c:pt idx="534" formatCode="0.00E+00">
                  <c:v>10000000</c:v>
                </c:pt>
                <c:pt idx="535" formatCode="0.00E+00">
                  <c:v>10000000</c:v>
                </c:pt>
                <c:pt idx="536" formatCode="0.00E+00">
                  <c:v>10000000</c:v>
                </c:pt>
                <c:pt idx="537" formatCode="0.00E+00">
                  <c:v>10000000</c:v>
                </c:pt>
                <c:pt idx="538" formatCode="0.00E+00">
                  <c:v>10000000</c:v>
                </c:pt>
                <c:pt idx="539" formatCode="0.00E+00">
                  <c:v>10000000</c:v>
                </c:pt>
                <c:pt idx="540" formatCode="0.00E+00">
                  <c:v>10000000</c:v>
                </c:pt>
                <c:pt idx="541" formatCode="0.00E+00">
                  <c:v>10000000</c:v>
                </c:pt>
                <c:pt idx="542" formatCode="0.00E+00">
                  <c:v>10000000</c:v>
                </c:pt>
                <c:pt idx="543" formatCode="0.00E+00">
                  <c:v>10000000</c:v>
                </c:pt>
                <c:pt idx="544" formatCode="0.00E+00">
                  <c:v>10000000</c:v>
                </c:pt>
                <c:pt idx="545" formatCode="0.00E+00">
                  <c:v>10000000</c:v>
                </c:pt>
                <c:pt idx="546" formatCode="0.00E+00">
                  <c:v>10000000</c:v>
                </c:pt>
                <c:pt idx="547" formatCode="0.00E+00">
                  <c:v>10000000</c:v>
                </c:pt>
                <c:pt idx="548" formatCode="0.00E+00">
                  <c:v>10000000</c:v>
                </c:pt>
                <c:pt idx="549" formatCode="0.00E+00">
                  <c:v>10000000</c:v>
                </c:pt>
                <c:pt idx="550" formatCode="0.00E+00">
                  <c:v>10000000</c:v>
                </c:pt>
                <c:pt idx="551" formatCode="0.00E+00">
                  <c:v>10000000</c:v>
                </c:pt>
                <c:pt idx="552" formatCode="0.00E+00">
                  <c:v>10000000</c:v>
                </c:pt>
                <c:pt idx="553" formatCode="0.00E+00">
                  <c:v>10000000</c:v>
                </c:pt>
                <c:pt idx="554" formatCode="0.00E+00">
                  <c:v>10000000</c:v>
                </c:pt>
                <c:pt idx="555" formatCode="0.00E+00">
                  <c:v>10000000</c:v>
                </c:pt>
                <c:pt idx="556" formatCode="0.00E+00">
                  <c:v>10000000</c:v>
                </c:pt>
                <c:pt idx="557" formatCode="0.00E+00">
                  <c:v>10000000</c:v>
                </c:pt>
                <c:pt idx="558" formatCode="0.00E+00">
                  <c:v>10000000</c:v>
                </c:pt>
                <c:pt idx="559" formatCode="0.00E+00">
                  <c:v>10000000</c:v>
                </c:pt>
                <c:pt idx="560" formatCode="0.00E+00">
                  <c:v>10000000</c:v>
                </c:pt>
                <c:pt idx="561" formatCode="0.00E+00">
                  <c:v>10000000</c:v>
                </c:pt>
                <c:pt idx="562" formatCode="0.00E+00">
                  <c:v>10000000</c:v>
                </c:pt>
                <c:pt idx="563" formatCode="0.00E+00">
                  <c:v>10000000</c:v>
                </c:pt>
                <c:pt idx="564" formatCode="0.00E+00">
                  <c:v>10000000</c:v>
                </c:pt>
                <c:pt idx="565" formatCode="0.00E+00">
                  <c:v>10000000</c:v>
                </c:pt>
                <c:pt idx="566" formatCode="0.00E+00">
                  <c:v>10000000</c:v>
                </c:pt>
                <c:pt idx="567" formatCode="0.00E+00">
                  <c:v>10000000</c:v>
                </c:pt>
                <c:pt idx="568" formatCode="0.00E+00">
                  <c:v>10000000</c:v>
                </c:pt>
                <c:pt idx="569" formatCode="0.00E+00">
                  <c:v>10000000</c:v>
                </c:pt>
                <c:pt idx="570" formatCode="0.00E+00">
                  <c:v>10000000</c:v>
                </c:pt>
                <c:pt idx="571" formatCode="0.00E+00">
                  <c:v>10000000</c:v>
                </c:pt>
                <c:pt idx="572" formatCode="0.00E+00">
                  <c:v>10000000</c:v>
                </c:pt>
                <c:pt idx="573" formatCode="0.00E+00">
                  <c:v>10000000</c:v>
                </c:pt>
                <c:pt idx="574" formatCode="0.00E+00">
                  <c:v>10000000</c:v>
                </c:pt>
                <c:pt idx="575" formatCode="0.00E+00">
                  <c:v>10000000</c:v>
                </c:pt>
                <c:pt idx="576" formatCode="0.00E+00">
                  <c:v>10000000</c:v>
                </c:pt>
                <c:pt idx="577" formatCode="0.00E+00">
                  <c:v>10000000</c:v>
                </c:pt>
                <c:pt idx="578" formatCode="0.00E+00">
                  <c:v>10000000</c:v>
                </c:pt>
                <c:pt idx="579" formatCode="0.00E+00">
                  <c:v>10000000</c:v>
                </c:pt>
                <c:pt idx="580" formatCode="0.00E+00">
                  <c:v>10000000</c:v>
                </c:pt>
                <c:pt idx="581" formatCode="0.00E+00">
                  <c:v>10000000</c:v>
                </c:pt>
                <c:pt idx="582" formatCode="0.00E+00">
                  <c:v>10000000</c:v>
                </c:pt>
                <c:pt idx="583" formatCode="0.00E+00">
                  <c:v>10000000</c:v>
                </c:pt>
                <c:pt idx="584" formatCode="0.00E+00">
                  <c:v>10000000</c:v>
                </c:pt>
                <c:pt idx="585" formatCode="0.00E+00">
                  <c:v>10000000</c:v>
                </c:pt>
                <c:pt idx="586" formatCode="0.00E+00">
                  <c:v>10000000</c:v>
                </c:pt>
                <c:pt idx="587" formatCode="0.00E+00">
                  <c:v>10000000</c:v>
                </c:pt>
                <c:pt idx="588" formatCode="0.00E+00">
                  <c:v>10000000</c:v>
                </c:pt>
                <c:pt idx="589" formatCode="0.00E+00">
                  <c:v>10000000</c:v>
                </c:pt>
                <c:pt idx="590" formatCode="0.00E+00">
                  <c:v>10000000</c:v>
                </c:pt>
                <c:pt idx="591" formatCode="0.00E+00">
                  <c:v>10000000</c:v>
                </c:pt>
                <c:pt idx="592" formatCode="0.00E+00">
                  <c:v>10000000</c:v>
                </c:pt>
                <c:pt idx="593" formatCode="0.00E+00">
                  <c:v>10000000</c:v>
                </c:pt>
                <c:pt idx="594" formatCode="0.00E+00">
                  <c:v>10000000</c:v>
                </c:pt>
                <c:pt idx="595" formatCode="0.00E+00">
                  <c:v>10000000</c:v>
                </c:pt>
                <c:pt idx="596" formatCode="0.00E+00">
                  <c:v>10000000</c:v>
                </c:pt>
                <c:pt idx="597" formatCode="0.00E+00">
                  <c:v>10000000</c:v>
                </c:pt>
                <c:pt idx="598" formatCode="0.00E+00">
                  <c:v>10000000</c:v>
                </c:pt>
                <c:pt idx="599" formatCode="0.00E+00">
                  <c:v>10000000</c:v>
                </c:pt>
                <c:pt idx="600" formatCode="0.00E+00">
                  <c:v>10000000</c:v>
                </c:pt>
                <c:pt idx="601" formatCode="0.00E+00">
                  <c:v>10000000</c:v>
                </c:pt>
                <c:pt idx="602" formatCode="0.00E+00">
                  <c:v>10000000</c:v>
                </c:pt>
                <c:pt idx="603" formatCode="0.00E+00">
                  <c:v>10000000</c:v>
                </c:pt>
                <c:pt idx="604" formatCode="0.00E+00">
                  <c:v>10000000</c:v>
                </c:pt>
                <c:pt idx="605" formatCode="0.00E+00">
                  <c:v>10000000</c:v>
                </c:pt>
                <c:pt idx="606" formatCode="0.00E+00">
                  <c:v>10000000</c:v>
                </c:pt>
                <c:pt idx="607" formatCode="0.00E+00">
                  <c:v>10000000</c:v>
                </c:pt>
                <c:pt idx="608" formatCode="0.00E+00">
                  <c:v>10000000</c:v>
                </c:pt>
                <c:pt idx="609" formatCode="0.00E+00">
                  <c:v>10000000</c:v>
                </c:pt>
                <c:pt idx="610" formatCode="0.00E+00">
                  <c:v>10000000</c:v>
                </c:pt>
                <c:pt idx="611" formatCode="0.00E+00">
                  <c:v>10000000</c:v>
                </c:pt>
                <c:pt idx="612" formatCode="0.00E+00">
                  <c:v>10000000</c:v>
                </c:pt>
                <c:pt idx="613" formatCode="0.00E+00">
                  <c:v>10000000</c:v>
                </c:pt>
                <c:pt idx="614" formatCode="0.00E+00">
                  <c:v>10000000</c:v>
                </c:pt>
                <c:pt idx="615" formatCode="0.00E+00">
                  <c:v>10000000</c:v>
                </c:pt>
                <c:pt idx="616" formatCode="0.00E+00">
                  <c:v>10000000</c:v>
                </c:pt>
                <c:pt idx="617" formatCode="0.00E+00">
                  <c:v>10000000</c:v>
                </c:pt>
                <c:pt idx="618" formatCode="0.00E+00">
                  <c:v>10000000</c:v>
                </c:pt>
                <c:pt idx="619" formatCode="0.00E+00">
                  <c:v>10000000</c:v>
                </c:pt>
                <c:pt idx="620" formatCode="0.00E+00">
                  <c:v>10000000</c:v>
                </c:pt>
                <c:pt idx="621" formatCode="0.00E+00">
                  <c:v>10000000</c:v>
                </c:pt>
                <c:pt idx="622" formatCode="0.00E+00">
                  <c:v>10000000</c:v>
                </c:pt>
                <c:pt idx="623" formatCode="0.00E+00">
                  <c:v>10000000</c:v>
                </c:pt>
                <c:pt idx="624" formatCode="0.00E+00">
                  <c:v>10000000</c:v>
                </c:pt>
                <c:pt idx="625" formatCode="0.00E+00">
                  <c:v>10000000</c:v>
                </c:pt>
                <c:pt idx="626" formatCode="0.00E+00">
                  <c:v>10000000</c:v>
                </c:pt>
                <c:pt idx="627" formatCode="0.00E+00">
                  <c:v>10000000</c:v>
                </c:pt>
                <c:pt idx="628" formatCode="0.00E+00">
                  <c:v>10000000</c:v>
                </c:pt>
                <c:pt idx="629" formatCode="0.00E+00">
                  <c:v>10000000</c:v>
                </c:pt>
                <c:pt idx="630" formatCode="0.00E+00">
                  <c:v>10000000</c:v>
                </c:pt>
                <c:pt idx="631" formatCode="0.00E+00">
                  <c:v>10000000</c:v>
                </c:pt>
                <c:pt idx="632" formatCode="0.00E+00">
                  <c:v>10000000</c:v>
                </c:pt>
                <c:pt idx="633" formatCode="0.00E+00">
                  <c:v>10000000</c:v>
                </c:pt>
                <c:pt idx="634" formatCode="0.00E+00">
                  <c:v>10000000</c:v>
                </c:pt>
                <c:pt idx="635" formatCode="0.00E+00">
                  <c:v>10000000</c:v>
                </c:pt>
                <c:pt idx="636" formatCode="0.00E+00">
                  <c:v>10000000</c:v>
                </c:pt>
                <c:pt idx="637" formatCode="0.00E+00">
                  <c:v>10000000</c:v>
                </c:pt>
                <c:pt idx="638" formatCode="0.00E+00">
                  <c:v>10000000</c:v>
                </c:pt>
                <c:pt idx="639" formatCode="0.00E+00">
                  <c:v>10000000</c:v>
                </c:pt>
                <c:pt idx="640" formatCode="0.00E+00">
                  <c:v>10000000</c:v>
                </c:pt>
                <c:pt idx="641" formatCode="0.00E+00">
                  <c:v>10000000</c:v>
                </c:pt>
                <c:pt idx="642" formatCode="0.00E+00">
                  <c:v>10000000</c:v>
                </c:pt>
                <c:pt idx="643" formatCode="0.00E+00">
                  <c:v>10000000</c:v>
                </c:pt>
                <c:pt idx="644" formatCode="0.00E+00">
                  <c:v>10000000</c:v>
                </c:pt>
                <c:pt idx="645" formatCode="0.00E+00">
                  <c:v>10000000</c:v>
                </c:pt>
                <c:pt idx="646" formatCode="0.00E+00">
                  <c:v>10000000</c:v>
                </c:pt>
                <c:pt idx="647" formatCode="0.00E+00">
                  <c:v>10000000</c:v>
                </c:pt>
                <c:pt idx="648" formatCode="0.00E+00">
                  <c:v>10000000</c:v>
                </c:pt>
                <c:pt idx="649" formatCode="0.00E+00">
                  <c:v>10000000</c:v>
                </c:pt>
                <c:pt idx="650" formatCode="0.00E+00">
                  <c:v>10000000</c:v>
                </c:pt>
                <c:pt idx="651" formatCode="0.00E+00">
                  <c:v>10000000</c:v>
                </c:pt>
                <c:pt idx="652" formatCode="0.00E+00">
                  <c:v>10000000</c:v>
                </c:pt>
                <c:pt idx="653" formatCode="0.00E+00">
                  <c:v>10000000</c:v>
                </c:pt>
                <c:pt idx="654" formatCode="0.00E+00">
                  <c:v>10000000</c:v>
                </c:pt>
                <c:pt idx="655" formatCode="0.00E+00">
                  <c:v>10000000</c:v>
                </c:pt>
                <c:pt idx="656" formatCode="0.00E+00">
                  <c:v>10000000</c:v>
                </c:pt>
                <c:pt idx="657" formatCode="0.00E+00">
                  <c:v>10000000</c:v>
                </c:pt>
                <c:pt idx="658" formatCode="0.00E+00">
                  <c:v>10000000</c:v>
                </c:pt>
                <c:pt idx="659" formatCode="0.00E+00">
                  <c:v>10000000</c:v>
                </c:pt>
                <c:pt idx="660" formatCode="0.00E+00">
                  <c:v>10000000</c:v>
                </c:pt>
                <c:pt idx="661" formatCode="0.00E+00">
                  <c:v>10000000</c:v>
                </c:pt>
                <c:pt idx="662" formatCode="0.00E+00">
                  <c:v>10000000</c:v>
                </c:pt>
                <c:pt idx="663" formatCode="0.00E+00">
                  <c:v>10000000</c:v>
                </c:pt>
                <c:pt idx="664" formatCode="0.00E+00">
                  <c:v>10000000</c:v>
                </c:pt>
                <c:pt idx="665" formatCode="0.00E+00">
                  <c:v>10000000</c:v>
                </c:pt>
                <c:pt idx="666" formatCode="0.00E+00">
                  <c:v>10000000</c:v>
                </c:pt>
                <c:pt idx="667" formatCode="0.00E+00">
                  <c:v>10000000</c:v>
                </c:pt>
                <c:pt idx="668" formatCode="0.00E+00">
                  <c:v>10000000</c:v>
                </c:pt>
                <c:pt idx="669" formatCode="0.00E+00">
                  <c:v>10000000</c:v>
                </c:pt>
                <c:pt idx="670" formatCode="0.00E+00">
                  <c:v>10000000</c:v>
                </c:pt>
                <c:pt idx="671" formatCode="0.00E+00">
                  <c:v>10000000</c:v>
                </c:pt>
                <c:pt idx="672" formatCode="0.00E+00">
                  <c:v>10000000</c:v>
                </c:pt>
                <c:pt idx="673" formatCode="0.00E+00">
                  <c:v>10000000</c:v>
                </c:pt>
                <c:pt idx="674" formatCode="0.00E+00">
                  <c:v>10000000</c:v>
                </c:pt>
                <c:pt idx="675" formatCode="0.00E+00">
                  <c:v>10000000</c:v>
                </c:pt>
                <c:pt idx="676" formatCode="0.00E+00">
                  <c:v>10000000</c:v>
                </c:pt>
                <c:pt idx="677" formatCode="0.00E+00">
                  <c:v>10000000</c:v>
                </c:pt>
                <c:pt idx="678" formatCode="0.00E+00">
                  <c:v>10000000</c:v>
                </c:pt>
                <c:pt idx="679" formatCode="0.00E+00">
                  <c:v>10000000</c:v>
                </c:pt>
                <c:pt idx="680" formatCode="0.00E+00">
                  <c:v>10000000</c:v>
                </c:pt>
                <c:pt idx="681" formatCode="0.00E+00">
                  <c:v>10000000</c:v>
                </c:pt>
                <c:pt idx="682" formatCode="0.00E+00">
                  <c:v>10000000</c:v>
                </c:pt>
                <c:pt idx="683" formatCode="0.00E+00">
                  <c:v>10000000</c:v>
                </c:pt>
                <c:pt idx="684" formatCode="0.00E+00">
                  <c:v>10000000</c:v>
                </c:pt>
                <c:pt idx="685" formatCode="0.00E+00">
                  <c:v>10000000</c:v>
                </c:pt>
                <c:pt idx="686" formatCode="0.00E+00">
                  <c:v>10000000</c:v>
                </c:pt>
                <c:pt idx="687" formatCode="0.00E+00">
                  <c:v>10000000</c:v>
                </c:pt>
                <c:pt idx="688" formatCode="0.00E+00">
                  <c:v>10000000</c:v>
                </c:pt>
                <c:pt idx="689" formatCode="0.00E+00">
                  <c:v>10000000</c:v>
                </c:pt>
                <c:pt idx="690" formatCode="0.00E+00">
                  <c:v>10000000</c:v>
                </c:pt>
                <c:pt idx="691" formatCode="0.00E+00">
                  <c:v>10000000</c:v>
                </c:pt>
                <c:pt idx="692" formatCode="0.00E+00">
                  <c:v>10000000</c:v>
                </c:pt>
                <c:pt idx="693" formatCode="0.00E+00">
                  <c:v>10000000</c:v>
                </c:pt>
                <c:pt idx="694" formatCode="0.00E+00">
                  <c:v>10000000</c:v>
                </c:pt>
                <c:pt idx="695" formatCode="0.00E+00">
                  <c:v>10000000</c:v>
                </c:pt>
                <c:pt idx="696" formatCode="0.00E+00">
                  <c:v>10000000</c:v>
                </c:pt>
                <c:pt idx="697" formatCode="0.00E+00">
                  <c:v>10000000</c:v>
                </c:pt>
                <c:pt idx="698" formatCode="0.00E+00">
                  <c:v>10000000</c:v>
                </c:pt>
                <c:pt idx="699" formatCode="0.00E+00">
                  <c:v>10000000</c:v>
                </c:pt>
                <c:pt idx="700" formatCode="0.00E+00">
                  <c:v>10000000</c:v>
                </c:pt>
                <c:pt idx="701" formatCode="0.00E+00">
                  <c:v>10000000</c:v>
                </c:pt>
                <c:pt idx="702" formatCode="0.00E+00">
                  <c:v>10000000</c:v>
                </c:pt>
                <c:pt idx="703" formatCode="0.00E+00">
                  <c:v>10000000</c:v>
                </c:pt>
                <c:pt idx="704" formatCode="0.00E+00">
                  <c:v>10000000</c:v>
                </c:pt>
                <c:pt idx="705" formatCode="0.00E+00">
                  <c:v>10000000</c:v>
                </c:pt>
                <c:pt idx="706" formatCode="0.00E+00">
                  <c:v>10000000</c:v>
                </c:pt>
                <c:pt idx="707" formatCode="0.00E+00">
                  <c:v>10000000</c:v>
                </c:pt>
                <c:pt idx="708" formatCode="0.00E+00">
                  <c:v>10000000</c:v>
                </c:pt>
                <c:pt idx="709" formatCode="0.00E+00">
                  <c:v>10000000</c:v>
                </c:pt>
                <c:pt idx="710" formatCode="0.00E+00">
                  <c:v>10000000</c:v>
                </c:pt>
                <c:pt idx="711" formatCode="0.00E+00">
                  <c:v>10000000</c:v>
                </c:pt>
                <c:pt idx="712" formatCode="0.00E+00">
                  <c:v>10000000</c:v>
                </c:pt>
                <c:pt idx="713" formatCode="0.00E+00">
                  <c:v>10000000</c:v>
                </c:pt>
                <c:pt idx="714" formatCode="0.00E+00">
                  <c:v>10000000</c:v>
                </c:pt>
                <c:pt idx="715" formatCode="0.00E+00">
                  <c:v>10000000</c:v>
                </c:pt>
                <c:pt idx="716" formatCode="0.00E+00">
                  <c:v>10000000</c:v>
                </c:pt>
                <c:pt idx="717" formatCode="0.00E+00">
                  <c:v>10000000</c:v>
                </c:pt>
                <c:pt idx="718" formatCode="0.00E+00">
                  <c:v>10000000</c:v>
                </c:pt>
                <c:pt idx="719" formatCode="0.00E+00">
                  <c:v>10000000</c:v>
                </c:pt>
                <c:pt idx="720" formatCode="0.00E+00">
                  <c:v>10000000</c:v>
                </c:pt>
                <c:pt idx="721" formatCode="0.00E+00">
                  <c:v>10000000</c:v>
                </c:pt>
                <c:pt idx="722" formatCode="0.00E+00">
                  <c:v>10000000</c:v>
                </c:pt>
                <c:pt idx="723" formatCode="0.00E+00">
                  <c:v>10000000</c:v>
                </c:pt>
                <c:pt idx="724" formatCode="0.00E+00">
                  <c:v>10000000</c:v>
                </c:pt>
                <c:pt idx="725" formatCode="0.00E+00">
                  <c:v>10000000</c:v>
                </c:pt>
                <c:pt idx="726" formatCode="0.00E+00">
                  <c:v>10000000</c:v>
                </c:pt>
                <c:pt idx="727" formatCode="0.00E+00">
                  <c:v>10000000</c:v>
                </c:pt>
                <c:pt idx="728" formatCode="0.00E+00">
                  <c:v>10000000</c:v>
                </c:pt>
                <c:pt idx="729" formatCode="0.00E+00">
                  <c:v>10000000</c:v>
                </c:pt>
                <c:pt idx="730" formatCode="0.00E+00">
                  <c:v>10000000</c:v>
                </c:pt>
                <c:pt idx="731" formatCode="0.00E+00">
                  <c:v>10000000</c:v>
                </c:pt>
                <c:pt idx="732" formatCode="0.00E+00">
                  <c:v>10000000</c:v>
                </c:pt>
                <c:pt idx="733" formatCode="0.00E+00">
                  <c:v>10000000</c:v>
                </c:pt>
                <c:pt idx="734" formatCode="0.00E+00">
                  <c:v>10000000</c:v>
                </c:pt>
                <c:pt idx="735" formatCode="0.00E+00">
                  <c:v>10000000</c:v>
                </c:pt>
                <c:pt idx="736" formatCode="0.00E+00">
                  <c:v>10000000</c:v>
                </c:pt>
                <c:pt idx="737" formatCode="0.00E+00">
                  <c:v>10000000</c:v>
                </c:pt>
                <c:pt idx="738" formatCode="0.00E+00">
                  <c:v>10000000</c:v>
                </c:pt>
                <c:pt idx="739" formatCode="0.00E+00">
                  <c:v>10000000</c:v>
                </c:pt>
                <c:pt idx="740" formatCode="0.00E+00">
                  <c:v>10000000</c:v>
                </c:pt>
                <c:pt idx="741" formatCode="0.00E+00">
                  <c:v>10000000</c:v>
                </c:pt>
                <c:pt idx="742" formatCode="0.00E+00">
                  <c:v>10000000</c:v>
                </c:pt>
                <c:pt idx="743" formatCode="0.00E+00">
                  <c:v>10000000</c:v>
                </c:pt>
                <c:pt idx="744" formatCode="0.00E+00">
                  <c:v>10000000</c:v>
                </c:pt>
                <c:pt idx="745" formatCode="0.00E+00">
                  <c:v>10000000</c:v>
                </c:pt>
                <c:pt idx="746" formatCode="0.00E+00">
                  <c:v>10000000</c:v>
                </c:pt>
                <c:pt idx="747" formatCode="0.00E+00">
                  <c:v>10000000</c:v>
                </c:pt>
                <c:pt idx="748" formatCode="0.00E+00">
                  <c:v>10000000</c:v>
                </c:pt>
                <c:pt idx="749" formatCode="0.00E+00">
                  <c:v>10000000</c:v>
                </c:pt>
                <c:pt idx="750" formatCode="0.00E+00">
                  <c:v>10000000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9821448"/>
        <c:axId val="209821840"/>
      </c:lineChart>
      <c:catAx>
        <c:axId val="209821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209821840"/>
        <c:crosses val="autoZero"/>
        <c:auto val="1"/>
        <c:lblAlgn val="ctr"/>
        <c:lblOffset val="100"/>
        <c:noMultiLvlLbl val="0"/>
      </c:catAx>
      <c:valAx>
        <c:axId val="20982184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crossAx val="209821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FB50-2B3A-48C9-A06D-1BB7C222F87F}" type="datetimeFigureOut">
              <a:rPr lang="nl-NL" smtClean="0"/>
              <a:t>15-12-2015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6711-3AE6-4405-9043-6857BF026A2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863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FB50-2B3A-48C9-A06D-1BB7C222F87F}" type="datetimeFigureOut">
              <a:rPr lang="nl-NL" smtClean="0"/>
              <a:t>15-12-2015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6711-3AE6-4405-9043-6857BF026A2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9553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FB50-2B3A-48C9-A06D-1BB7C222F87F}" type="datetimeFigureOut">
              <a:rPr lang="nl-NL" smtClean="0"/>
              <a:t>15-12-2015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6711-3AE6-4405-9043-6857BF026A2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0959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FB50-2B3A-48C9-A06D-1BB7C222F87F}" type="datetimeFigureOut">
              <a:rPr lang="nl-NL" smtClean="0"/>
              <a:t>15-12-2015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6711-3AE6-4405-9043-6857BF026A2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170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FB50-2B3A-48C9-A06D-1BB7C222F87F}" type="datetimeFigureOut">
              <a:rPr lang="nl-NL" smtClean="0"/>
              <a:t>15-12-2015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6711-3AE6-4405-9043-6857BF026A2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684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FB50-2B3A-48C9-A06D-1BB7C222F87F}" type="datetimeFigureOut">
              <a:rPr lang="nl-NL" smtClean="0"/>
              <a:t>15-12-2015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6711-3AE6-4405-9043-6857BF026A2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6996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FB50-2B3A-48C9-A06D-1BB7C222F87F}" type="datetimeFigureOut">
              <a:rPr lang="nl-NL" smtClean="0"/>
              <a:t>15-12-2015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6711-3AE6-4405-9043-6857BF026A2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7156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FB50-2B3A-48C9-A06D-1BB7C222F87F}" type="datetimeFigureOut">
              <a:rPr lang="nl-NL" smtClean="0"/>
              <a:t>15-12-2015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6711-3AE6-4405-9043-6857BF026A2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4505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FB50-2B3A-48C9-A06D-1BB7C222F87F}" type="datetimeFigureOut">
              <a:rPr lang="nl-NL" smtClean="0"/>
              <a:t>15-12-2015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6711-3AE6-4405-9043-6857BF026A2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016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FB50-2B3A-48C9-A06D-1BB7C222F87F}" type="datetimeFigureOut">
              <a:rPr lang="nl-NL" smtClean="0"/>
              <a:t>15-12-2015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6711-3AE6-4405-9043-6857BF026A2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686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FB50-2B3A-48C9-A06D-1BB7C222F87F}" type="datetimeFigureOut">
              <a:rPr lang="nl-NL" smtClean="0"/>
              <a:t>15-12-2015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6711-3AE6-4405-9043-6857BF026A2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036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BFB50-2B3A-48C9-A06D-1BB7C222F87F}" type="datetimeFigureOut">
              <a:rPr lang="nl-NL" smtClean="0"/>
              <a:t>15-12-2015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26711-3AE6-4405-9043-6857BF026A2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3484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256090"/>
            <a:ext cx="9144000" cy="8989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Week2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053" y="1347537"/>
            <a:ext cx="11181347" cy="5101389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 err="1" smtClean="0"/>
              <a:t>Memsic</a:t>
            </a:r>
            <a:r>
              <a:rPr lang="en-US" dirty="0" smtClean="0"/>
              <a:t> sensors interface with laptop.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 smtClean="0"/>
              <a:t>TI sensors interface with the laptop.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 smtClean="0"/>
              <a:t>Paper : Human Movement detection and identification using PIR sensors.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PIR Analog outputs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Movements identified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Direction of movement.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Distance of movement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Speed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Identifying subjects 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Data Feature considered : Amplitude , time to 3 peaks and passage duration(time duration during which PIR output exceeds a set threshold)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Results evaluated using both feature set and raw data.</a:t>
            </a:r>
          </a:p>
        </p:txBody>
      </p:sp>
    </p:spTree>
    <p:extLst>
      <p:ext uri="{BB962C8B-B14F-4D97-AF65-F5344CB8AC3E}">
        <p14:creationId xmlns:p14="http://schemas.microsoft.com/office/powerpoint/2010/main" val="3593675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collected from the testbed</a:t>
            </a:r>
            <a:endParaRPr lang="nl-NL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8280964"/>
              </p:ext>
            </p:extLst>
          </p:nvPr>
        </p:nvGraphicFramePr>
        <p:xfrm>
          <a:off x="1026695" y="1690687"/>
          <a:ext cx="9512967" cy="48063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72159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80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Week2</vt:lpstr>
      <vt:lpstr>Data collected from the testbed</vt:lpstr>
    </vt:vector>
  </TitlesOfParts>
  <Company>Philips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Week2</dc:title>
  <dc:creator>Govindaraju, Arpan</dc:creator>
  <cp:lastModifiedBy>Govindaraju, Arpan</cp:lastModifiedBy>
  <cp:revision>6</cp:revision>
  <dcterms:created xsi:type="dcterms:W3CDTF">2015-12-15T08:46:10Z</dcterms:created>
  <dcterms:modified xsi:type="dcterms:W3CDTF">2015-12-15T08:55:41Z</dcterms:modified>
</cp:coreProperties>
</file>