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7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2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9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7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3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5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1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8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3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52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DBAD-8656-4CBB-9819-BEADF0D7426D}" type="datetimeFigureOut">
              <a:rPr lang="nl-NL" smtClean="0"/>
              <a:t>21-12-2015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20FA-7943-4574-8C7D-686FDDC02C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03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491" y="384463"/>
            <a:ext cx="9857509" cy="6068291"/>
          </a:xfrm>
        </p:spPr>
        <p:txBody>
          <a:bodyPr/>
          <a:lstStyle/>
          <a:p>
            <a:r>
              <a:rPr lang="en-US" dirty="0" smtClean="0"/>
              <a:t>Walking from section 4 to 1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80220"/>
              </p:ext>
            </p:extLst>
          </p:nvPr>
        </p:nvGraphicFramePr>
        <p:xfrm>
          <a:off x="140855" y="384463"/>
          <a:ext cx="1791855" cy="1878062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597285"/>
                <a:gridCol w="597285"/>
                <a:gridCol w="597285"/>
              </a:tblGrid>
              <a:tr h="5064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519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415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23" y="2357639"/>
            <a:ext cx="5333333" cy="4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2" y="23576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Sitting in section 3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8410"/>
            <a:ext cx="5171429" cy="40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24" y="2588886"/>
            <a:ext cx="5333333" cy="40190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90468"/>
              </p:ext>
            </p:extLst>
          </p:nvPr>
        </p:nvGraphicFramePr>
        <p:xfrm>
          <a:off x="140855" y="384463"/>
          <a:ext cx="1791855" cy="1878062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597285"/>
                <a:gridCol w="597285"/>
                <a:gridCol w="597285"/>
              </a:tblGrid>
              <a:tr h="5064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519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415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8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Walking back and forth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5" y="2562403"/>
            <a:ext cx="5333333" cy="400000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7967"/>
              </p:ext>
            </p:extLst>
          </p:nvPr>
        </p:nvGraphicFramePr>
        <p:xfrm>
          <a:off x="140855" y="384463"/>
          <a:ext cx="1791855" cy="1878062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597285"/>
                <a:gridCol w="597285"/>
                <a:gridCol w="597285"/>
              </a:tblGrid>
              <a:tr h="5064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</a:tr>
              <a:tr h="436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</a:tr>
              <a:tr h="519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</a:tr>
              <a:tr h="415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88" y="2562403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Sitting in section 3</vt:lpstr>
      <vt:lpstr>Walking back and forth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Govindaraju, Arpan</dc:creator>
  <cp:lastModifiedBy>Govindaraju, Arpan</cp:lastModifiedBy>
  <cp:revision>4</cp:revision>
  <dcterms:created xsi:type="dcterms:W3CDTF">2015-12-21T08:41:50Z</dcterms:created>
  <dcterms:modified xsi:type="dcterms:W3CDTF">2015-12-21T10:11:31Z</dcterms:modified>
</cp:coreProperties>
</file>