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6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2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6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2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64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24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26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4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48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4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FAD3-9A73-4955-BBA6-2A2002A41082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1ED0-909F-4419-830E-A06BD9503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3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Meeting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596"/>
          </a:xfrm>
        </p:spPr>
        <p:txBody>
          <a:bodyPr/>
          <a:lstStyle/>
          <a:p>
            <a:r>
              <a:rPr lang="en-US" dirty="0" smtClean="0"/>
              <a:t>It could be seen that the synchronization error was between 100ms to 1s.</a:t>
            </a:r>
          </a:p>
          <a:p>
            <a:r>
              <a:rPr lang="en-US" dirty="0" smtClean="0"/>
              <a:t>The goal was to achieve synchronization accuracy within ~ 10ms.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242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831297"/>
            <a:ext cx="9271632" cy="5617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795" y="6448301"/>
            <a:ext cx="91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of clock frequencies over a set of different nodes at constant temp and voltage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91886" y="118753"/>
            <a:ext cx="1074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by </a:t>
            </a:r>
            <a:r>
              <a:rPr lang="nl-NL" dirty="0"/>
              <a:t>Branko </a:t>
            </a:r>
            <a:r>
              <a:rPr lang="nl-NL" dirty="0" smtClean="0"/>
              <a:t>Kerkez of UC Berkeley.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9476509" y="1151906"/>
            <a:ext cx="239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from 11khz to 12.5 </a:t>
            </a:r>
            <a:r>
              <a:rPr lang="en-US" dirty="0" err="1" smtClean="0"/>
              <a:t>khz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9476509" y="3316633"/>
            <a:ext cx="239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from 995khz to 1005khz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5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52" y="225631"/>
            <a:ext cx="8285068" cy="5001306"/>
          </a:xfrm>
        </p:spPr>
      </p:pic>
      <p:sp>
        <p:nvSpPr>
          <p:cNvPr id="5" name="TextBox 4"/>
          <p:cNvSpPr txBox="1"/>
          <p:nvPr/>
        </p:nvSpPr>
        <p:spPr>
          <a:xfrm>
            <a:off x="1270660" y="5866410"/>
            <a:ext cx="9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 frequency Variation of motes with voltage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982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483713"/>
            <a:ext cx="10515600" cy="4351338"/>
          </a:xfrm>
        </p:spPr>
        <p:txBody>
          <a:bodyPr/>
          <a:lstStyle/>
          <a:p>
            <a:r>
              <a:rPr lang="en-US" dirty="0" smtClean="0"/>
              <a:t>According to the author one way synchronization can give an accuracy between 10ms – 100ms.</a:t>
            </a:r>
          </a:p>
          <a:p>
            <a:r>
              <a:rPr lang="en-US" dirty="0" smtClean="0"/>
              <a:t>To achieve accurate synchronization one of the time synchronization protocol has to be implemented.</a:t>
            </a:r>
          </a:p>
          <a:p>
            <a:r>
              <a:rPr lang="en-US" dirty="0" smtClean="0"/>
              <a:t>Synchronizing every 2s not ideal when there are 8 nodes. </a:t>
            </a:r>
          </a:p>
          <a:p>
            <a:r>
              <a:rPr lang="en-US" dirty="0" smtClean="0"/>
              <a:t>Timestamp the packet at AP. If the transmission time doesn’t differ too much(optional)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13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Previous Meeting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Govindaraju, Arpan</dc:creator>
  <cp:lastModifiedBy>Govindaraju, Arpan</cp:lastModifiedBy>
  <cp:revision>8</cp:revision>
  <dcterms:created xsi:type="dcterms:W3CDTF">2016-01-22T13:42:30Z</dcterms:created>
  <dcterms:modified xsi:type="dcterms:W3CDTF">2016-01-22T17:01:23Z</dcterms:modified>
</cp:coreProperties>
</file>