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5" r:id="rId3"/>
    <p:sldId id="256" r:id="rId4"/>
    <p:sldId id="258" r:id="rId5"/>
    <p:sldId id="257" r:id="rId6"/>
    <p:sldId id="260" r:id="rId7"/>
    <p:sldId id="264" r:id="rId8"/>
    <p:sldId id="261" r:id="rId9"/>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9" d="100"/>
          <a:sy n="49" d="100"/>
        </p:scale>
        <p:origin x="72" y="8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nl-N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nl-NL"/>
          </a:p>
        </p:txBody>
      </p:sp>
      <p:sp>
        <p:nvSpPr>
          <p:cNvPr id="4" name="Date Placeholder 3"/>
          <p:cNvSpPr>
            <a:spLocks noGrp="1"/>
          </p:cNvSpPr>
          <p:nvPr>
            <p:ph type="dt" sz="half" idx="10"/>
          </p:nvPr>
        </p:nvSpPr>
        <p:spPr/>
        <p:txBody>
          <a:bodyPr/>
          <a:lstStyle/>
          <a:p>
            <a:fld id="{BFA0223D-B563-4051-863F-D6DBFAB1A6E3}" type="datetimeFigureOut">
              <a:rPr lang="nl-NL" smtClean="0"/>
              <a:t>21-1-2016</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CF2FF03-1BEA-4F3D-9F49-BA4EBF2C0A0E}" type="slidenum">
              <a:rPr lang="nl-NL" smtClean="0"/>
              <a:t>‹#›</a:t>
            </a:fld>
            <a:endParaRPr lang="nl-NL"/>
          </a:p>
        </p:txBody>
      </p:sp>
    </p:spTree>
    <p:extLst>
      <p:ext uri="{BB962C8B-B14F-4D97-AF65-F5344CB8AC3E}">
        <p14:creationId xmlns:p14="http://schemas.microsoft.com/office/powerpoint/2010/main" val="3689889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Date Placeholder 3"/>
          <p:cNvSpPr>
            <a:spLocks noGrp="1"/>
          </p:cNvSpPr>
          <p:nvPr>
            <p:ph type="dt" sz="half" idx="10"/>
          </p:nvPr>
        </p:nvSpPr>
        <p:spPr/>
        <p:txBody>
          <a:bodyPr/>
          <a:lstStyle/>
          <a:p>
            <a:fld id="{BFA0223D-B563-4051-863F-D6DBFAB1A6E3}" type="datetimeFigureOut">
              <a:rPr lang="nl-NL" smtClean="0"/>
              <a:t>21-1-2016</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CF2FF03-1BEA-4F3D-9F49-BA4EBF2C0A0E}" type="slidenum">
              <a:rPr lang="nl-NL" smtClean="0"/>
              <a:t>‹#›</a:t>
            </a:fld>
            <a:endParaRPr lang="nl-NL"/>
          </a:p>
        </p:txBody>
      </p:sp>
    </p:spTree>
    <p:extLst>
      <p:ext uri="{BB962C8B-B14F-4D97-AF65-F5344CB8AC3E}">
        <p14:creationId xmlns:p14="http://schemas.microsoft.com/office/powerpoint/2010/main" val="437628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nl-N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Date Placeholder 3"/>
          <p:cNvSpPr>
            <a:spLocks noGrp="1"/>
          </p:cNvSpPr>
          <p:nvPr>
            <p:ph type="dt" sz="half" idx="10"/>
          </p:nvPr>
        </p:nvSpPr>
        <p:spPr/>
        <p:txBody>
          <a:bodyPr/>
          <a:lstStyle/>
          <a:p>
            <a:fld id="{BFA0223D-B563-4051-863F-D6DBFAB1A6E3}" type="datetimeFigureOut">
              <a:rPr lang="nl-NL" smtClean="0"/>
              <a:t>21-1-2016</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CF2FF03-1BEA-4F3D-9F49-BA4EBF2C0A0E}" type="slidenum">
              <a:rPr lang="nl-NL" smtClean="0"/>
              <a:t>‹#›</a:t>
            </a:fld>
            <a:endParaRPr lang="nl-NL"/>
          </a:p>
        </p:txBody>
      </p:sp>
    </p:spTree>
    <p:extLst>
      <p:ext uri="{BB962C8B-B14F-4D97-AF65-F5344CB8AC3E}">
        <p14:creationId xmlns:p14="http://schemas.microsoft.com/office/powerpoint/2010/main" val="1370424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Date Placeholder 3"/>
          <p:cNvSpPr>
            <a:spLocks noGrp="1"/>
          </p:cNvSpPr>
          <p:nvPr>
            <p:ph type="dt" sz="half" idx="10"/>
          </p:nvPr>
        </p:nvSpPr>
        <p:spPr/>
        <p:txBody>
          <a:bodyPr/>
          <a:lstStyle/>
          <a:p>
            <a:fld id="{BFA0223D-B563-4051-863F-D6DBFAB1A6E3}" type="datetimeFigureOut">
              <a:rPr lang="nl-NL" smtClean="0"/>
              <a:t>21-1-2016</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CF2FF03-1BEA-4F3D-9F49-BA4EBF2C0A0E}" type="slidenum">
              <a:rPr lang="nl-NL" smtClean="0"/>
              <a:t>‹#›</a:t>
            </a:fld>
            <a:endParaRPr lang="nl-NL"/>
          </a:p>
        </p:txBody>
      </p:sp>
    </p:spTree>
    <p:extLst>
      <p:ext uri="{BB962C8B-B14F-4D97-AF65-F5344CB8AC3E}">
        <p14:creationId xmlns:p14="http://schemas.microsoft.com/office/powerpoint/2010/main" val="1980973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nl-N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A0223D-B563-4051-863F-D6DBFAB1A6E3}" type="datetimeFigureOut">
              <a:rPr lang="nl-NL" smtClean="0"/>
              <a:t>21-1-2016</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CF2FF03-1BEA-4F3D-9F49-BA4EBF2C0A0E}" type="slidenum">
              <a:rPr lang="nl-NL" smtClean="0"/>
              <a:t>‹#›</a:t>
            </a:fld>
            <a:endParaRPr lang="nl-NL"/>
          </a:p>
        </p:txBody>
      </p:sp>
    </p:spTree>
    <p:extLst>
      <p:ext uri="{BB962C8B-B14F-4D97-AF65-F5344CB8AC3E}">
        <p14:creationId xmlns:p14="http://schemas.microsoft.com/office/powerpoint/2010/main" val="2823931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Date Placeholder 4"/>
          <p:cNvSpPr>
            <a:spLocks noGrp="1"/>
          </p:cNvSpPr>
          <p:nvPr>
            <p:ph type="dt" sz="half" idx="10"/>
          </p:nvPr>
        </p:nvSpPr>
        <p:spPr/>
        <p:txBody>
          <a:bodyPr/>
          <a:lstStyle/>
          <a:p>
            <a:fld id="{BFA0223D-B563-4051-863F-D6DBFAB1A6E3}" type="datetimeFigureOut">
              <a:rPr lang="nl-NL" smtClean="0"/>
              <a:t>21-1-2016</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CCF2FF03-1BEA-4F3D-9F49-BA4EBF2C0A0E}" type="slidenum">
              <a:rPr lang="nl-NL" smtClean="0"/>
              <a:t>‹#›</a:t>
            </a:fld>
            <a:endParaRPr lang="nl-NL"/>
          </a:p>
        </p:txBody>
      </p:sp>
    </p:spTree>
    <p:extLst>
      <p:ext uri="{BB962C8B-B14F-4D97-AF65-F5344CB8AC3E}">
        <p14:creationId xmlns:p14="http://schemas.microsoft.com/office/powerpoint/2010/main" val="4177728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nl-N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7" name="Date Placeholder 6"/>
          <p:cNvSpPr>
            <a:spLocks noGrp="1"/>
          </p:cNvSpPr>
          <p:nvPr>
            <p:ph type="dt" sz="half" idx="10"/>
          </p:nvPr>
        </p:nvSpPr>
        <p:spPr/>
        <p:txBody>
          <a:bodyPr/>
          <a:lstStyle/>
          <a:p>
            <a:fld id="{BFA0223D-B563-4051-863F-D6DBFAB1A6E3}" type="datetimeFigureOut">
              <a:rPr lang="nl-NL" smtClean="0"/>
              <a:t>21-1-2016</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CCF2FF03-1BEA-4F3D-9F49-BA4EBF2C0A0E}" type="slidenum">
              <a:rPr lang="nl-NL" smtClean="0"/>
              <a:t>‹#›</a:t>
            </a:fld>
            <a:endParaRPr lang="nl-NL"/>
          </a:p>
        </p:txBody>
      </p:sp>
    </p:spTree>
    <p:extLst>
      <p:ext uri="{BB962C8B-B14F-4D97-AF65-F5344CB8AC3E}">
        <p14:creationId xmlns:p14="http://schemas.microsoft.com/office/powerpoint/2010/main" val="3651244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Date Placeholder 2"/>
          <p:cNvSpPr>
            <a:spLocks noGrp="1"/>
          </p:cNvSpPr>
          <p:nvPr>
            <p:ph type="dt" sz="half" idx="10"/>
          </p:nvPr>
        </p:nvSpPr>
        <p:spPr/>
        <p:txBody>
          <a:bodyPr/>
          <a:lstStyle/>
          <a:p>
            <a:fld id="{BFA0223D-B563-4051-863F-D6DBFAB1A6E3}" type="datetimeFigureOut">
              <a:rPr lang="nl-NL" smtClean="0"/>
              <a:t>21-1-2016</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CCF2FF03-1BEA-4F3D-9F49-BA4EBF2C0A0E}" type="slidenum">
              <a:rPr lang="nl-NL" smtClean="0"/>
              <a:t>‹#›</a:t>
            </a:fld>
            <a:endParaRPr lang="nl-NL"/>
          </a:p>
        </p:txBody>
      </p:sp>
    </p:spTree>
    <p:extLst>
      <p:ext uri="{BB962C8B-B14F-4D97-AF65-F5344CB8AC3E}">
        <p14:creationId xmlns:p14="http://schemas.microsoft.com/office/powerpoint/2010/main" val="1177384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A0223D-B563-4051-863F-D6DBFAB1A6E3}" type="datetimeFigureOut">
              <a:rPr lang="nl-NL" smtClean="0"/>
              <a:t>21-1-2016</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CCF2FF03-1BEA-4F3D-9F49-BA4EBF2C0A0E}" type="slidenum">
              <a:rPr lang="nl-NL" smtClean="0"/>
              <a:t>‹#›</a:t>
            </a:fld>
            <a:endParaRPr lang="nl-NL"/>
          </a:p>
        </p:txBody>
      </p:sp>
    </p:spTree>
    <p:extLst>
      <p:ext uri="{BB962C8B-B14F-4D97-AF65-F5344CB8AC3E}">
        <p14:creationId xmlns:p14="http://schemas.microsoft.com/office/powerpoint/2010/main" val="951918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nl-N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A0223D-B563-4051-863F-D6DBFAB1A6E3}" type="datetimeFigureOut">
              <a:rPr lang="nl-NL" smtClean="0"/>
              <a:t>21-1-2016</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CCF2FF03-1BEA-4F3D-9F49-BA4EBF2C0A0E}" type="slidenum">
              <a:rPr lang="nl-NL" smtClean="0"/>
              <a:t>‹#›</a:t>
            </a:fld>
            <a:endParaRPr lang="nl-NL"/>
          </a:p>
        </p:txBody>
      </p:sp>
    </p:spTree>
    <p:extLst>
      <p:ext uri="{BB962C8B-B14F-4D97-AF65-F5344CB8AC3E}">
        <p14:creationId xmlns:p14="http://schemas.microsoft.com/office/powerpoint/2010/main" val="1540428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nl-N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A0223D-B563-4051-863F-D6DBFAB1A6E3}" type="datetimeFigureOut">
              <a:rPr lang="nl-NL" smtClean="0"/>
              <a:t>21-1-2016</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CCF2FF03-1BEA-4F3D-9F49-BA4EBF2C0A0E}" type="slidenum">
              <a:rPr lang="nl-NL" smtClean="0"/>
              <a:t>‹#›</a:t>
            </a:fld>
            <a:endParaRPr lang="nl-NL"/>
          </a:p>
        </p:txBody>
      </p:sp>
    </p:spTree>
    <p:extLst>
      <p:ext uri="{BB962C8B-B14F-4D97-AF65-F5344CB8AC3E}">
        <p14:creationId xmlns:p14="http://schemas.microsoft.com/office/powerpoint/2010/main" val="436171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nl-N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A0223D-B563-4051-863F-D6DBFAB1A6E3}" type="datetimeFigureOut">
              <a:rPr lang="nl-NL" smtClean="0"/>
              <a:t>21-1-2016</a:t>
            </a:fld>
            <a:endParaRPr lang="nl-N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F2FF03-1BEA-4F3D-9F49-BA4EBF2C0A0E}" type="slidenum">
              <a:rPr lang="nl-NL" smtClean="0"/>
              <a:t>‹#›</a:t>
            </a:fld>
            <a:endParaRPr lang="nl-NL"/>
          </a:p>
        </p:txBody>
      </p:sp>
    </p:spTree>
    <p:extLst>
      <p:ext uri="{BB962C8B-B14F-4D97-AF65-F5344CB8AC3E}">
        <p14:creationId xmlns:p14="http://schemas.microsoft.com/office/powerpoint/2010/main" val="2699793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Synchronization</a:t>
            </a:r>
            <a:endParaRPr lang="nl-NL"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226372"/>
            <a:ext cx="9176133" cy="5469294"/>
          </a:xfrm>
          <a:prstGeom prst="rect">
            <a:avLst/>
          </a:prstGeom>
        </p:spPr>
      </p:pic>
    </p:spTree>
    <p:extLst>
      <p:ext uri="{BB962C8B-B14F-4D97-AF65-F5344CB8AC3E}">
        <p14:creationId xmlns:p14="http://schemas.microsoft.com/office/powerpoint/2010/main" val="23326280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Synchronization process</a:t>
            </a:r>
            <a:endParaRPr lang="nl-NL" dirty="0"/>
          </a:p>
        </p:txBody>
      </p:sp>
      <p:sp>
        <p:nvSpPr>
          <p:cNvPr id="3" name="Content Placeholder 2"/>
          <p:cNvSpPr>
            <a:spLocks noGrp="1"/>
          </p:cNvSpPr>
          <p:nvPr>
            <p:ph idx="1"/>
          </p:nvPr>
        </p:nvSpPr>
        <p:spPr/>
        <p:txBody>
          <a:bodyPr/>
          <a:lstStyle/>
          <a:p>
            <a:r>
              <a:rPr lang="en-US" dirty="0" smtClean="0"/>
              <a:t>AP sends out a start signal.</a:t>
            </a:r>
          </a:p>
          <a:p>
            <a:r>
              <a:rPr lang="en-US" dirty="0" smtClean="0"/>
              <a:t>AP starts its own local clock.</a:t>
            </a:r>
          </a:p>
          <a:p>
            <a:r>
              <a:rPr lang="en-US" dirty="0" smtClean="0"/>
              <a:t>Once every 2mins local clocks of the all the sensor nodes are synchronized with the clock of the AP.</a:t>
            </a:r>
          </a:p>
          <a:p>
            <a:r>
              <a:rPr lang="en-US" dirty="0" smtClean="0"/>
              <a:t>The minimum error observed is 100ms. This is because 1 clock tick is equal to 100ms.</a:t>
            </a:r>
          </a:p>
          <a:p>
            <a:r>
              <a:rPr lang="en-US" dirty="0" smtClean="0"/>
              <a:t>change clock tick to a lesser value (10ms).</a:t>
            </a:r>
            <a:endParaRPr lang="nl-NL" dirty="0"/>
          </a:p>
        </p:txBody>
      </p:sp>
    </p:spTree>
    <p:extLst>
      <p:ext uri="{BB962C8B-B14F-4D97-AF65-F5344CB8AC3E}">
        <p14:creationId xmlns:p14="http://schemas.microsoft.com/office/powerpoint/2010/main" val="14377900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8580" y="209321"/>
            <a:ext cx="9144000" cy="837282"/>
          </a:xfrm>
        </p:spPr>
        <p:txBody>
          <a:bodyPr>
            <a:normAutofit fontScale="90000"/>
          </a:bodyPr>
          <a:lstStyle/>
          <a:p>
            <a:r>
              <a:rPr lang="en-US" dirty="0" smtClean="0"/>
              <a:t>Time synchronization </a:t>
            </a:r>
            <a:endParaRPr lang="nl-NL"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778" y="1046603"/>
            <a:ext cx="9639300" cy="5543550"/>
          </a:xfrm>
          <a:prstGeom prst="rect">
            <a:avLst/>
          </a:prstGeom>
        </p:spPr>
      </p:pic>
    </p:spTree>
    <p:extLst>
      <p:ext uri="{BB962C8B-B14F-4D97-AF65-F5344CB8AC3E}">
        <p14:creationId xmlns:p14="http://schemas.microsoft.com/office/powerpoint/2010/main" val="10270092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0676" y="528809"/>
            <a:ext cx="9639300" cy="5543550"/>
          </a:xfrm>
          <a:prstGeom prst="rect">
            <a:avLst/>
          </a:prstGeom>
        </p:spPr>
      </p:pic>
    </p:spTree>
    <p:extLst>
      <p:ext uri="{BB962C8B-B14F-4D97-AF65-F5344CB8AC3E}">
        <p14:creationId xmlns:p14="http://schemas.microsoft.com/office/powerpoint/2010/main" val="11930039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866" y="627963"/>
            <a:ext cx="9639300" cy="5543550"/>
          </a:xfrm>
          <a:prstGeom prst="rect">
            <a:avLst/>
          </a:prstGeom>
        </p:spPr>
      </p:pic>
    </p:spTree>
    <p:extLst>
      <p:ext uri="{BB962C8B-B14F-4D97-AF65-F5344CB8AC3E}">
        <p14:creationId xmlns:p14="http://schemas.microsoft.com/office/powerpoint/2010/main" val="3112196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9703"/>
            <a:ext cx="10515600" cy="1325563"/>
          </a:xfrm>
        </p:spPr>
        <p:txBody>
          <a:bodyPr/>
          <a:lstStyle/>
          <a:p>
            <a:r>
              <a:rPr lang="en-US" dirty="0" smtClean="0"/>
              <a:t>High level overview of the Thesis </a:t>
            </a:r>
            <a:endParaRPr lang="nl-NL" dirty="0"/>
          </a:p>
        </p:txBody>
      </p:sp>
      <p:sp>
        <p:nvSpPr>
          <p:cNvPr id="3" name="Content Placeholder 2"/>
          <p:cNvSpPr>
            <a:spLocks noGrp="1"/>
          </p:cNvSpPr>
          <p:nvPr>
            <p:ph idx="1"/>
          </p:nvPr>
        </p:nvSpPr>
        <p:spPr>
          <a:xfrm>
            <a:off x="838200" y="1737490"/>
            <a:ext cx="10515600" cy="4351338"/>
          </a:xfrm>
        </p:spPr>
        <p:txBody>
          <a:bodyPr>
            <a:normAutofit fontScale="92500" lnSpcReduction="20000"/>
          </a:bodyPr>
          <a:lstStyle/>
          <a:p>
            <a:r>
              <a:rPr lang="en-US" dirty="0" smtClean="0"/>
              <a:t>Case 1 : Develop an algorithm to determine the arrangement of the sensor nodes in the given wireless sensor network from the data obtained by the network of PIR sensors.  </a:t>
            </a:r>
          </a:p>
          <a:p>
            <a:r>
              <a:rPr lang="en-US" dirty="0" smtClean="0"/>
              <a:t>Correct the sensor location error . </a:t>
            </a:r>
          </a:p>
          <a:p>
            <a:r>
              <a:rPr lang="en-US" dirty="0" smtClean="0"/>
              <a:t>Case 2 : Develop an algorithm to look at the transitions in the PIR output of different nodes determine the movement in the room.</a:t>
            </a:r>
          </a:p>
          <a:p>
            <a:r>
              <a:rPr lang="en-US" dirty="0" smtClean="0"/>
              <a:t>Determine the maximum synchronization error that can be allowed in both the cases.</a:t>
            </a:r>
          </a:p>
          <a:p>
            <a:r>
              <a:rPr lang="en-US" dirty="0" smtClean="0"/>
              <a:t>Develop time synchronization method suitable for different use </a:t>
            </a:r>
            <a:r>
              <a:rPr lang="en-US" dirty="0" smtClean="0"/>
              <a:t>cases.</a:t>
            </a:r>
          </a:p>
          <a:p>
            <a:r>
              <a:rPr lang="en-US" dirty="0" smtClean="0"/>
              <a:t>Look </a:t>
            </a:r>
            <a:r>
              <a:rPr lang="en-US" dirty="0" smtClean="0"/>
              <a:t>at other possible use cases.</a:t>
            </a:r>
          </a:p>
          <a:p>
            <a:r>
              <a:rPr lang="en-US" dirty="0" smtClean="0"/>
              <a:t>Prior information available are the position of entry and exit, Workstation location.</a:t>
            </a:r>
          </a:p>
          <a:p>
            <a:pPr marL="0" indent="0">
              <a:buNone/>
            </a:pPr>
            <a:endParaRPr lang="nl-NL" dirty="0"/>
          </a:p>
        </p:txBody>
      </p:sp>
    </p:spTree>
    <p:extLst>
      <p:ext uri="{BB962C8B-B14F-4D97-AF65-F5344CB8AC3E}">
        <p14:creationId xmlns:p14="http://schemas.microsoft.com/office/powerpoint/2010/main" val="29323072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Road map</a:t>
            </a:r>
            <a:endParaRPr lang="nl-NL" dirty="0"/>
          </a:p>
        </p:txBody>
      </p:sp>
      <p:sp>
        <p:nvSpPr>
          <p:cNvPr id="3" name="Content Placeholder 2"/>
          <p:cNvSpPr>
            <a:spLocks noGrp="1"/>
          </p:cNvSpPr>
          <p:nvPr>
            <p:ph idx="1"/>
          </p:nvPr>
        </p:nvSpPr>
        <p:spPr>
          <a:xfrm>
            <a:off x="838200" y="1513898"/>
            <a:ext cx="10515600" cy="4751820"/>
          </a:xfrm>
        </p:spPr>
        <p:txBody>
          <a:bodyPr>
            <a:normAutofit fontScale="92500" lnSpcReduction="20000"/>
          </a:bodyPr>
          <a:lstStyle/>
          <a:p>
            <a:r>
              <a:rPr lang="en-US" dirty="0" smtClean="0"/>
              <a:t>January – Finish setting up the test bench and collect data. Start with analysis of data.</a:t>
            </a:r>
          </a:p>
          <a:p>
            <a:r>
              <a:rPr lang="en-US" dirty="0" smtClean="0"/>
              <a:t> February – Literature survey and develop algorithm to extract information from the PIR sensor data.</a:t>
            </a:r>
          </a:p>
          <a:p>
            <a:r>
              <a:rPr lang="en-US" dirty="0" smtClean="0"/>
              <a:t>March and April – Development of algorithm continued. Introduce artificial delay to the collected sensor data or collect unsynchronized data from the sensor. Check the efficiency of the algorithm and see the effects of having unsynchronized data.</a:t>
            </a:r>
          </a:p>
          <a:p>
            <a:r>
              <a:rPr lang="en-US" dirty="0" smtClean="0"/>
              <a:t>April and May- Time synchronization: literature survey and implementing it on the sensor nodes.</a:t>
            </a:r>
            <a:endParaRPr lang="nl-NL" dirty="0" smtClean="0"/>
          </a:p>
          <a:p>
            <a:r>
              <a:rPr lang="en-US" dirty="0" smtClean="0"/>
              <a:t>June and July(15 days)- Testing and Evaluating the performance of the proposed solution. Improving the algorithm if required.</a:t>
            </a:r>
          </a:p>
          <a:p>
            <a:r>
              <a:rPr lang="en-US" dirty="0" smtClean="0"/>
              <a:t>July(15 days) – Buffer period if the deadlines are not met. </a:t>
            </a:r>
          </a:p>
          <a:p>
            <a:r>
              <a:rPr lang="en-US" dirty="0" smtClean="0"/>
              <a:t>August – Writing thesis (writing also done simultaneously every month)</a:t>
            </a:r>
          </a:p>
        </p:txBody>
      </p:sp>
    </p:spTree>
    <p:extLst>
      <p:ext uri="{BB962C8B-B14F-4D97-AF65-F5344CB8AC3E}">
        <p14:creationId xmlns:p14="http://schemas.microsoft.com/office/powerpoint/2010/main" val="1940463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Memsic</a:t>
            </a:r>
            <a:r>
              <a:rPr lang="en-US" dirty="0" smtClean="0"/>
              <a:t> Sensors</a:t>
            </a:r>
            <a:endParaRPr lang="nl-NL" dirty="0"/>
          </a:p>
        </p:txBody>
      </p:sp>
      <p:sp>
        <p:nvSpPr>
          <p:cNvPr id="3" name="Content Placeholder 2"/>
          <p:cNvSpPr>
            <a:spLocks noGrp="1"/>
          </p:cNvSpPr>
          <p:nvPr>
            <p:ph idx="1"/>
          </p:nvPr>
        </p:nvSpPr>
        <p:spPr/>
        <p:txBody>
          <a:bodyPr/>
          <a:lstStyle/>
          <a:p>
            <a:r>
              <a:rPr lang="en-US" dirty="0" smtClean="0"/>
              <a:t>10 sensor </a:t>
            </a:r>
          </a:p>
          <a:p>
            <a:r>
              <a:rPr lang="nl-NL" dirty="0" smtClean="0"/>
              <a:t>2.4 GHz IEEE 802.15.4 for communication.</a:t>
            </a:r>
          </a:p>
          <a:p>
            <a:endParaRPr lang="nl-NL" dirty="0" smtClean="0"/>
          </a:p>
        </p:txBody>
      </p:sp>
    </p:spTree>
    <p:extLst>
      <p:ext uri="{BB962C8B-B14F-4D97-AF65-F5344CB8AC3E}">
        <p14:creationId xmlns:p14="http://schemas.microsoft.com/office/powerpoint/2010/main" val="6927566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354</TotalTime>
  <Words>331</Words>
  <Application>Microsoft Office PowerPoint</Application>
  <PresentationFormat>Widescreen</PresentationFormat>
  <Paragraphs>27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Time Synchronization</vt:lpstr>
      <vt:lpstr>Synchronization process</vt:lpstr>
      <vt:lpstr>Time synchronization </vt:lpstr>
      <vt:lpstr>PowerPoint Presentation</vt:lpstr>
      <vt:lpstr>PowerPoint Presentation</vt:lpstr>
      <vt:lpstr>High level overview of the Thesis </vt:lpstr>
      <vt:lpstr>Road map</vt:lpstr>
      <vt:lpstr>Memsic Sensors</vt:lpstr>
    </vt:vector>
  </TitlesOfParts>
  <Company>Philips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synchronisation</dc:title>
  <dc:creator>Govindaraju, Arpan</dc:creator>
  <cp:lastModifiedBy>Govindaraju, Arpan</cp:lastModifiedBy>
  <cp:revision>22</cp:revision>
  <dcterms:created xsi:type="dcterms:W3CDTF">2016-01-18T21:01:13Z</dcterms:created>
  <dcterms:modified xsi:type="dcterms:W3CDTF">2016-01-21T17:45:00Z</dcterms:modified>
</cp:coreProperties>
</file>