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E3EE-6E28-44FD-B8B2-ED19309224DD}" type="datetimeFigureOut">
              <a:rPr lang="nl-NL" smtClean="0"/>
              <a:t>25-1-2016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6A3C-8A28-45A8-A30B-8F5D3697BE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141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E3EE-6E28-44FD-B8B2-ED19309224DD}" type="datetimeFigureOut">
              <a:rPr lang="nl-NL" smtClean="0"/>
              <a:t>25-1-2016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6A3C-8A28-45A8-A30B-8F5D3697BE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538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E3EE-6E28-44FD-B8B2-ED19309224DD}" type="datetimeFigureOut">
              <a:rPr lang="nl-NL" smtClean="0"/>
              <a:t>25-1-2016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6A3C-8A28-45A8-A30B-8F5D3697BE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761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E3EE-6E28-44FD-B8B2-ED19309224DD}" type="datetimeFigureOut">
              <a:rPr lang="nl-NL" smtClean="0"/>
              <a:t>25-1-2016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6A3C-8A28-45A8-A30B-8F5D3697BE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930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E3EE-6E28-44FD-B8B2-ED19309224DD}" type="datetimeFigureOut">
              <a:rPr lang="nl-NL" smtClean="0"/>
              <a:t>25-1-2016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6A3C-8A28-45A8-A30B-8F5D3697BE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655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E3EE-6E28-44FD-B8B2-ED19309224DD}" type="datetimeFigureOut">
              <a:rPr lang="nl-NL" smtClean="0"/>
              <a:t>25-1-2016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6A3C-8A28-45A8-A30B-8F5D3697BE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196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E3EE-6E28-44FD-B8B2-ED19309224DD}" type="datetimeFigureOut">
              <a:rPr lang="nl-NL" smtClean="0"/>
              <a:t>25-1-2016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6A3C-8A28-45A8-A30B-8F5D3697BE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992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E3EE-6E28-44FD-B8B2-ED19309224DD}" type="datetimeFigureOut">
              <a:rPr lang="nl-NL" smtClean="0"/>
              <a:t>25-1-2016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6A3C-8A28-45A8-A30B-8F5D3697BE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511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E3EE-6E28-44FD-B8B2-ED19309224DD}" type="datetimeFigureOut">
              <a:rPr lang="nl-NL" smtClean="0"/>
              <a:t>25-1-2016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6A3C-8A28-45A8-A30B-8F5D3697BE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725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E3EE-6E28-44FD-B8B2-ED19309224DD}" type="datetimeFigureOut">
              <a:rPr lang="nl-NL" smtClean="0"/>
              <a:t>25-1-2016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6A3C-8A28-45A8-A30B-8F5D3697BE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782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E3EE-6E28-44FD-B8B2-ED19309224DD}" type="datetimeFigureOut">
              <a:rPr lang="nl-NL" smtClean="0"/>
              <a:t>25-1-2016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C6A3C-8A28-45A8-A30B-8F5D3697BE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317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DE3EE-6E28-44FD-B8B2-ED19309224DD}" type="datetimeFigureOut">
              <a:rPr lang="nl-NL" smtClean="0"/>
              <a:t>25-1-2016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C6A3C-8A28-45A8-A30B-8F5D3697BE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893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891" y="207819"/>
            <a:ext cx="9144000" cy="75853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Agreed Goals last week 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2837" y="1288474"/>
            <a:ext cx="10224654" cy="10287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It could be seen that the synchronization error was between 100ms to 1s. So the goal was to achieve synchronization accuracy </a:t>
            </a:r>
            <a:r>
              <a:rPr lang="en-US" smtClean="0"/>
              <a:t>of around ~ </a:t>
            </a:r>
            <a:r>
              <a:rPr lang="en-US" dirty="0" smtClean="0"/>
              <a:t>10ms.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872837" y="3556200"/>
            <a:ext cx="9448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Change in the clock tick resolution.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Increasing the sampling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Limiting the field of view of the </a:t>
            </a:r>
            <a:r>
              <a:rPr lang="en-US" sz="2400" dirty="0" err="1" smtClean="0"/>
              <a:t>pir</a:t>
            </a:r>
            <a:r>
              <a:rPr lang="en-US" sz="2400" dirty="0" smtClean="0"/>
              <a:t> sensor using a paper shield.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Preparing </a:t>
            </a:r>
            <a:r>
              <a:rPr lang="en-US" sz="2400" dirty="0" err="1" smtClean="0"/>
              <a:t>Memsic</a:t>
            </a:r>
            <a:r>
              <a:rPr lang="en-US" sz="2400" dirty="0" smtClean="0"/>
              <a:t> Sensor for data acquisition.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1891" y="2278118"/>
            <a:ext cx="10287000" cy="9329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/>
              <a:t>Summary</a:t>
            </a:r>
            <a:r>
              <a:rPr lang="en-US" dirty="0" smtClean="0"/>
              <a:t> of work done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968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60" y="277380"/>
            <a:ext cx="7566244" cy="4351338"/>
          </a:xfrm>
        </p:spPr>
      </p:pic>
      <p:sp>
        <p:nvSpPr>
          <p:cNvPr id="5" name="TextBox 4"/>
          <p:cNvSpPr txBox="1"/>
          <p:nvPr/>
        </p:nvSpPr>
        <p:spPr>
          <a:xfrm>
            <a:off x="1536989" y="4628718"/>
            <a:ext cx="638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Worst case: Synchronizations error &lt; 100ms.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464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220"/>
          </a:xfrm>
        </p:spPr>
        <p:txBody>
          <a:bodyPr/>
          <a:lstStyle/>
          <a:p>
            <a:r>
              <a:rPr lang="en-US" dirty="0" smtClean="0"/>
              <a:t>Points to discuss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5347"/>
            <a:ext cx="9833264" cy="581890"/>
          </a:xfrm>
        </p:spPr>
        <p:txBody>
          <a:bodyPr/>
          <a:lstStyle/>
          <a:p>
            <a:r>
              <a:rPr lang="en-US" dirty="0" smtClean="0"/>
              <a:t>Better testing method.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74273"/>
            <a:ext cx="1047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Goals for the week.</a:t>
            </a:r>
            <a:endParaRPr lang="nl-NL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87136" y="2805545"/>
            <a:ext cx="101415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Complete the implementation on the </a:t>
            </a:r>
            <a:r>
              <a:rPr lang="en-US" sz="2800" dirty="0" err="1" smtClean="0"/>
              <a:t>memsic</a:t>
            </a:r>
            <a:r>
              <a:rPr lang="en-US" sz="2800" dirty="0" smtClean="0"/>
              <a:t> sensor.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Check which channels motes communicate in TI sensor and </a:t>
            </a:r>
            <a:r>
              <a:rPr lang="en-US" sz="2800" dirty="0" err="1" smtClean="0"/>
              <a:t>memsic</a:t>
            </a:r>
            <a:r>
              <a:rPr lang="en-US" sz="2800" dirty="0" smtClean="0"/>
              <a:t> sensor.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Testing for the synchronization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Setting up the test bed.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9525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127" y="2898"/>
            <a:ext cx="10515600" cy="1325563"/>
          </a:xfrm>
        </p:spPr>
        <p:txBody>
          <a:bodyPr/>
          <a:lstStyle/>
          <a:p>
            <a:r>
              <a:rPr lang="en-US" dirty="0" smtClean="0"/>
              <a:t>Reasons for clock drift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27" y="1476071"/>
            <a:ext cx="8336449" cy="50504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00576" y="2087088"/>
            <a:ext cx="2398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Variation from 11khz to 12.5 </a:t>
            </a:r>
            <a:r>
              <a:rPr lang="en-US" dirty="0" err="1" smtClean="0"/>
              <a:t>khz</a:t>
            </a: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8800576" y="3344436"/>
            <a:ext cx="2398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Variation from 995khz to 1005khz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65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7" y="506484"/>
            <a:ext cx="6734608" cy="4053122"/>
          </a:xfrm>
        </p:spPr>
      </p:pic>
      <p:sp>
        <p:nvSpPr>
          <p:cNvPr id="5" name="TextBox 4"/>
          <p:cNvSpPr txBox="1"/>
          <p:nvPr/>
        </p:nvSpPr>
        <p:spPr>
          <a:xfrm>
            <a:off x="1100137" y="4738255"/>
            <a:ext cx="7138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Comparison of the Time taken to collect 32 samples </a:t>
            </a:r>
            <a:r>
              <a:rPr lang="en-US" dirty="0" err="1" smtClean="0"/>
              <a:t>pir</a:t>
            </a:r>
            <a:r>
              <a:rPr lang="en-US" dirty="0" smtClean="0"/>
              <a:t> data between two motes.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567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480" y="2062823"/>
            <a:ext cx="6229350" cy="3743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72045" y="5621482"/>
            <a:ext cx="1025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Unequal number of trigger</a:t>
            </a:r>
            <a:endParaRPr lang="nl-NL" dirty="0"/>
          </a:p>
        </p:txBody>
      </p:sp>
      <p:sp>
        <p:nvSpPr>
          <p:cNvPr id="11" name="TextBox 10"/>
          <p:cNvSpPr txBox="1"/>
          <p:nvPr/>
        </p:nvSpPr>
        <p:spPr>
          <a:xfrm>
            <a:off x="7433830" y="2286000"/>
            <a:ext cx="4203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Reasons might be noise or sensors not triggering.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Steps taken to mitigate noise: Limit the field of view of the sensor.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14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90464" cy="850611"/>
          </a:xfrm>
        </p:spPr>
        <p:txBody>
          <a:bodyPr/>
          <a:lstStyle/>
          <a:p>
            <a:r>
              <a:rPr lang="en-US" dirty="0" smtClean="0"/>
              <a:t>Test setup and results</a:t>
            </a:r>
            <a:endParaRPr lang="nl-NL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0707"/>
            <a:ext cx="3723821" cy="2309957"/>
          </a:xfrm>
        </p:spPr>
      </p:pic>
      <p:sp>
        <p:nvSpPr>
          <p:cNvPr id="9" name="TextBox 8"/>
          <p:cNvSpPr txBox="1"/>
          <p:nvPr/>
        </p:nvSpPr>
        <p:spPr>
          <a:xfrm>
            <a:off x="838200" y="4366422"/>
            <a:ext cx="3723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Altered test setup</a:t>
            </a:r>
            <a:endParaRPr lang="nl-NL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561" y="1675101"/>
            <a:ext cx="7143750" cy="45053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13664" y="6180426"/>
            <a:ext cx="638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case Result:  showing Perfect synchronization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0570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5" y="121516"/>
            <a:ext cx="7566244" cy="4351338"/>
          </a:xfrm>
        </p:spPr>
      </p:pic>
      <p:sp>
        <p:nvSpPr>
          <p:cNvPr id="5" name="TextBox 4"/>
          <p:cNvSpPr txBox="1"/>
          <p:nvPr/>
        </p:nvSpPr>
        <p:spPr>
          <a:xfrm>
            <a:off x="1018310" y="4288188"/>
            <a:ext cx="638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Worst case: Synchronizations error of 450ms.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8407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30691" cy="788266"/>
          </a:xfrm>
        </p:spPr>
        <p:txBody>
          <a:bodyPr/>
          <a:lstStyle/>
          <a:p>
            <a:r>
              <a:rPr lang="en-US" dirty="0" smtClean="0"/>
              <a:t>Decrease in clock tick to 1ms.</a:t>
            </a:r>
            <a:endParaRPr lang="nl-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914" y="1153392"/>
            <a:ext cx="7286625" cy="4581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67691" y="5734052"/>
            <a:ext cx="739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case : Clock Synchronization error of approximately 10ms.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46533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989" y="727363"/>
            <a:ext cx="6686550" cy="4048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36989" y="5015552"/>
            <a:ext cx="638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Worst case: Synchronizations error of 200ms.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0258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Decrease the sampling period to 10ms</a:t>
            </a:r>
            <a:endParaRPr lang="nl-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3" y="1441162"/>
            <a:ext cx="7566244" cy="4351338"/>
          </a:xfrm>
        </p:spPr>
      </p:pic>
      <p:sp>
        <p:nvSpPr>
          <p:cNvPr id="6" name="TextBox 5"/>
          <p:cNvSpPr txBox="1"/>
          <p:nvPr/>
        </p:nvSpPr>
        <p:spPr>
          <a:xfrm>
            <a:off x="1049482" y="5792500"/>
            <a:ext cx="592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case : synchronization error of 40ms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96011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240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Agreed Goals last week </vt:lpstr>
      <vt:lpstr>Reasons for clock drift</vt:lpstr>
      <vt:lpstr>PowerPoint Presentation</vt:lpstr>
      <vt:lpstr>Results:</vt:lpstr>
      <vt:lpstr>Test setup and results</vt:lpstr>
      <vt:lpstr>PowerPoint Presentation</vt:lpstr>
      <vt:lpstr>Decrease in clock tick to 1ms.</vt:lpstr>
      <vt:lpstr>PowerPoint Presentation</vt:lpstr>
      <vt:lpstr>Decrease the sampling period to 10ms</vt:lpstr>
      <vt:lpstr>PowerPoint Presentation</vt:lpstr>
      <vt:lpstr>Points to discuss</vt:lpstr>
    </vt:vector>
  </TitlesOfParts>
  <Company>Philips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Govindaraju, Arpan</dc:creator>
  <cp:lastModifiedBy>Govindaraju, Arpan</cp:lastModifiedBy>
  <cp:revision>15</cp:revision>
  <dcterms:created xsi:type="dcterms:W3CDTF">2016-01-25T10:10:34Z</dcterms:created>
  <dcterms:modified xsi:type="dcterms:W3CDTF">2016-01-25T13:27:46Z</dcterms:modified>
</cp:coreProperties>
</file>