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0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816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7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995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36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14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03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1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80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6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5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6273-E5D0-44A0-A4F4-734F2F7A90F1}" type="datetimeFigureOut">
              <a:rPr lang="nl-NL" smtClean="0"/>
              <a:t>3-2-2016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94E3-9C7E-4B48-A405-773E50FC56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41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36" y="197573"/>
            <a:ext cx="9144000" cy="976601"/>
          </a:xfrm>
        </p:spPr>
        <p:txBody>
          <a:bodyPr>
            <a:normAutofit/>
          </a:bodyPr>
          <a:lstStyle/>
          <a:p>
            <a:r>
              <a:rPr lang="en-US" sz="4000" dirty="0"/>
              <a:t>Agreed Goals last week 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36" y="1641765"/>
            <a:ext cx="9144000" cy="274319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Complete the implementation on the </a:t>
            </a:r>
            <a:r>
              <a:rPr lang="en-US" dirty="0" err="1"/>
              <a:t>memsic</a:t>
            </a:r>
            <a:r>
              <a:rPr lang="en-US" dirty="0"/>
              <a:t> sensor.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 smtClean="0"/>
              <a:t>on which </a:t>
            </a:r>
            <a:r>
              <a:rPr lang="en-US" dirty="0"/>
              <a:t>channels motes communicate in TI </a:t>
            </a:r>
            <a:r>
              <a:rPr lang="en-US" dirty="0" smtClean="0"/>
              <a:t>sensor(13) </a:t>
            </a:r>
            <a:r>
              <a:rPr lang="en-US" dirty="0"/>
              <a:t>and </a:t>
            </a:r>
            <a:r>
              <a:rPr lang="en-US" dirty="0" err="1"/>
              <a:t>memsic</a:t>
            </a:r>
            <a:r>
              <a:rPr lang="en-US" dirty="0"/>
              <a:t> </a:t>
            </a:r>
            <a:r>
              <a:rPr lang="en-US" dirty="0" smtClean="0"/>
              <a:t>sensor(16).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Setting </a:t>
            </a:r>
            <a:r>
              <a:rPr lang="en-US" dirty="0"/>
              <a:t>up the test </a:t>
            </a:r>
            <a:r>
              <a:rPr lang="en-US" dirty="0" smtClean="0"/>
              <a:t>bed(Test bed with TI sensors has been completed,</a:t>
            </a:r>
          </a:p>
          <a:p>
            <a:pPr algn="l"/>
            <a:r>
              <a:rPr lang="en-US" dirty="0"/>
              <a:t> </a:t>
            </a:r>
            <a:r>
              <a:rPr lang="en-US" dirty="0" err="1" smtClean="0"/>
              <a:t>memsic</a:t>
            </a:r>
            <a:r>
              <a:rPr lang="en-US" dirty="0" smtClean="0"/>
              <a:t> sensors need to be installed).</a:t>
            </a:r>
            <a:endParaRPr lang="nl-NL" dirty="0"/>
          </a:p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2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171"/>
            <a:ext cx="10383982" cy="9960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Summary of work done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of test bed with TI sensor and collecting data.</a:t>
            </a:r>
          </a:p>
          <a:p>
            <a:r>
              <a:rPr lang="en-US" dirty="0" err="1" smtClean="0"/>
              <a:t>Memsic</a:t>
            </a:r>
            <a:r>
              <a:rPr lang="en-US" dirty="0" smtClean="0"/>
              <a:t> sensor: Time synchronization, sensor data acquisition.</a:t>
            </a:r>
          </a:p>
          <a:p>
            <a:r>
              <a:rPr lang="en-US" dirty="0"/>
              <a:t>Flooding time synchronization </a:t>
            </a:r>
            <a:r>
              <a:rPr lang="en-US" dirty="0" smtClean="0"/>
              <a:t>protocol </a:t>
            </a:r>
            <a:r>
              <a:rPr lang="en-US" dirty="0"/>
              <a:t>provided </a:t>
            </a:r>
            <a:r>
              <a:rPr lang="en-US" dirty="0" smtClean="0"/>
              <a:t>by </a:t>
            </a:r>
            <a:r>
              <a:rPr lang="en-US" dirty="0"/>
              <a:t> Miklos </a:t>
            </a:r>
            <a:r>
              <a:rPr lang="en-US" dirty="0" smtClean="0"/>
              <a:t>Maroti et </a:t>
            </a:r>
            <a:r>
              <a:rPr lang="en-US" dirty="0" smtClean="0"/>
              <a:t>al </a:t>
            </a:r>
            <a:r>
              <a:rPr lang="en-US" dirty="0" smtClean="0"/>
              <a:t>has been </a:t>
            </a:r>
            <a:r>
              <a:rPr lang="en-US" dirty="0" smtClean="0"/>
              <a:t>used for </a:t>
            </a:r>
            <a:r>
              <a:rPr lang="en-US" dirty="0" err="1" smtClean="0"/>
              <a:t>memsic</a:t>
            </a:r>
            <a:r>
              <a:rPr lang="en-US" dirty="0" smtClean="0"/>
              <a:t> sensors. </a:t>
            </a: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03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924" y="5559640"/>
            <a:ext cx="10515600" cy="1325563"/>
          </a:xfrm>
        </p:spPr>
        <p:txBody>
          <a:bodyPr/>
          <a:lstStyle/>
          <a:p>
            <a:r>
              <a:rPr lang="en-US" dirty="0" smtClean="0"/>
              <a:t>Walking from node 1 to node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382"/>
            <a:ext cx="8036417" cy="4923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6445" y="3108520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0-1 PIR output</a:t>
            </a:r>
          </a:p>
          <a:p>
            <a:r>
              <a:rPr lang="en-US" dirty="0" smtClean="0"/>
              <a:t>-1 Packet loss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1004" y="8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nl-N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18973"/>
              </p:ext>
            </p:extLst>
          </p:nvPr>
        </p:nvGraphicFramePr>
        <p:xfrm>
          <a:off x="9427335" y="395944"/>
          <a:ext cx="2356836" cy="173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418"/>
                <a:gridCol w="1178418"/>
              </a:tblGrid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07639" y="2204011"/>
            <a:ext cx="200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610125"/>
            <a:ext cx="9168344" cy="5107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9542" y="3100227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0-1 PIR output</a:t>
            </a:r>
          </a:p>
          <a:p>
            <a:r>
              <a:rPr lang="en-US" dirty="0" smtClean="0"/>
              <a:t>-1 Packet </a:t>
            </a:r>
            <a:r>
              <a:rPr lang="en-US" dirty="0" smtClean="0"/>
              <a:t>lost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11746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Scenario: Walking from node 8 to node 1 and then back from 1 to 8. This is repeated twice.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1109"/>
              </p:ext>
            </p:extLst>
          </p:nvPr>
        </p:nvGraphicFramePr>
        <p:xfrm>
          <a:off x="9500852" y="290983"/>
          <a:ext cx="2356836" cy="173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418"/>
                <a:gridCol w="1178418"/>
              </a:tblGrid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29757" y="2191773"/>
            <a:ext cx="200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4329"/>
            <a:ext cx="10733458" cy="5386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3220" y="5775916"/>
            <a:ext cx="10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Entered from door which is at node3 and move towards node 8.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7425"/>
              </p:ext>
            </p:extLst>
          </p:nvPr>
        </p:nvGraphicFramePr>
        <p:xfrm>
          <a:off x="9835164" y="290983"/>
          <a:ext cx="2356836" cy="173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418"/>
                <a:gridCol w="1178418"/>
              </a:tblGrid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19366" y="2200267"/>
            <a:ext cx="200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33264" cy="902566"/>
          </a:xfrm>
        </p:spPr>
        <p:txBody>
          <a:bodyPr/>
          <a:lstStyle/>
          <a:p>
            <a:r>
              <a:rPr lang="en-US" dirty="0"/>
              <a:t>Points to discuss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692"/>
            <a:ext cx="9833264" cy="8104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Use cases for </a:t>
            </a:r>
            <a:r>
              <a:rPr lang="en-US" dirty="0" smtClean="0"/>
              <a:t>collecting data.</a:t>
            </a:r>
          </a:p>
          <a:p>
            <a:r>
              <a:rPr lang="en-US" dirty="0" smtClean="0"/>
              <a:t>Paper suggestions for data analysis.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74562"/>
            <a:ext cx="104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Goals for the week.</a:t>
            </a:r>
            <a:endParaRPr lang="nl-N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117272"/>
            <a:ext cx="10141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Collect data from both TI and </a:t>
            </a:r>
            <a:r>
              <a:rPr lang="en-US" sz="2800" dirty="0" err="1" smtClean="0"/>
              <a:t>Memsic</a:t>
            </a:r>
            <a:r>
              <a:rPr lang="en-US" sz="2800" dirty="0" smtClean="0"/>
              <a:t>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Literature </a:t>
            </a:r>
            <a:r>
              <a:rPr lang="en-US" sz="2800" dirty="0" smtClean="0"/>
              <a:t>review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Start </a:t>
            </a:r>
            <a:r>
              <a:rPr lang="en-US" sz="2800" dirty="0" smtClean="0"/>
              <a:t>with </a:t>
            </a:r>
            <a:r>
              <a:rPr lang="en-US" sz="2800" dirty="0" smtClean="0"/>
              <a:t>data analysis.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504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204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Agreed Goals last week </vt:lpstr>
      <vt:lpstr>Summary of work done </vt:lpstr>
      <vt:lpstr>Walking from node 1 to node 8</vt:lpstr>
      <vt:lpstr>PowerPoint Presentation</vt:lpstr>
      <vt:lpstr>PowerPoint Presentation</vt:lpstr>
      <vt:lpstr>Points to discuss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Govindaraju, Arpan</dc:creator>
  <cp:lastModifiedBy>Govindaraju, Arpan</cp:lastModifiedBy>
  <cp:revision>21</cp:revision>
  <dcterms:created xsi:type="dcterms:W3CDTF">2016-02-01T16:08:28Z</dcterms:created>
  <dcterms:modified xsi:type="dcterms:W3CDTF">2016-02-03T15:45:30Z</dcterms:modified>
</cp:coreProperties>
</file>