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9AA5-E304-4472-992A-33C2CCF58F27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56DC-2C74-4791-96F8-EB0AD538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90358"/>
            <a:ext cx="9144000" cy="165576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Collect data from both TI and </a:t>
            </a:r>
            <a:r>
              <a:rPr lang="en-US" dirty="0" err="1" smtClean="0"/>
              <a:t>Memsic</a:t>
            </a:r>
            <a:r>
              <a:rPr lang="en-US" dirty="0" smtClean="0"/>
              <a:t> sensor.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Literature survey.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Start With data analysis.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34733"/>
            <a:ext cx="9144000" cy="976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Agreed Goals last week </a:t>
            </a:r>
            <a:endParaRPr lang="nl-NL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4009" y="3246120"/>
            <a:ext cx="1032025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Summary of work done</a:t>
            </a:r>
            <a:r>
              <a:rPr lang="nl-NL" sz="4000" dirty="0" smtClean="0"/>
              <a:t/>
            </a:r>
            <a:br>
              <a:rPr lang="nl-NL" sz="4000" dirty="0" smtClean="0"/>
            </a:br>
            <a:endParaRPr lang="nl-NL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661375" y="3825025"/>
            <a:ext cx="967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Installation of </a:t>
            </a:r>
            <a:r>
              <a:rPr lang="en-US" dirty="0" err="1" smtClean="0"/>
              <a:t>Memsic</a:t>
            </a:r>
            <a:r>
              <a:rPr lang="en-US" dirty="0" smtClean="0"/>
              <a:t>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of data from TI and </a:t>
            </a:r>
            <a:r>
              <a:rPr lang="en-US" dirty="0" err="1" smtClean="0"/>
              <a:t>Memsic</a:t>
            </a:r>
            <a:r>
              <a:rPr lang="en-US" dirty="0" smtClean="0"/>
              <a:t>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literature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31887" cy="1017431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41" y="652797"/>
            <a:ext cx="8033198" cy="6024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90208" y="4984124"/>
            <a:ext cx="324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Thursday afternoon. Data collected for approximately 1.5hrs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7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93" y="254402"/>
            <a:ext cx="10214761" cy="4868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761" y="5434885"/>
            <a:ext cx="106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Friday after lunch.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198994" cy="1262129"/>
          </a:xfrm>
        </p:spPr>
        <p:txBody>
          <a:bodyPr/>
          <a:lstStyle/>
          <a:p>
            <a:r>
              <a:rPr lang="en-US" dirty="0" smtClean="0"/>
              <a:t>Collect data with at least 4 people in the room. </a:t>
            </a:r>
          </a:p>
          <a:p>
            <a:r>
              <a:rPr lang="en-US" dirty="0" smtClean="0"/>
              <a:t>Data analysis and literature survey.</a:t>
            </a:r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096500" cy="88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Goals for the week.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81027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Results</vt:lpstr>
      <vt:lpstr>PowerPoint Presentation</vt:lpstr>
      <vt:lpstr>Goals for the week.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k</dc:creator>
  <cp:lastModifiedBy>arpan k</cp:lastModifiedBy>
  <cp:revision>2</cp:revision>
  <dcterms:created xsi:type="dcterms:W3CDTF">2016-02-07T21:48:08Z</dcterms:created>
  <dcterms:modified xsi:type="dcterms:W3CDTF">2016-02-07T22:05:07Z</dcterms:modified>
</cp:coreProperties>
</file>