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4"/>
  </p:sldMasterIdLst>
  <p:notesMasterIdLst>
    <p:notesMasterId r:id="rId14"/>
  </p:notesMasterIdLst>
  <p:handoutMasterIdLst>
    <p:handoutMasterId r:id="rId15"/>
  </p:handoutMasterIdLst>
  <p:sldIdLst>
    <p:sldId id="304" r:id="rId5"/>
    <p:sldId id="323" r:id="rId6"/>
    <p:sldId id="307" r:id="rId7"/>
    <p:sldId id="282" r:id="rId8"/>
    <p:sldId id="314" r:id="rId9"/>
    <p:sldId id="326" r:id="rId10"/>
    <p:sldId id="346" r:id="rId11"/>
    <p:sldId id="344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806" autoAdjust="0"/>
  </p:normalViewPr>
  <p:slideViewPr>
    <p:cSldViewPr snapToGrid="0" snapToObjects="1">
      <p:cViewPr varScale="1">
        <p:scale>
          <a:sx n="69" d="100"/>
          <a:sy n="69" d="100"/>
        </p:scale>
        <p:origin x="780" y="6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Tell them that this prototype was developed in last </a:t>
            </a:r>
            <a:r>
              <a:rPr lang="en-US" dirty="0" err="1"/>
              <a:t>last</a:t>
            </a:r>
            <a:r>
              <a:rPr lang="en-US" dirty="0"/>
              <a:t> sem. We will not dive deep into that</a:t>
            </a:r>
          </a:p>
        </p:txBody>
      </p:sp>
    </p:spTree>
    <p:extLst>
      <p:ext uri="{BB962C8B-B14F-4D97-AF65-F5344CB8AC3E}">
        <p14:creationId xmlns:p14="http://schemas.microsoft.com/office/powerpoint/2010/main" val="4160212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31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3336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0274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27789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14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9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4448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3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0327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95669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5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6953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347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6081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6EB01DA-CEB8-70B1-6003-551749CE1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4D8399-DBEE-284A-8C28-9182806E4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18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616DC04-9FF9-132A-7543-B3C514F23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F8BD1C-1ACC-A138-0C3A-0AF2B1070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5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8CC425B-5CE0-2ADE-61A7-068AB43FB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2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9A77A52-1FC8-D200-B67A-7AE414E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7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42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651" r:id="rId18"/>
    <p:sldLayoutId id="2147483680" r:id="rId19"/>
    <p:sldLayoutId id="2147483687" r:id="rId20"/>
    <p:sldLayoutId id="2147483688" r:id="rId21"/>
    <p:sldLayoutId id="2147483689" r:id="rId22"/>
    <p:sldLayoutId id="2147483691" r:id="rId2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Practice Exercise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34640"/>
            <a:ext cx="7290487" cy="253643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Demonstrating Git workflow with frontend and backend development using branching strategies.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349626"/>
          </a:xfrm>
        </p:spPr>
        <p:txBody>
          <a:bodyPr>
            <a:normAutofit/>
          </a:bodyPr>
          <a:lstStyle/>
          <a:p>
            <a:r>
              <a:rPr lang="en-IN" sz="2400" dirty="0"/>
              <a:t>Arpan Koley </a:t>
            </a:r>
          </a:p>
          <a:p>
            <a:r>
              <a:rPr lang="en-IN" sz="2400" dirty="0"/>
              <a:t>Aman Reza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5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919" y="1163875"/>
            <a:ext cx="5504120" cy="821443"/>
          </a:xfrm>
        </p:spPr>
        <p:txBody>
          <a:bodyPr/>
          <a:lstStyle/>
          <a:p>
            <a:r>
              <a:rPr lang="en-IN" dirty="0"/>
              <a:t>Project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316A0-417C-E566-6700-FB129D54F642}"/>
              </a:ext>
            </a:extLst>
          </p:cNvPr>
          <p:cNvSpPr txBox="1"/>
          <p:nvPr/>
        </p:nvSpPr>
        <p:spPr>
          <a:xfrm>
            <a:off x="4118919" y="2370138"/>
            <a:ext cx="71656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IN" sz="2400" dirty="0"/>
              <a:t>exercise1_repo/</a:t>
            </a:r>
          </a:p>
          <a:p>
            <a:r>
              <a:rPr lang="en-IN" sz="2400" dirty="0"/>
              <a:t>   </a:t>
            </a:r>
            <a:r>
              <a:rPr lang="en-IN" sz="2400" dirty="0" err="1"/>
              <a:t>grp_arpan_aman</a:t>
            </a:r>
            <a:r>
              <a:rPr lang="en-IN" sz="2400" dirty="0"/>
              <a:t>/</a:t>
            </a:r>
          </a:p>
          <a:p>
            <a:r>
              <a:rPr lang="en-IN" sz="2400" dirty="0"/>
              <a:t>		frontend/</a:t>
            </a:r>
          </a:p>
          <a:p>
            <a:r>
              <a:rPr lang="en-IN" sz="2400" dirty="0"/>
              <a:t>        		index.html</a:t>
            </a:r>
          </a:p>
          <a:p>
            <a:r>
              <a:rPr lang="en-IN" sz="2400" dirty="0"/>
              <a:t>   		backend/</a:t>
            </a:r>
          </a:p>
          <a:p>
            <a:r>
              <a:rPr lang="en-IN" sz="2400" dirty="0"/>
              <a:t>        		main.py</a:t>
            </a:r>
          </a:p>
          <a:p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457199"/>
            <a:ext cx="7965461" cy="994164"/>
          </a:xfrm>
        </p:spPr>
        <p:txBody>
          <a:bodyPr/>
          <a:lstStyle/>
          <a:p>
            <a:r>
              <a:rPr lang="en-IN" dirty="0"/>
              <a:t>Branch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400" dirty="0"/>
              <a:t>main – Main production branch</a:t>
            </a:r>
          </a:p>
          <a:p>
            <a:r>
              <a:rPr lang="en-US" sz="2400" dirty="0"/>
              <a:t>dev/</a:t>
            </a:r>
            <a:r>
              <a:rPr lang="en-US" sz="2400" dirty="0" err="1"/>
              <a:t>grp_arpan_aman</a:t>
            </a:r>
            <a:r>
              <a:rPr lang="en-US" sz="2400" dirty="0"/>
              <a:t> – New feature branch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28241"/>
            <a:ext cx="10511627" cy="1012785"/>
          </a:xfrm>
        </p:spPr>
        <p:txBody>
          <a:bodyPr/>
          <a:lstStyle/>
          <a:p>
            <a:r>
              <a:rPr lang="en-IN" dirty="0"/>
              <a:t>Development Flow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1829930"/>
            <a:ext cx="10810754" cy="4605775"/>
          </a:xfrm>
        </p:spPr>
        <p:txBody>
          <a:bodyPr>
            <a:normAutofit/>
          </a:bodyPr>
          <a:lstStyle/>
          <a:p>
            <a:r>
              <a:rPr lang="en-US" sz="2400" dirty="0"/>
              <a:t>1. Created main repository</a:t>
            </a:r>
          </a:p>
          <a:p>
            <a:r>
              <a:rPr lang="en-US" sz="2400" dirty="0"/>
              <a:t>2. Created a dev branch: dev/</a:t>
            </a:r>
            <a:r>
              <a:rPr lang="en-US" sz="2400" dirty="0" err="1"/>
              <a:t>grp_arpan_aman</a:t>
            </a:r>
            <a:endParaRPr lang="en-US" sz="2400" dirty="0"/>
          </a:p>
          <a:p>
            <a:r>
              <a:rPr lang="en-US" sz="2400" dirty="0"/>
              <a:t>3. Development on respective branches</a:t>
            </a:r>
          </a:p>
          <a:p>
            <a:r>
              <a:rPr lang="en-US" sz="2400" dirty="0"/>
              <a:t>4. Code reviewed and merged mutually</a:t>
            </a:r>
          </a:p>
          <a:p>
            <a:r>
              <a:rPr lang="en-US" sz="2400" dirty="0"/>
              <a:t>5. Final integration into main branch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493181"/>
            <a:ext cx="7796464" cy="1222385"/>
          </a:xfrm>
        </p:spPr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973" y="1990846"/>
            <a:ext cx="7567799" cy="4032519"/>
          </a:xfrm>
        </p:spPr>
        <p:txBody>
          <a:bodyPr>
            <a:normAutofit/>
          </a:bodyPr>
          <a:lstStyle/>
          <a:p>
            <a:r>
              <a:rPr lang="en-US" sz="2400" dirty="0"/>
              <a:t>1. Clone the repository:</a:t>
            </a:r>
          </a:p>
          <a:p>
            <a:r>
              <a:rPr lang="en-US" sz="2400" dirty="0"/>
              <a:t>   git clone https://github.com/arpan-jk/exercise1_repo.git</a:t>
            </a:r>
          </a:p>
          <a:p>
            <a:r>
              <a:rPr lang="en-US" sz="2400" dirty="0"/>
              <a:t>2. Navigate to directory:</a:t>
            </a:r>
          </a:p>
          <a:p>
            <a:r>
              <a:rPr lang="en-US" sz="2400" dirty="0"/>
              <a:t>   cd exercise1_repo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60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2F5C-E0A7-DD17-77E4-162D2835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Commands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D179-AE60-DEDD-0866-5271BF561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" y="2198645"/>
            <a:ext cx="11097491" cy="406597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git </a:t>
            </a:r>
            <a:r>
              <a:rPr lang="en-US" sz="2400" dirty="0" err="1"/>
              <a:t>init</a:t>
            </a:r>
            <a:r>
              <a:rPr lang="en-US" sz="2400" dirty="0"/>
              <a:t> – Initialize a new Git repository</a:t>
            </a:r>
          </a:p>
          <a:p>
            <a:r>
              <a:rPr lang="en-US" sz="2400" dirty="0"/>
              <a:t>git remote add origin &lt;repo-</a:t>
            </a:r>
            <a:r>
              <a:rPr lang="en-US" sz="2400" dirty="0" err="1"/>
              <a:t>url</a:t>
            </a:r>
            <a:r>
              <a:rPr lang="en-US" sz="2400" dirty="0"/>
              <a:t>&gt; – Adds remote origin to local</a:t>
            </a:r>
          </a:p>
          <a:p>
            <a:r>
              <a:rPr lang="en-US" sz="2400" dirty="0"/>
              <a:t>git clone &lt;repo-</a:t>
            </a:r>
            <a:r>
              <a:rPr lang="en-US" sz="2400" dirty="0" err="1"/>
              <a:t>url</a:t>
            </a:r>
            <a:r>
              <a:rPr lang="en-US" sz="2400" dirty="0"/>
              <a:t>&gt; – Clone an existing repository</a:t>
            </a:r>
          </a:p>
          <a:p>
            <a:r>
              <a:rPr lang="en-US" sz="2400" dirty="0"/>
              <a:t>git checkout -b &lt;branch-name&gt; – Create and switch to a new branch</a:t>
            </a:r>
          </a:p>
          <a:p>
            <a:r>
              <a:rPr lang="en-US" sz="2400" dirty="0"/>
              <a:t>git branch – List all branches</a:t>
            </a:r>
          </a:p>
          <a:p>
            <a:r>
              <a:rPr lang="en-US" sz="2400" dirty="0"/>
              <a:t>git status – Show status of changes</a:t>
            </a:r>
          </a:p>
          <a:p>
            <a:r>
              <a:rPr lang="en-US" sz="2400" dirty="0"/>
              <a:t>git add . – Stage all changes</a:t>
            </a:r>
          </a:p>
          <a:p>
            <a:r>
              <a:rPr lang="en-US" sz="2400" dirty="0"/>
              <a:t>git commit -m "message" – Commit staged changes with a message</a:t>
            </a:r>
          </a:p>
          <a:p>
            <a:r>
              <a:rPr lang="en-US" sz="2400" dirty="0"/>
              <a:t>git push –u origin main – Set upstream branch to main and push the changes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DB08D-2915-CA6F-2E0B-62182860BE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5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D84C-A81A-ACBB-90BD-0ABE91E4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F08D-562B-5C19-6326-DECA421D98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sz="2400" dirty="0"/>
              <a:t>Git branching and merging strategies</a:t>
            </a:r>
          </a:p>
          <a:p>
            <a:r>
              <a:rPr lang="en-IN" sz="2400" dirty="0"/>
              <a:t>Code organization and project structure</a:t>
            </a:r>
          </a:p>
          <a:p>
            <a:r>
              <a:rPr lang="en-IN" sz="2400" dirty="0"/>
              <a:t>Conflict resolution and team coordination</a:t>
            </a:r>
          </a:p>
          <a:p>
            <a:r>
              <a:rPr lang="en-IN" sz="2400" dirty="0"/>
              <a:t>Git commands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FBEC1-68D0-5DE0-9F9A-DA05E0B033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3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1504</TotalTime>
  <Words>298</Words>
  <Application>Microsoft Office PowerPoint</Application>
  <PresentationFormat>Widescreen</PresentationFormat>
  <Paragraphs>57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Calibri</vt:lpstr>
      <vt:lpstr>Tw Cen MT</vt:lpstr>
      <vt:lpstr>Tw Cen MT Condensed</vt:lpstr>
      <vt:lpstr>Wingdings 3</vt:lpstr>
      <vt:lpstr>Integral</vt:lpstr>
      <vt:lpstr>Git Practice Exercise </vt:lpstr>
      <vt:lpstr>Team Members </vt:lpstr>
      <vt:lpstr>Project Structure</vt:lpstr>
      <vt:lpstr>Branch Structure</vt:lpstr>
      <vt:lpstr>Development Flow</vt:lpstr>
      <vt:lpstr>Installation</vt:lpstr>
      <vt:lpstr>Git Commands Used</vt:lpstr>
      <vt:lpstr>What We Learned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2021ugcs060_Ankur Kumar</dc:creator>
  <cp:lastModifiedBy>Aman Reza</cp:lastModifiedBy>
  <cp:revision>29</cp:revision>
  <dcterms:created xsi:type="dcterms:W3CDTF">2024-10-20T17:38:26Z</dcterms:created>
  <dcterms:modified xsi:type="dcterms:W3CDTF">2025-06-11T17:29:51Z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