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58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116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31DDDC97-CCF7-482D-9F50-E9478E3E0635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941003-4519-43A8-B7A4-CFF305AE17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DC97-CCF7-482D-9F50-E9478E3E0635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1003-4519-43A8-B7A4-CFF305AE17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DC97-CCF7-482D-9F50-E9478E3E0635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1003-4519-43A8-B7A4-CFF305AE17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1DDDC97-CCF7-482D-9F50-E9478E3E0635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C941003-4519-43A8-B7A4-CFF305AE17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DC97-CCF7-482D-9F50-E9478E3E0635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941003-4519-43A8-B7A4-CFF305AE17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1DDDC97-CCF7-482D-9F50-E9478E3E0635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941003-4519-43A8-B7A4-CFF305AE17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1DDDC97-CCF7-482D-9F50-E9478E3E0635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C941003-4519-43A8-B7A4-CFF305AE17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DC97-CCF7-482D-9F50-E9478E3E0635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941003-4519-43A8-B7A4-CFF305AE17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DC97-CCF7-482D-9F50-E9478E3E0635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941003-4519-43A8-B7A4-CFF305AE17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1DDDC97-CCF7-482D-9F50-E9478E3E0635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941003-4519-43A8-B7A4-CFF305AE17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31DDDC97-CCF7-482D-9F50-E9478E3E0635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9C941003-4519-43A8-B7A4-CFF305AE17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31DDDC97-CCF7-482D-9F50-E9478E3E0635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C941003-4519-43A8-B7A4-CFF305AE174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rpan-khandelwal.github.io/woopy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802640"/>
          </a:xfrm>
        </p:spPr>
        <p:txBody>
          <a:bodyPr>
            <a:no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</a:rPr>
              <a:t>wo</a:t>
            </a:r>
            <a:r>
              <a:rPr lang="en-US" sz="3600" dirty="0" err="1" smtClean="0">
                <a:solidFill>
                  <a:srgbClr val="002060"/>
                </a:solidFill>
              </a:rPr>
              <a:t>opy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8600" y="5029200"/>
            <a:ext cx="4013200" cy="1676400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1600" b="0" i="0" kern="1200" cap="none" spc="0" baseline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ahoma" pitchFamily="34" charset="0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ahoma" pitchFamily="34" charset="0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ahoma" pitchFamily="34" charset="0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ahoma" pitchFamily="34" charset="0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5014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WOR</a:t>
            </a:r>
            <a:r>
              <a:rPr lang="en-US" sz="3200" dirty="0" err="1" smtClean="0">
                <a:solidFill>
                  <a:srgbClr val="0070C0"/>
                </a:solidFill>
              </a:rPr>
              <a:t>king</a:t>
            </a:r>
            <a:endParaRPr lang="en-U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3581400"/>
            <a:ext cx="9143999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14400" y="2133600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Step 3 : Use arrow keys to move the car if you hit another car Game Over message shown there with your highest score. 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hank-you-heart-smile-emoji-wooden-bokeh-light-background-125814550.jp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1676400"/>
            <a:ext cx="9144000" cy="5181600"/>
          </a:xfrm>
          <a:ln>
            <a:solidFill>
              <a:schemeClr val="accent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Thank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you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0800" y="4572000"/>
            <a:ext cx="4013200" cy="2286000"/>
          </a:xfrm>
        </p:spPr>
        <p:txBody>
          <a:bodyPr/>
          <a:lstStyle/>
          <a:p>
            <a:pPr algn="l"/>
            <a:r>
              <a:rPr lang="en-US" sz="2000" dirty="0" smtClean="0">
                <a:solidFill>
                  <a:srgbClr val="00B0F0"/>
                </a:solidFill>
              </a:rPr>
              <a:t>Submitted by:-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Achyut</a:t>
            </a:r>
            <a:r>
              <a:rPr lang="en-US" dirty="0" smtClean="0">
                <a:solidFill>
                  <a:schemeClr val="tx1"/>
                </a:solidFill>
              </a:rPr>
              <a:t>  Kumar  </a:t>
            </a:r>
            <a:r>
              <a:rPr lang="en-US" dirty="0" err="1" smtClean="0">
                <a:solidFill>
                  <a:schemeClr val="tx1"/>
                </a:solidFill>
              </a:rPr>
              <a:t>Tiwari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Arpan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Khandelwal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Abhishek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Yadav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Abhishek</a:t>
            </a:r>
            <a:r>
              <a:rPr lang="en-US" dirty="0" smtClean="0">
                <a:solidFill>
                  <a:schemeClr val="tx1"/>
                </a:solidFill>
              </a:rPr>
              <a:t>  Singh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Kuldeep</a:t>
            </a:r>
            <a:r>
              <a:rPr lang="en-US" dirty="0" smtClean="0">
                <a:solidFill>
                  <a:schemeClr val="tx1"/>
                </a:solidFill>
              </a:rPr>
              <a:t>  Kumar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726440"/>
          </a:xfrm>
        </p:spPr>
        <p:txBody>
          <a:bodyPr>
            <a:no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</a:rPr>
              <a:t>wo</a:t>
            </a:r>
            <a:r>
              <a:rPr lang="en-US" sz="3600" dirty="0" err="1" smtClean="0">
                <a:solidFill>
                  <a:srgbClr val="002060"/>
                </a:solidFill>
              </a:rPr>
              <a:t>opy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8600" y="4572000"/>
            <a:ext cx="4013200" cy="1676400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1600" b="0" i="0" kern="1200" cap="none" spc="0" baseline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ahoma" pitchFamily="34" charset="0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ahoma" pitchFamily="34" charset="0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ahoma" pitchFamily="34" charset="0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ahoma" pitchFamily="34" charset="0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rgbClr val="00B0F0"/>
                </a:solidFill>
              </a:rPr>
              <a:t>Submitted to:-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        Mr. Farman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501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762000" y="2590800"/>
            <a:ext cx="7696200" cy="3505200"/>
          </a:xfrm>
        </p:spPr>
        <p:txBody>
          <a:bodyPr/>
          <a:lstStyle/>
          <a:p>
            <a:pPr algn="l"/>
            <a:r>
              <a:rPr lang="en-US" sz="2400" dirty="0" smtClean="0"/>
              <a:t>Our Project is a Web based car racing game . The objective of this game is to survive as long as possible and get to the High scores in the shortest possible time while avoiding the obstacles on the tracks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Over</a:t>
            </a:r>
            <a:r>
              <a:rPr lang="en-US" sz="2400" dirty="0" smtClean="0">
                <a:solidFill>
                  <a:srgbClr val="0070C0"/>
                </a:solidFill>
              </a:rPr>
              <a:t>view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2438400"/>
            <a:ext cx="8229600" cy="3352800"/>
          </a:xfrm>
        </p:spPr>
        <p:txBody>
          <a:bodyPr>
            <a:normAutofit fontScale="925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The game is created in Js , html5 AND </a:t>
            </a:r>
            <a:r>
              <a:rPr lang="en-US" sz="2400" dirty="0" err="1" smtClean="0"/>
              <a:t>Css</a:t>
            </a:r>
            <a:r>
              <a:rPr lang="en-US" sz="2400" dirty="0" smtClean="0"/>
              <a:t>.</a:t>
            </a:r>
            <a:endParaRPr lang="en-US" sz="2400" dirty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 smtClean="0"/>
              <a:t>Initially the game was created for Linux and Window platform.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 smtClean="0"/>
              <a:t>The User will play the game to achieve highest score.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 smtClean="0"/>
              <a:t>The user can select the playing mode according to its choice weather he/she wants to play in medium mode or in hard mode.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 smtClean="0"/>
              <a:t>Although the game is running, the scores are automatically increasing.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 smtClean="0"/>
              <a:t>On collision the scores were stopped.</a:t>
            </a:r>
            <a:endParaRPr lang="en-US" sz="2400" dirty="0"/>
          </a:p>
          <a:p>
            <a:pPr marL="457200" indent="-457200" algn="just"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DESCR</a:t>
            </a:r>
            <a:r>
              <a:rPr lang="en-US" sz="2400" dirty="0" smtClean="0">
                <a:solidFill>
                  <a:srgbClr val="0070C0"/>
                </a:solidFill>
              </a:rPr>
              <a:t>IPTION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4619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143000" y="2514600"/>
            <a:ext cx="7543800" cy="3581400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US" dirty="0" smtClean="0"/>
              <a:t>On collision, the user will have three choices 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 According to his choice, the user will redirected to particular Activity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DESCR</a:t>
            </a:r>
            <a:r>
              <a:rPr lang="en-US" sz="2400" dirty="0" smtClean="0">
                <a:solidFill>
                  <a:srgbClr val="0070C0"/>
                </a:solidFill>
              </a:rPr>
              <a:t>IPTION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2819400"/>
            <a:ext cx="8229600" cy="27432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dirty="0" smtClean="0"/>
              <a:t>The backend coding of game is done in </a:t>
            </a:r>
            <a:r>
              <a:rPr lang="en-US" dirty="0" err="1" smtClean="0"/>
              <a:t>Javascript</a:t>
            </a:r>
            <a:r>
              <a:rPr lang="en-US" dirty="0" smtClean="0"/>
              <a:t> language. The compiling and editing is done in Mono Developer..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This is 2D game with 2 different control settings and different playing modes. 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The car speed is vary by different playing modes according to user's choice.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SPECIFI</a:t>
            </a:r>
            <a:r>
              <a:rPr lang="en-US" sz="2400" dirty="0" smtClean="0">
                <a:solidFill>
                  <a:srgbClr val="0070C0"/>
                </a:solidFill>
              </a:rPr>
              <a:t>CATIONS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838200" y="2514600"/>
            <a:ext cx="7848600" cy="3581400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US" dirty="0" smtClean="0"/>
              <a:t>The compatible Web game is user friendly which is capable to entertain the user and also increase the interest of user creating different obstacles on the path of player's car.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The delay between the obstacles cars is vary by different playing modes.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In medium, the delay is 3.7secs while in hard mode the delay is 2.0secs.</a:t>
            </a:r>
          </a:p>
          <a:p>
            <a:pPr algn="l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specifi</a:t>
            </a:r>
            <a:r>
              <a:rPr lang="en-US" sz="2400" dirty="0" smtClean="0">
                <a:solidFill>
                  <a:srgbClr val="0070C0"/>
                </a:solidFill>
              </a:rPr>
              <a:t>cations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066800" y="2209800"/>
            <a:ext cx="7620000" cy="3886200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US" sz="2400" dirty="0" smtClean="0"/>
              <a:t>Step 1 : The user has to click on the link given below.</a:t>
            </a:r>
            <a:endParaRPr lang="en-US" sz="2400" dirty="0" smtClean="0"/>
          </a:p>
          <a:p>
            <a:pPr algn="l"/>
            <a:endParaRPr lang="en-US" sz="2400" dirty="0" smtClean="0"/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hlinkClick r:id="rId2"/>
              </a:rPr>
              <a:t>https://arpan-khandelwal.github.io/woopy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algn="l"/>
            <a:endParaRPr lang="en-US" sz="2400" dirty="0" smtClean="0"/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/>
              <a:t>This game </a:t>
            </a:r>
            <a:r>
              <a:rPr lang="en-US" sz="2400" dirty="0" smtClean="0"/>
              <a:t>not need any special permissions from </a:t>
            </a:r>
            <a:r>
              <a:rPr lang="en-US" sz="2400" dirty="0" smtClean="0"/>
              <a:t>user.</a:t>
            </a:r>
          </a:p>
          <a:p>
            <a:pPr algn="l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4600" y="990600"/>
            <a:ext cx="4114800" cy="70104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WOR</a:t>
            </a:r>
            <a:r>
              <a:rPr lang="en-US" sz="3200" dirty="0" err="1" smtClean="0">
                <a:solidFill>
                  <a:srgbClr val="0070C0"/>
                </a:solidFill>
              </a:rPr>
              <a:t>king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WOR</a:t>
            </a:r>
            <a:r>
              <a:rPr lang="en-US" sz="3200" dirty="0" err="1" smtClean="0">
                <a:solidFill>
                  <a:srgbClr val="0070C0"/>
                </a:solidFill>
              </a:rPr>
              <a:t>king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37338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85800" y="1905000"/>
            <a:ext cx="723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 2</a:t>
            </a:r>
            <a:r>
              <a:rPr lang="en-US" sz="2400" dirty="0" smtClean="0"/>
              <a:t>: </a:t>
            </a:r>
            <a:r>
              <a:rPr lang="en-US" sz="2400" dirty="0" smtClean="0"/>
              <a:t>Click on the link then </a:t>
            </a:r>
            <a:r>
              <a:rPr lang="en-US" sz="2400" dirty="0" smtClean="0"/>
              <a:t>user will redirect to </a:t>
            </a:r>
            <a:r>
              <a:rPr lang="en-US" sz="2400" dirty="0" smtClean="0"/>
              <a:t>front activity </a:t>
            </a:r>
            <a:r>
              <a:rPr lang="en-US" sz="2400" dirty="0" smtClean="0"/>
              <a:t>of the game in which user have to click </a:t>
            </a:r>
            <a:r>
              <a:rPr lang="en-US" sz="2400" dirty="0" smtClean="0"/>
              <a:t>on screen to enjoy or start the game.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370</Words>
  <Application>Microsoft Office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BlackTie</vt:lpstr>
      <vt:lpstr>woopy</vt:lpstr>
      <vt:lpstr>woopy</vt:lpstr>
      <vt:lpstr>Overview</vt:lpstr>
      <vt:lpstr>DESCRIPTION</vt:lpstr>
      <vt:lpstr>DESCRIPTION</vt:lpstr>
      <vt:lpstr>SPECIFICATIONS</vt:lpstr>
      <vt:lpstr>specifications</vt:lpstr>
      <vt:lpstr>WORking</vt:lpstr>
      <vt:lpstr>WORking</vt:lpstr>
      <vt:lpstr>WORking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</dc:title>
  <dc:creator>Windows User</dc:creator>
  <cp:lastModifiedBy>Windows User</cp:lastModifiedBy>
  <cp:revision>9</cp:revision>
  <dcterms:created xsi:type="dcterms:W3CDTF">2020-12-07T04:37:35Z</dcterms:created>
  <dcterms:modified xsi:type="dcterms:W3CDTF">2021-04-21T15:48:36Z</dcterms:modified>
</cp:coreProperties>
</file>