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73" r:id="rId3"/>
    <p:sldId id="257" r:id="rId4"/>
    <p:sldId id="258" r:id="rId5"/>
    <p:sldId id="271" r:id="rId6"/>
    <p:sldId id="272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8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5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65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3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0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7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B1AFC9-8830-4C46-AC21-F9C8B85EB6F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4996F0-6108-46EC-95F6-BA0D92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1143-B1D9-42D2-9C87-1AAED8CF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20489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DS 530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AE763-4347-45E1-8BD4-579EBCF2B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11880"/>
            <a:ext cx="5039360" cy="3508011"/>
          </a:xfrm>
        </p:spPr>
        <p:txBody>
          <a:bodyPr>
            <a:normAutofit/>
          </a:bodyPr>
          <a:lstStyle/>
          <a:p>
            <a:r>
              <a:rPr lang="en-US" sz="2800" b="1" dirty="0"/>
              <a:t>By Arpan Patel</a:t>
            </a:r>
          </a:p>
        </p:txBody>
      </p:sp>
    </p:spTree>
    <p:extLst>
      <p:ext uri="{BB962C8B-B14F-4D97-AF65-F5344CB8AC3E}">
        <p14:creationId xmlns:p14="http://schemas.microsoft.com/office/powerpoint/2010/main" val="168865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AC1B-E4BA-4472-AFA3-5493CA05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Redshift Cluster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92F0ED-9029-48ED-875A-3E47DE3FE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2032000"/>
            <a:ext cx="9704703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5561-CC28-46CC-83C7-99380E67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cluster for public access to yes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B8F3C9-BB59-444D-849B-3892F2C3A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440" y="2194560"/>
            <a:ext cx="9306560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8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104A-9B4D-482D-9C46-BEF5E451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publicly accessible to yes if you need to access from internet gateway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A78BF3-B0F4-47E4-A050-C89067CF1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161" y="2667000"/>
            <a:ext cx="837184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5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7AA7-2DC5-43DD-A3C6-9BF8DE7B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database user in aws redshift for query editor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3E7EF-8E70-4806-84CC-3A13C78A6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960" y="2667000"/>
            <a:ext cx="882904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3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8B13-BFDA-4CA7-BBD0-AAB46A61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 query editor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1BA1B-C06A-4EBF-84A8-CB388D267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793" y="2667000"/>
            <a:ext cx="582375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9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D7D7-8DCA-4A39-B0A0-D5F907D9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err="1"/>
              <a:t>pycharm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3F35C-292E-47EB-983D-FC2D35E6B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45" y="3192690"/>
            <a:ext cx="7247248" cy="2072820"/>
          </a:xfrm>
        </p:spPr>
      </p:pic>
    </p:spTree>
    <p:extLst>
      <p:ext uri="{BB962C8B-B14F-4D97-AF65-F5344CB8AC3E}">
        <p14:creationId xmlns:p14="http://schemas.microsoft.com/office/powerpoint/2010/main" val="361219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AD32-BEA2-4F18-803F-CF57A264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Queries in redshift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8A1E13-F7A7-46E9-AE99-8AA58784A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602" y="2667000"/>
            <a:ext cx="555413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9BAF-6153-429F-9577-0FDE5C5F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60B4-EF64-4FF4-AB3F-D4554E64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5801"/>
            <a:ext cx="10018713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448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3E88-0545-4AA6-AEA4-709F7C2F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942C-C282-4173-8507-1F255970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  <a:p>
            <a:r>
              <a:rPr lang="en-US" dirty="0"/>
              <a:t>PgAdmin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Aws redshift</a:t>
            </a:r>
          </a:p>
          <a:p>
            <a:r>
              <a:rPr lang="en-US" dirty="0"/>
              <a:t>Aws 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9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B646-8A10-405B-9A2F-FCDBCEAB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PostgreSQL pgadmin4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EAB2F8-2CCB-46CA-8322-D8977F5E8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1910080"/>
            <a:ext cx="941832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249F-3D96-4EAD-8EAC-749FABBD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code to convert tables to .csv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491C2-B876-42C4-B5E0-1380CAB8E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920240"/>
            <a:ext cx="10018713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147C-32CA-4179-9AA5-92121AA2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IAM user and assign access to s3 Bucket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8B11B6-2529-4EDD-972B-E622B5EDE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920" y="2667000"/>
            <a:ext cx="8382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55F9-D426-47DC-9F17-E0AEC07D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full access to user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C560EE-1A75-4B4F-BC60-7676EB66D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1" y="1996440"/>
            <a:ext cx="9445624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DDEE-2523-4B50-9505-2553E05C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S3 </a:t>
            </a:r>
            <a:r>
              <a:rPr lang="en-US" dirty="0"/>
              <a:t>Bucket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62650-499E-49E3-9E82-13FC490E0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1" y="2103120"/>
            <a:ext cx="920496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1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D8D-AD46-4EE7-B2D6-2CA30237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code to upload files into s3 bucket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F139A-2204-4597-AFC8-11AD38F9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2164080"/>
            <a:ext cx="7691120" cy="3627120"/>
          </a:xfrm>
        </p:spPr>
      </p:pic>
    </p:spTree>
    <p:extLst>
      <p:ext uri="{BB962C8B-B14F-4D97-AF65-F5344CB8AC3E}">
        <p14:creationId xmlns:p14="http://schemas.microsoft.com/office/powerpoint/2010/main" val="178498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9789-AFD9-4F61-AF05-05A99BAB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 files in S3 Bucket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A8A6B3-D059-479B-9AC9-4C199C0D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81" y="2077720"/>
            <a:ext cx="9672320" cy="46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47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274</TotalTime>
  <Words>99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DS 530 Project</vt:lpstr>
      <vt:lpstr>Resources</vt:lpstr>
      <vt:lpstr>PostgreSQL pgadmin4 </vt:lpstr>
      <vt:lpstr>Pycharm code to convert tables to .csv</vt:lpstr>
      <vt:lpstr>Create IAM user and assign access to s3 Bucket</vt:lpstr>
      <vt:lpstr>Assign full access to user </vt:lpstr>
      <vt:lpstr>S3 Bucket</vt:lpstr>
      <vt:lpstr>Pycharm code to upload files into s3 bucket</vt:lpstr>
      <vt:lpstr>Csv files in S3 Bucket</vt:lpstr>
      <vt:lpstr>Amazon Redshift Cluster </vt:lpstr>
      <vt:lpstr>Modifying cluster for public access to yes</vt:lpstr>
      <vt:lpstr>Now publicly accessible to yes if you need to access from internet gateway</vt:lpstr>
      <vt:lpstr>Connect to database user in aws redshift for query editor</vt:lpstr>
      <vt:lpstr>Redshift query editor</vt:lpstr>
      <vt:lpstr>Query pycharm</vt:lpstr>
      <vt:lpstr>Sample Queries in redshift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patel</dc:creator>
  <cp:lastModifiedBy>Arpan patel</cp:lastModifiedBy>
  <cp:revision>12</cp:revision>
  <dcterms:created xsi:type="dcterms:W3CDTF">2020-11-15T00:53:39Z</dcterms:created>
  <dcterms:modified xsi:type="dcterms:W3CDTF">2020-11-16T01:51:11Z</dcterms:modified>
</cp:coreProperties>
</file>