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product/data-analysi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970876" cy="88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indent="0">
              <a:lnSpc>
                <a:spcPts val="6561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 to Recommendation: Creating a Comprehensive Strategy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394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kern="1200" dirty="0">
                <a:solidFill>
                  <a:srgbClr val="3C393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proceed with our recommendation, we'll outline a comprehensive strategy in a PowerPoint presentation. We'll cover three phases: Data Exploration, Model Development, and Interpretation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lose-up of a pen pointing at a graph">
            <a:extLst>
              <a:ext uri="{FF2B5EF4-FFF2-40B4-BE49-F238E27FC236}">
                <a16:creationId xmlns:a16="http://schemas.microsoft.com/office/drawing/2014/main" id="{D422DC65-FC44-6185-E2FA-3DC938A8FC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69972" y="2164724"/>
            <a:ext cx="3800653" cy="26537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438382-FADD-4693-DA4C-63140C06673C}"/>
              </a:ext>
            </a:extLst>
          </p:cNvPr>
          <p:cNvSpPr txBox="1"/>
          <p:nvPr/>
        </p:nvSpPr>
        <p:spPr>
          <a:xfrm>
            <a:off x="4487825" y="1599626"/>
            <a:ext cx="4596062" cy="2462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Data Distribution Analysis</a:t>
            </a:r>
          </a:p>
          <a:p>
            <a:r>
              <a:rPr lang="en-US" dirty="0"/>
              <a:t>We'll deeply analyze data distributions to uncover patterns and gain insights that drive decision-making.</a:t>
            </a:r>
          </a:p>
          <a:p>
            <a:r>
              <a:rPr lang="en-US" b="1" dirty="0"/>
              <a:t>Feature Engineering</a:t>
            </a:r>
          </a:p>
          <a:p>
            <a:r>
              <a:rPr lang="en-US" dirty="0"/>
              <a:t>Through creative feature engineering techniques, we'll transform raw data into meaningful predictors for our models.</a:t>
            </a:r>
          </a:p>
          <a:p>
            <a:r>
              <a:rPr lang="en-US" b="1" dirty="0"/>
              <a:t>Data Transformations</a:t>
            </a:r>
          </a:p>
          <a:p>
            <a:r>
              <a:rPr lang="en-US" dirty="0"/>
              <a:t>Applying advanced data manipulation techniques, we'll preprocess and normalize the data to enhance model performance.</a:t>
            </a:r>
          </a:p>
        </p:txBody>
      </p:sp>
      <p:pic>
        <p:nvPicPr>
          <p:cNvPr id="1026" name="Picture 2" descr="Data Exploration &amp; Presentation - What's The Difference?">
            <a:extLst>
              <a:ext uri="{FF2B5EF4-FFF2-40B4-BE49-F238E27FC236}">
                <a16:creationId xmlns:a16="http://schemas.microsoft.com/office/drawing/2014/main" id="{684332C8-28DE-DBA0-DFC0-59186CD5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" y="1597988"/>
            <a:ext cx="4455747" cy="24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D07D6-F7BE-55D4-6392-5C166821E1D8}"/>
              </a:ext>
            </a:extLst>
          </p:cNvPr>
          <p:cNvSpPr txBox="1"/>
          <p:nvPr/>
        </p:nvSpPr>
        <p:spPr>
          <a:xfrm>
            <a:off x="0" y="1190053"/>
            <a:ext cx="4596062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Step 1: Determine Hypothesis</a:t>
            </a:r>
          </a:p>
          <a:p>
            <a:r>
              <a:rPr lang="en-US" dirty="0"/>
              <a:t>First, we need to formulate a hypothesis that relates to our business question and can be tested with the available data. We will then perform statistical testing to determine the validity of the hypothesis.</a:t>
            </a:r>
          </a:p>
          <a:p>
            <a:r>
              <a:rPr lang="en-US" b="1" dirty="0"/>
              <a:t>Step 2: Create Calculated Fields</a:t>
            </a:r>
          </a:p>
          <a:p>
            <a:r>
              <a:rPr lang="en-US" dirty="0"/>
              <a:t>Next, we will create calculated fields based on the existing data. For example, we can convert the date of birth (D.O.B) into age brackets to better analyze the data.</a:t>
            </a:r>
          </a:p>
          <a:p>
            <a:r>
              <a:rPr lang="en-US" b="1" dirty="0"/>
              <a:t>Step 3: Model Performance Testing</a:t>
            </a:r>
          </a:p>
          <a:p>
            <a:r>
              <a:rPr lang="en-US" dirty="0"/>
              <a:t>We will evaluate the performance of the model using various factors such as residual deviance, AIC, ROC curves, and R-squared. This analysis will help us assess the accuracy and effectiveness of the model, considering its assumptions and limitations.</a:t>
            </a:r>
          </a:p>
        </p:txBody>
      </p:sp>
      <p:pic>
        <p:nvPicPr>
          <p:cNvPr id="2050" name="Picture 2" descr="2 Model Development | Explanatory Model Analysis">
            <a:extLst>
              <a:ext uri="{FF2B5EF4-FFF2-40B4-BE49-F238E27FC236}">
                <a16:creationId xmlns:a16="http://schemas.microsoft.com/office/drawing/2014/main" id="{5E42FCC0-9B75-F8BF-BC47-BCA140384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62" y="1307104"/>
            <a:ext cx="4334807" cy="31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47E76-1298-300D-A366-7BAE3172302A}"/>
              </a:ext>
            </a:extLst>
          </p:cNvPr>
          <p:cNvSpPr txBox="1"/>
          <p:nvPr/>
        </p:nvSpPr>
        <p:spPr>
          <a:xfrm>
            <a:off x="63596" y="1663809"/>
            <a:ext cx="4596062" cy="1815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 Interpretation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interpret the model results, translating complex data, and presenting the findings in a clear and actionable manner.</a:t>
            </a: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Reporting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comprehensive reports will provide detailed insights, recommendations, and strategies for the client to implement effectively.</a:t>
            </a:r>
          </a:p>
        </p:txBody>
      </p:sp>
      <p:pic>
        <p:nvPicPr>
          <p:cNvPr id="3074" name="Picture 2" descr="Data Interpretation - Process, Methods and Questions">
            <a:extLst>
              <a:ext uri="{FF2B5EF4-FFF2-40B4-BE49-F238E27FC236}">
                <a16:creationId xmlns:a16="http://schemas.microsoft.com/office/drawing/2014/main" id="{4016F2B7-1E7B-7E56-B73B-F6EEA5BD4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57" y="1541223"/>
            <a:ext cx="4191764" cy="235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On-screen Show (16:9)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1000113460</dc:creator>
  <cp:lastModifiedBy>FNU LNU</cp:lastModifiedBy>
  <cp:revision>1</cp:revision>
  <dcterms:modified xsi:type="dcterms:W3CDTF">2023-09-13T09:27:33Z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2023-09-13T09:27:12Z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b333bc8c-8bd8-443a-9de0-09e06590a713</vt:lpwstr>
  </property>
  <property fmtid="{D5CDD505-2E9C-101B-9397-08002B2CF9AE}" pid="7" name="MSIP_Label_defa4170-0d19-0005-0004-bc88714345d2_ActionId">
    <vt:lpwstr>932120b3-6d95-4396-9c8b-2ec113a42185</vt:lpwstr>
  </property>
  <property fmtid="{D5CDD505-2E9C-101B-9397-08002B2CF9AE}" pid="8" name="MSIP_Label_defa4170-0d19-0005-0004-bc88714345d2_ContentBits">
    <vt:lpwstr>0</vt:lpwstr>
  </property>
</Properties>
</file>