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72" r:id="rId5"/>
    <p:sldId id="273" r:id="rId6"/>
    <p:sldId id="275" r:id="rId7"/>
    <p:sldId id="276" r:id="rId8"/>
    <p:sldId id="277" r:id="rId9"/>
    <p:sldId id="259" r:id="rId10"/>
    <p:sldId id="278" r:id="rId11"/>
    <p:sldId id="260" r:id="rId12"/>
    <p:sldId id="279" r:id="rId13"/>
    <p:sldId id="264" r:id="rId14"/>
    <p:sldId id="262" r:id="rId15"/>
    <p:sldId id="263" r:id="rId16"/>
    <p:sldId id="265" r:id="rId17"/>
    <p:sldId id="274" r:id="rId18"/>
    <p:sldId id="266" r:id="rId19"/>
    <p:sldId id="269" r:id="rId20"/>
    <p:sldId id="267" r:id="rId21"/>
    <p:sldId id="270" r:id="rId22"/>
    <p:sldId id="271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1F557-E2B4-4866-84E9-3A03F70F82EF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5254-F383-4531-8078-930439348C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6136-415B-432D-9E07-D1D9D181EC6F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22DD-06F3-43A5-82D2-4034728282C3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D9FD-D3E6-4ED9-A45B-6F7377B6638A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EE39-B9EA-41C7-9D58-B91ECAC87C70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1410-9553-4757-9393-B6398A3C531F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04BE-FDA8-4265-99AE-EA40327FA28D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8B9F-953A-4687-B0A8-565521EDC605}" type="datetime1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C33F-94A9-4D6A-AF7A-8CE00BEA7426}" type="datetime1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853E-B1AB-4323-8158-F43A98292E62}" type="datetime1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9D2F-8A36-4702-8682-5D1EBBF29F8D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D4A6-0E03-4F04-81BA-23DB883D993F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0D0BF-18F5-4A68-B7A4-F90CE9DD73B1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 : Er.Saroj Giri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BCAC6-6F2C-433A-BE87-D0A9451C8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science/information-science" TargetMode="External"/><Relationship Id="rId2" Type="http://schemas.openxmlformats.org/officeDocument/2006/relationships/hyperlink" Target="https://www.merriam-webster.com/dictionary/integrate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 fontScale="90000"/>
          </a:bodyPr>
          <a:lstStyle/>
          <a:p>
            <a:r>
              <a:rPr lang="en-US" dirty="0"/>
              <a:t>Unit 1</a:t>
            </a:r>
            <a:br>
              <a:rPr lang="en-US" dirty="0"/>
            </a:br>
            <a:r>
              <a:rPr lang="en-US" dirty="0"/>
              <a:t>Introduction to Information Technology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F5567-CDCC-374F-88E5-BC481726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7FBA-1441-4A06-A651-193FBA5EB435}" type="datetime1">
              <a:rPr lang="en-US" smtClean="0"/>
              <a:t>1/3/2023</a:t>
            </a:fld>
            <a:fld id="{6F3B04CF-F74C-40CC-932B-E60ED3F70A8B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95870-DF8C-D5CC-B829-38328A34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Compiled By: Er. Saroj Giri/ Assistant Professor, GU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48E0-1212-9721-E476-EACEB409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120A-0826-C643-8200-5BA56D4F5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Attributes of Digital Economy:</a:t>
            </a:r>
          </a:p>
          <a:p>
            <a:r>
              <a:rPr lang="en-US" dirty="0"/>
              <a:t>It is Digitized</a:t>
            </a:r>
          </a:p>
          <a:p>
            <a:r>
              <a:rPr lang="en-US" dirty="0"/>
              <a:t>It is connected</a:t>
            </a:r>
          </a:p>
          <a:p>
            <a:r>
              <a:rPr lang="en-US" dirty="0"/>
              <a:t>It is Shared</a:t>
            </a:r>
          </a:p>
          <a:p>
            <a:r>
              <a:rPr lang="en-US" dirty="0"/>
              <a:t>It is Personalized</a:t>
            </a:r>
          </a:p>
          <a:p>
            <a:r>
              <a:rPr lang="en-US" dirty="0"/>
              <a:t>It is Direct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B071E-3515-9D2C-41CB-F7C2B39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156A-24BF-4B13-A867-99F023FFCDD8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E4A4D-058E-6A72-3CF7-9D3075B5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B8C4D-A272-4481-1618-6E69DB62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</p:spTree>
    <p:extLst>
      <p:ext uri="{BB962C8B-B14F-4D97-AF65-F5344CB8AC3E}">
        <p14:creationId xmlns:p14="http://schemas.microsoft.com/office/powerpoint/2010/main" val="4200955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Business Models in Digital Economy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A business model refers to a method of doing business for revenue generation. Doing business involves 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Describing a product or service that the business offers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Describing the process of making , packaging ,costing etc of the product or service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Describing the target customers for the product or service.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Describing ways to deliver the product or service to the customers.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Describing ways to disburse and collect revenue from the parties involved.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1E4A2-A8BD-801B-D68A-07D41B35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A990-6607-443B-9D67-E8A61B262566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12505-6383-1C38-C5C0-E301ACD9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919A-32BA-E928-9FFA-409BB80E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217C-6C8C-8109-ED27-5E2EDFDA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Components of Digital Economy:</a:t>
            </a:r>
          </a:p>
          <a:p>
            <a:pPr marL="0" indent="0">
              <a:buNone/>
            </a:pPr>
            <a:r>
              <a:rPr lang="en-US" dirty="0"/>
              <a:t>1. e-business</a:t>
            </a:r>
          </a:p>
          <a:p>
            <a:pPr marL="0" indent="0">
              <a:buNone/>
            </a:pPr>
            <a:r>
              <a:rPr lang="en-US" dirty="0"/>
              <a:t>2. e-business infrastructure</a:t>
            </a:r>
          </a:p>
          <a:p>
            <a:pPr marL="0" indent="0">
              <a:buNone/>
            </a:pPr>
            <a:r>
              <a:rPr lang="en-US" dirty="0"/>
              <a:t>3. e-commerce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FDD0B-3F9C-58E5-95E7-9C47064E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E00F-9ABB-46B5-B3A8-47BE079B42E8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CA4B2-14C2-C697-0E5D-FB69408F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E01A0-5D07-173C-A4C5-EA606D81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</p:spTree>
    <p:extLst>
      <p:ext uri="{BB962C8B-B14F-4D97-AF65-F5344CB8AC3E}">
        <p14:creationId xmlns:p14="http://schemas.microsoft.com/office/powerpoint/2010/main" val="33365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 system(IS)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IS </a:t>
            </a:r>
            <a:r>
              <a:rPr lang="en-US" dirty="0" err="1"/>
              <a:t>is</a:t>
            </a:r>
            <a:r>
              <a:rPr lang="en-US" dirty="0"/>
              <a:t> an </a:t>
            </a:r>
            <a:r>
              <a:rPr 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integrated</a:t>
            </a:r>
            <a:r>
              <a:rPr lang="en-US" dirty="0"/>
              <a:t> set of components for collecting, storing, and processing data and for providing 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information</a:t>
            </a:r>
            <a:r>
              <a:rPr lang="en-US" dirty="0"/>
              <a:t>, knowledge, and digital products. </a:t>
            </a:r>
          </a:p>
          <a:p>
            <a:pPr algn="just"/>
            <a:r>
              <a:rPr lang="en-US" dirty="0"/>
              <a:t>Business firms and other organizations rely on information systems to carry out and manage their operations, interact with their customers and suppliers, and compete in the marketplace.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3F0E2-F4E8-37E3-1122-B5B59138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DD32-BFBB-4699-A516-C9F792963955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CA929-C8B7-B656-C713-43B14A08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/>
              <a:t>Elements of Information System:</a:t>
            </a:r>
          </a:p>
          <a:p>
            <a:pPr algn="just"/>
            <a:r>
              <a:rPr lang="en-US" dirty="0"/>
              <a:t>Computer hardware: This is the physical technology that works with information. </a:t>
            </a:r>
          </a:p>
          <a:p>
            <a:pPr algn="just"/>
            <a:r>
              <a:rPr lang="en-US" dirty="0"/>
              <a:t>Computer software: The hardware needs to know what to do, and that is the role of software. </a:t>
            </a:r>
          </a:p>
          <a:p>
            <a:pPr algn="just"/>
            <a:r>
              <a:rPr lang="en-US" dirty="0"/>
              <a:t>Telecommunications</a:t>
            </a:r>
          </a:p>
          <a:p>
            <a:pPr algn="just"/>
            <a:r>
              <a:rPr lang="en-US" dirty="0"/>
              <a:t>Databases and data warehouses. </a:t>
            </a:r>
          </a:p>
          <a:p>
            <a:pPr algn="just"/>
            <a:r>
              <a:rPr lang="en-US" dirty="0"/>
              <a:t>Human resources and procedures.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609FB-FEB5-33B3-FA47-113BF1CC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598A-190F-4298-95B6-5DFC4262166C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E3307-674D-3049-3033-D6C3119B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Information System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7010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49376-C780-596F-79D5-49ADDDC0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5C9F-E9E0-4328-97A6-111A4A02D67B}" type="datetime1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EA35D-F498-3431-BC83-82ECE3E8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information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1.Transaction Processing Systems (Line Workers)</a:t>
            </a:r>
          </a:p>
          <a:p>
            <a:pPr marL="0" indent="0">
              <a:buNone/>
            </a:pPr>
            <a:r>
              <a:rPr lang="en-US" dirty="0"/>
              <a:t>2.Management Information Systems (Middle </a:t>
            </a:r>
          </a:p>
          <a:p>
            <a:pPr marL="0" indent="0">
              <a:buNone/>
            </a:pPr>
            <a:r>
              <a:rPr lang="en-US" dirty="0"/>
              <a:t>    managers)</a:t>
            </a:r>
          </a:p>
          <a:p>
            <a:pPr marL="0" indent="0">
              <a:buNone/>
            </a:pPr>
            <a:r>
              <a:rPr lang="en-US" dirty="0"/>
              <a:t>3.Decision Support Systems (Senior Mangers)</a:t>
            </a:r>
          </a:p>
          <a:p>
            <a:pPr marL="0" indent="0">
              <a:buNone/>
            </a:pPr>
            <a:r>
              <a:rPr lang="en-US" dirty="0"/>
              <a:t>4. Executive Support System (Executives)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C0DDA-79EA-8DAE-563F-BC69A30C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BF05-7E47-4ADA-A768-0538A24B2CDB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8248B-3E50-AD2C-1529-E422CB7A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2F9F-9D15-7D14-73AD-463D7DE6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Role of Information System In Business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74CC-A6CB-2521-A6BA-994BD364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08550"/>
          </a:xfrm>
        </p:spPr>
        <p:txBody>
          <a:bodyPr/>
          <a:lstStyle/>
          <a:p>
            <a:r>
              <a:rPr lang="en-US" dirty="0"/>
              <a:t>Operational Excellence</a:t>
            </a:r>
          </a:p>
          <a:p>
            <a:r>
              <a:rPr lang="en-US" dirty="0"/>
              <a:t>New product, Services, and Business Model</a:t>
            </a:r>
          </a:p>
          <a:p>
            <a:r>
              <a:rPr lang="en-US" dirty="0"/>
              <a:t>Customer and Supplier Intimacy</a:t>
            </a:r>
          </a:p>
          <a:p>
            <a:r>
              <a:rPr lang="en-US" dirty="0"/>
              <a:t>Improved Decision Making</a:t>
            </a:r>
          </a:p>
          <a:p>
            <a:r>
              <a:rPr lang="en-US" dirty="0"/>
              <a:t>Competitive Advantage</a:t>
            </a:r>
          </a:p>
          <a:p>
            <a:r>
              <a:rPr lang="en-US" dirty="0"/>
              <a:t>Survival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C45F1-9143-35F4-CA90-0C23DC82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929D8-6CA2-8F9B-E2CE-F6845835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C5EE-8670-41B9-870B-4E161CFAD38C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A06FB-097A-8E03-9355-2198068D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</p:spTree>
    <p:extLst>
      <p:ext uri="{BB962C8B-B14F-4D97-AF65-F5344CB8AC3E}">
        <p14:creationId xmlns:p14="http://schemas.microsoft.com/office/powerpoint/2010/main" val="1776840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IT in Organization: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Information technology (IT) has become a vital and integral part of every business plan.   From multi-national corporations who maintain mainframe systems and databases to small businesses that own a single computer, IT plays a role. </a:t>
            </a:r>
          </a:p>
          <a:p>
            <a:pPr algn="just"/>
            <a:r>
              <a:rPr lang="en-US" dirty="0"/>
              <a:t>The reasons for the present use of computer technology in business can best be determined by looking at how it is being used across the business 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5D48E-ADA6-61CE-7CD1-2FD08587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B9D-E1B0-4B07-ADCF-65A11408F47D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0C582-AC24-E385-5DDB-A8DC363C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Employees ,Suppliers and Customers</a:t>
            </a:r>
          </a:p>
          <a:p>
            <a:r>
              <a:rPr lang="en-US" dirty="0"/>
              <a:t>Inventory Management Systems</a:t>
            </a:r>
          </a:p>
          <a:p>
            <a:r>
              <a:rPr lang="en-US" dirty="0"/>
              <a:t>Data Management Systems</a:t>
            </a:r>
          </a:p>
          <a:p>
            <a:r>
              <a:rPr lang="en-US" dirty="0"/>
              <a:t>Management Information Systems</a:t>
            </a:r>
          </a:p>
          <a:p>
            <a:r>
              <a:rPr lang="en-US" dirty="0"/>
              <a:t>Customer Relationship Management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003C5-256A-867B-00E1-AC7D3F62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74C7-8C2B-473E-B341-19F80A25FD8C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7B1BC-9312-DEE3-2BDF-4E6B1C3B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Information technology is a contemporary term that describes the combination of computer technology (hardware and software) with telecommunication technologies (data, image and voice networks).</a:t>
            </a:r>
          </a:p>
          <a:p>
            <a:pPr algn="just"/>
            <a:r>
              <a:rPr lang="en-US" dirty="0"/>
              <a:t>IT is defined as the capabilities offered to organizations by computers, software applications, and telecommunications to deliver data, information and knowledge to individuals and processes.</a:t>
            </a:r>
          </a:p>
          <a:p>
            <a:pPr algn="just"/>
            <a:r>
              <a:rPr lang="en-US" dirty="0"/>
              <a:t>The computer and communication systems consists of various types of appropriate hardware devices and software that are used for information management.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F69F6-CC57-127D-C6FA-22735B38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0558-CCC5-4F16-9610-6BD353D96FA3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B8562-561F-CEA4-A309-D1167EE3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Communication Between Employees, Suppliers and Customers</a:t>
            </a:r>
          </a:p>
          <a:p>
            <a:pPr algn="just"/>
            <a:r>
              <a:rPr lang="en-US" dirty="0"/>
              <a:t>For many companies, email is the principal means of communication between employees, suppliers and customers. </a:t>
            </a:r>
          </a:p>
          <a:p>
            <a:pPr algn="just"/>
            <a:r>
              <a:rPr lang="en-US" dirty="0"/>
              <a:t>Email was one of the early drivers of the Internet, providing a simple and inexpensive means to communicate. </a:t>
            </a:r>
          </a:p>
          <a:p>
            <a:pPr algn="just"/>
            <a:r>
              <a:rPr lang="en-US" dirty="0"/>
              <a:t>Over the years, a number of other communications tools have also evolved, allowing staff to communicate using live chat systems, online meeting tools and video-conferencing systems. </a:t>
            </a:r>
          </a:p>
          <a:p>
            <a:pPr algn="just"/>
            <a:r>
              <a:rPr lang="en-US" dirty="0"/>
              <a:t>Voice over internet protocol (VOIP) telephones and smart-phones offer even more high-tech ways for employees to communicate.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EB35B-7C6F-DF10-DCDC-308E857B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2D48-F85D-4019-B120-F507B6FD6353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88EFA-0F7E-BD46-1C37-B3C69C0C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Managing information Technology in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Project Leader:</a:t>
            </a:r>
          </a:p>
          <a:p>
            <a:pPr>
              <a:buNone/>
            </a:pPr>
            <a:r>
              <a:rPr lang="en-US" dirty="0"/>
              <a:t>   Make sure to have an expert on your staff</a:t>
            </a:r>
          </a:p>
          <a:p>
            <a:r>
              <a:rPr lang="en-US" dirty="0"/>
              <a:t>Set Goals:</a:t>
            </a:r>
          </a:p>
          <a:p>
            <a:pPr marL="0" indent="0">
              <a:buNone/>
            </a:pPr>
            <a:r>
              <a:rPr lang="en-US" dirty="0"/>
              <a:t>   The goal of an organization need to be integrated with </a:t>
            </a:r>
          </a:p>
          <a:p>
            <a:pPr marL="0" indent="0">
              <a:buNone/>
            </a:pPr>
            <a:r>
              <a:rPr lang="en-US" dirty="0"/>
              <a:t>   an IT.</a:t>
            </a:r>
          </a:p>
          <a:p>
            <a:r>
              <a:rPr lang="en-US" dirty="0"/>
              <a:t>Read the manuals</a:t>
            </a:r>
          </a:p>
          <a:p>
            <a:pPr marL="0" indent="0">
              <a:buNone/>
            </a:pPr>
            <a:r>
              <a:rPr lang="en-US" dirty="0"/>
              <a:t>    Need to be familiar with the manual provided by an expert.</a:t>
            </a:r>
          </a:p>
          <a:p>
            <a:r>
              <a:rPr lang="en-US" dirty="0"/>
              <a:t>Test</a:t>
            </a:r>
          </a:p>
          <a:p>
            <a:r>
              <a:rPr lang="en-US" dirty="0"/>
              <a:t>Calibrate to your specifications</a:t>
            </a:r>
          </a:p>
          <a:p>
            <a:r>
              <a:rPr lang="en-US" dirty="0"/>
              <a:t>Summarize the manuals</a:t>
            </a:r>
          </a:p>
          <a:p>
            <a:r>
              <a:rPr lang="en-US" dirty="0"/>
              <a:t>Train Employees to operate the equipment</a:t>
            </a:r>
          </a:p>
          <a:p>
            <a:r>
              <a:rPr lang="en-US" dirty="0"/>
              <a:t>Learn from the success/failure of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ADA1D-65BF-0561-4065-C6B7A71C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B0C4-E513-4831-AA0A-98943224E212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48274-0AA3-A90F-E6F5-D1DF47C7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to manage Technology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opportunity to review business process first</a:t>
            </a:r>
          </a:p>
          <a:p>
            <a:r>
              <a:rPr lang="en-US" dirty="0"/>
              <a:t>Keep end users in the loop</a:t>
            </a:r>
          </a:p>
          <a:p>
            <a:r>
              <a:rPr lang="en-US" dirty="0"/>
              <a:t>Test and validate the system thoroughly</a:t>
            </a:r>
          </a:p>
          <a:p>
            <a:r>
              <a:rPr lang="en-US" dirty="0"/>
              <a:t>Role the solution out incrementally if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E1D10-1E4E-BFB9-EBA4-C1ABCCBE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465A-1B4D-459C-9E9D-6DAF9C618765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FA930-37D4-434A-345D-7D72B617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C104-7D64-CC5B-072C-D9A33A50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02BE-389B-399D-E1C1-0287F737D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</a:t>
            </a:r>
            <a:r>
              <a:rPr lang="en-US" sz="5400" dirty="0"/>
              <a:t>End of Unit 1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2ABE2-EBB0-CAE5-3FCB-352011500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9AD9-1F33-42AE-A94B-70379EF1381E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38230-D371-B4DE-5B70-8D35C5D8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5D15E-C5C7-1141-8AF3-F0258E21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</p:spTree>
    <p:extLst>
      <p:ext uri="{BB962C8B-B14F-4D97-AF65-F5344CB8AC3E}">
        <p14:creationId xmlns:p14="http://schemas.microsoft.com/office/powerpoint/2010/main" val="1426172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4BD3-ED7C-FF26-90A0-DFB2581D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1 </a:t>
            </a:r>
            <a:r>
              <a:rPr lang="en-US" sz="2000" b="1" i="1" u="sng" dirty="0"/>
              <a:t>(Submission Deadline Jan 2,2023)</a:t>
            </a:r>
            <a:endParaRPr lang="en-US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B5DDC-8833-72AF-76FE-416321B2A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Is Khalti an e-commerce application ? Justify</a:t>
            </a:r>
          </a:p>
          <a:p>
            <a:pPr marL="514350" indent="-514350">
              <a:buAutoNum type="arabicPeriod"/>
            </a:pPr>
            <a:r>
              <a:rPr lang="en-US" dirty="0"/>
              <a:t>Explain the role of IT in Human resource recruitment.</a:t>
            </a:r>
          </a:p>
          <a:p>
            <a:pPr marL="514350" indent="-514350">
              <a:buAutoNum type="arabicPeriod"/>
            </a:pPr>
            <a:r>
              <a:rPr lang="en-US" dirty="0"/>
              <a:t>What are the things to be considered while managing IT in an organization ?</a:t>
            </a:r>
          </a:p>
          <a:p>
            <a:pPr marL="514350" indent="-514350">
              <a:buAutoNum type="arabicPeriod"/>
            </a:pPr>
            <a:r>
              <a:rPr lang="en-US" dirty="0"/>
              <a:t>Do you think that IT is a must in an organization? Explain with examples.</a:t>
            </a:r>
          </a:p>
          <a:p>
            <a:pPr marL="514350" indent="-514350">
              <a:buAutoNum type="arabicPeriod"/>
            </a:pPr>
            <a:r>
              <a:rPr lang="en-US" dirty="0"/>
              <a:t>Explain the components of an Information system.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2CDB2-CA2B-72BC-049A-62FCBE7F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B46-7EFF-4703-A2A5-A4F394C523DB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5B57B-8C1F-9F93-9976-D7ADEDC5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8B915-68DA-3655-52B8-FD573072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</p:spTree>
    <p:extLst>
      <p:ext uri="{BB962C8B-B14F-4D97-AF65-F5344CB8AC3E}">
        <p14:creationId xmlns:p14="http://schemas.microsoft.com/office/powerpoint/2010/main" val="203794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system design for information management consists of following functions:</a:t>
            </a:r>
          </a:p>
          <a:p>
            <a:pPr marL="514350" indent="-514350">
              <a:buAutoNum type="arabicPeriod"/>
            </a:pPr>
            <a:r>
              <a:rPr lang="en-US" dirty="0"/>
              <a:t>Data Acquisition Devices</a:t>
            </a:r>
          </a:p>
          <a:p>
            <a:pPr marL="514350" indent="-514350">
              <a:buAutoNum type="arabicPeriod"/>
            </a:pPr>
            <a:r>
              <a:rPr lang="en-US" dirty="0"/>
              <a:t>Data Processing devices</a:t>
            </a:r>
          </a:p>
          <a:p>
            <a:pPr marL="514350" indent="-514350">
              <a:buAutoNum type="arabicPeriod"/>
            </a:pPr>
            <a:r>
              <a:rPr lang="en-US" dirty="0"/>
              <a:t>Output Devices</a:t>
            </a:r>
          </a:p>
          <a:p>
            <a:pPr marL="514350" indent="-514350">
              <a:buAutoNum type="arabicPeriod"/>
            </a:pPr>
            <a:r>
              <a:rPr lang="en-US" dirty="0"/>
              <a:t>Storage devices</a:t>
            </a:r>
          </a:p>
          <a:p>
            <a:pPr marL="514350" indent="-514350">
              <a:buAutoNum type="arabicPeriod"/>
            </a:pPr>
            <a:r>
              <a:rPr lang="en-US" dirty="0"/>
              <a:t>Communication Devices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933AD-1B11-4568-EE72-3D834BA8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B76E-0F0C-486A-96F1-E2FE48D482D7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C13C9-9659-88D0-203C-A53B9C27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329C-E3F0-CA49-B5DD-122944D7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63B84-3F44-FA6C-A477-833D9CD5E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r>
              <a:rPr lang="en-US" dirty="0"/>
              <a:t>Timeliness</a:t>
            </a:r>
          </a:p>
          <a:p>
            <a:r>
              <a:rPr lang="en-US" dirty="0"/>
              <a:t>Relevance</a:t>
            </a:r>
          </a:p>
          <a:p>
            <a:r>
              <a:rPr lang="en-US" dirty="0"/>
              <a:t>Complete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D7F0B-E8C0-51BA-7006-2C943726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F380B-FBB4-2C13-79C0-CB4AAE9D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31B-8FEF-43DA-A7B6-B0822D3415F8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9D57C-5A39-E43B-F939-81E46A71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</p:spTree>
    <p:extLst>
      <p:ext uri="{BB962C8B-B14F-4D97-AF65-F5344CB8AC3E}">
        <p14:creationId xmlns:p14="http://schemas.microsoft.com/office/powerpoint/2010/main" val="326529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D766-FDFB-D13D-C023-B1859EFC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55093-349A-570E-CDF8-067C3CD90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/>
              <a:t>IT has tremendously paved the way of business organizations towards innovation and growth. Importance is highlighted as:</a:t>
            </a:r>
          </a:p>
          <a:p>
            <a:pPr marL="0" indent="0" algn="just">
              <a:buNone/>
            </a:pPr>
            <a:r>
              <a:rPr lang="en-US" b="1" dirty="0"/>
              <a:t>1. Office Automation</a:t>
            </a:r>
          </a:p>
          <a:p>
            <a:pPr algn="just"/>
            <a:r>
              <a:rPr lang="en-US" dirty="0"/>
              <a:t>Using computer and communication technology for managing organizational information.</a:t>
            </a:r>
          </a:p>
          <a:p>
            <a:pPr algn="just"/>
            <a:r>
              <a:rPr lang="en-US" dirty="0"/>
              <a:t>Includes the use of computer, telephone, email and machines.</a:t>
            </a:r>
          </a:p>
          <a:p>
            <a:pPr marL="0" indent="0" algn="just">
              <a:buNone/>
            </a:pPr>
            <a:r>
              <a:rPr lang="en-US" b="1" dirty="0"/>
              <a:t>2. Communication</a:t>
            </a:r>
          </a:p>
          <a:p>
            <a:pPr algn="just"/>
            <a:r>
              <a:rPr lang="en-US" dirty="0"/>
              <a:t>IT has made it easier for the organizations to communicate with the customers, suppliers and employees.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8B39D-FF14-58F5-D87E-065134BC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D7E00-6A1E-22F3-5A18-C1A8BB65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BAAB-661F-4F4A-A13C-F67AA4D0FD2B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09E42-65F6-40A4-0763-47A233F4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</p:spTree>
    <p:extLst>
      <p:ext uri="{BB962C8B-B14F-4D97-AF65-F5344CB8AC3E}">
        <p14:creationId xmlns:p14="http://schemas.microsoft.com/office/powerpoint/2010/main" val="173639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794E-6C47-027F-2F68-F513C181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13D7E-17F0-C506-D30B-15547EB57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3.Business Analysis</a:t>
            </a:r>
          </a:p>
          <a:p>
            <a:pPr algn="just"/>
            <a:r>
              <a:rPr lang="en-US" dirty="0"/>
              <a:t>Aimed at providing solutions to various complex business problems.</a:t>
            </a:r>
          </a:p>
          <a:p>
            <a:pPr marL="0" indent="0" algn="just">
              <a:buNone/>
            </a:pPr>
            <a:r>
              <a:rPr lang="en-US" b="1" dirty="0"/>
              <a:t>4. Human Resource Management</a:t>
            </a:r>
          </a:p>
          <a:p>
            <a:pPr algn="just"/>
            <a:r>
              <a:rPr lang="en-US" dirty="0"/>
              <a:t>The firms can rely on IT tools as far as the function of HRM is concerned.</a:t>
            </a:r>
          </a:p>
          <a:p>
            <a:pPr algn="just"/>
            <a:r>
              <a:rPr lang="en-US" dirty="0"/>
              <a:t>Beginning from the recruitment to employee exit.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88490-52B3-35EB-1F71-3E21B1B9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F12E-C252-4A7B-ADB6-688582C1E694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3B006-7BA8-60FA-9659-F51BCB3C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4212D-10DA-B808-D326-AAB27B28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</p:spTree>
    <p:extLst>
      <p:ext uri="{BB962C8B-B14F-4D97-AF65-F5344CB8AC3E}">
        <p14:creationId xmlns:p14="http://schemas.microsoft.com/office/powerpoint/2010/main" val="191669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41281-F700-8348-6253-672AD6C0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D7EA-3A26-372F-4FE8-A660B1F4E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5. Marketing</a:t>
            </a:r>
          </a:p>
          <a:p>
            <a:pPr algn="just"/>
            <a:r>
              <a:rPr lang="en-US" dirty="0"/>
              <a:t>Marketing department is the face of the company.</a:t>
            </a:r>
          </a:p>
          <a:p>
            <a:pPr algn="just"/>
            <a:r>
              <a:rPr lang="en-US" dirty="0"/>
              <a:t>Deals with creating, communicating and delivering value to the customers.</a:t>
            </a:r>
          </a:p>
          <a:p>
            <a:pPr algn="just"/>
            <a:r>
              <a:rPr lang="en-US" dirty="0"/>
              <a:t>IT has provided wings to the Marketing.</a:t>
            </a:r>
          </a:p>
          <a:p>
            <a:pPr algn="just"/>
            <a:r>
              <a:rPr lang="en-US" dirty="0"/>
              <a:t>Companies can reach to the customers through using tools like digital marketing and Customer relationship management.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A6F8D-0D70-F901-7B98-ACBCED85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D2F-F777-4CA1-9AEA-41142687FAEC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FA136-2966-02F6-CA3D-D21FB47E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BD5E6-2AFB-8FBB-B6AD-2AAA8DC4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</p:spTree>
    <p:extLst>
      <p:ext uri="{BB962C8B-B14F-4D97-AF65-F5344CB8AC3E}">
        <p14:creationId xmlns:p14="http://schemas.microsoft.com/office/powerpoint/2010/main" val="71114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759B-6002-A5C7-E2FD-F444BF97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F8BA-7CC5-3950-4D86-F6213FCCA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6. Finance and Accounting:</a:t>
            </a:r>
          </a:p>
          <a:p>
            <a:r>
              <a:rPr lang="en-US" dirty="0"/>
              <a:t>IT is used in finance and accounting functions of the firms.</a:t>
            </a:r>
          </a:p>
          <a:p>
            <a:r>
              <a:rPr lang="en-US" dirty="0"/>
              <a:t>All the financial information like daily entries of the sales, purchase etc. can be handle in various financial software.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9FCFE-E783-21B0-13CA-E2A56B6A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CF73-E526-40E9-81CB-3A3C59827FF4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A232D-CE76-7B07-0D2E-8A604816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76605-C245-FF76-C1B2-7ABC2AB3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</p:spTree>
    <p:extLst>
      <p:ext uri="{BB962C8B-B14F-4D97-AF65-F5344CB8AC3E}">
        <p14:creationId xmlns:p14="http://schemas.microsoft.com/office/powerpoint/2010/main" val="136374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Economy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An IT driven economy is known as digital economy because organization today are exploiting more and more of computing and communication technologies for achieving better competitiveness.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Organizations are switching towards the use of digital contents (forms, letters etc)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Organizations using modern communication technologies (email, SMS, video conferencing etc)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Organizations making use of internet.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Organizations making online ticket booking, payment through credit cards, electronic currencies etc.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Education industries creating e-books, e-journals, e-newspapers etc.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Health care industry offering better health care service through digital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CAC6-6F2C-433A-BE87-D0A9451C88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991CF-173F-687E-3860-E5AF01EC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AAAA-DDC8-4EA1-9C12-3671A4F0824F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90F1B-ECD6-809A-6A40-C25C5657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 Er.Saroj Giri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1311</Words>
  <Application>Microsoft Office PowerPoint</Application>
  <PresentationFormat>On-screen Show (4:3)</PresentationFormat>
  <Paragraphs>198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Theme</vt:lpstr>
      <vt:lpstr>Unit 1 Introduction to Information Technology </vt:lpstr>
      <vt:lpstr>What is IT?</vt:lpstr>
      <vt:lpstr>PowerPoint Presentation</vt:lpstr>
      <vt:lpstr>Characteristics of Information</vt:lpstr>
      <vt:lpstr>Importance of IT</vt:lpstr>
      <vt:lpstr>PowerPoint Presentation</vt:lpstr>
      <vt:lpstr>PowerPoint Presentation</vt:lpstr>
      <vt:lpstr>PowerPoint Presentation</vt:lpstr>
      <vt:lpstr>Digital Economy</vt:lpstr>
      <vt:lpstr>PowerPoint Presentation</vt:lpstr>
      <vt:lpstr>New Business Models in Digital Economy</vt:lpstr>
      <vt:lpstr>PowerPoint Presentation</vt:lpstr>
      <vt:lpstr>Information system(IS)</vt:lpstr>
      <vt:lpstr>PowerPoint Presentation</vt:lpstr>
      <vt:lpstr>Architecture of Information System</vt:lpstr>
      <vt:lpstr>Types of information System</vt:lpstr>
      <vt:lpstr>Role of Information System In Business Today</vt:lpstr>
      <vt:lpstr>Role of IT in Organization:</vt:lpstr>
      <vt:lpstr>PowerPoint Presentation</vt:lpstr>
      <vt:lpstr>PowerPoint Presentation</vt:lpstr>
      <vt:lpstr>Managing information Technology in Organization</vt:lpstr>
      <vt:lpstr>Steps to manage Technology Change</vt:lpstr>
      <vt:lpstr>PowerPoint Presentation</vt:lpstr>
      <vt:lpstr>Assignment 1 (Submission Deadline Jan 2,2023)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D3LL</dc:creator>
  <cp:lastModifiedBy>Saroj Giri</cp:lastModifiedBy>
  <cp:revision>33</cp:revision>
  <dcterms:created xsi:type="dcterms:W3CDTF">2021-11-23T15:23:57Z</dcterms:created>
  <dcterms:modified xsi:type="dcterms:W3CDTF">2023-01-03T09:54:58Z</dcterms:modified>
</cp:coreProperties>
</file>