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B57E-4ABD-4557-8D25-0CB017DCE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815BF-50F9-4903-AFC5-38E13030C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255C-242D-4E93-B0B4-241198C1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D4BE-3AF9-4E61-888F-80CDA465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E533-F1AA-49F7-A7E5-D85FAF65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799F-80CD-48E5-96D7-8B2F6F36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4AE1D-C6C7-4716-9011-5F3B8991B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94E4-0D4A-4C84-982B-8D3F7A0D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41A6-C8B7-4E38-AAEA-BED57E8E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69DE-0C53-49E5-AD43-C36EE3C6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82BCF-264F-4A98-8682-15919C5FB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BBEA-12B8-4849-B59E-D63A73EEA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CF7A-0594-487C-9CF3-23C8E0EB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B4DE-F55D-4572-A7ED-7483D6A7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6C4DD-847C-403F-AF46-A644ED68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1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7E16-CCBD-4CFB-9B9B-0A166BE4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9386-A08E-4563-95E2-B3BC7878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097D-AA99-497E-A654-3380F160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0035C-4E21-4086-B7DA-65DE587E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9288-9E6E-495A-9661-D39300F1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7B53-893A-4A2E-9289-E8BB5B72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00A7B-0046-4DBD-9EF3-8690301F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4FA2-A899-443C-835B-D4941D05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8177-B3AF-4B3F-96BC-AFDF3242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CD16-B3D6-443D-9835-813DA1A9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D880-E840-447A-8106-99CF63C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931D-F514-446F-9866-DBA476A28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F4077-3702-4D57-BC7C-E0A9B88D1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47EB0-57F2-4901-AC18-4522714A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645D8-21BC-402C-8FFC-E9B2C06E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C99B3-AC87-41CB-90C8-B59492C8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D285-ECD4-4D9E-A70D-7F170505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FC41-4718-41E7-B086-B25603B6F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3F22C-0F9E-4691-B611-36784D104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81799-1634-4BB5-B3F0-E61ADF39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5CE5-C4DF-4A80-8C50-DCB892487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B6509-2629-438F-9139-77C489E0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7662D-27B8-45AA-8963-34C864B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21932-1587-40FA-9B1A-2F2B387F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C3C9-6F06-40C4-814A-3DE9BDC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86F67-933C-45D4-8771-5C569A10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7C56B-2704-49EC-92F6-FD6B9A15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7F1A3-ED8C-40E0-80C6-C36BB8ED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9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78C10-4549-4923-AC76-35C9A209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D3F57-A0CE-482F-8C1A-057F0AE5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381B7-CF43-41A7-AF7B-F98F5048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F7D3-32E3-4229-8832-2C98603F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0296-F58C-4501-97B5-4939FE71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247BB-F896-4012-B053-A0558253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5074F-8763-4CE7-889B-B083D135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980D9-2ED2-4026-B993-0A339998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D51A6-2BEE-4DB0-8C2E-76F2C7AA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61A3-CC4B-4984-BFD5-C832AEF8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3570A-AD8A-49B3-A17E-A7846A52C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5B4E0-6E29-41BD-8986-F294BED16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8B68E-5D80-4764-A0B8-FA511E24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0831D-4FD9-461D-9134-418CADF6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5BB8-5CF0-4C8A-B844-BDE3E4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B069E-7110-4400-BD66-46391970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AB44-8CCC-416F-8C54-4A5472CB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98BB-46B0-450F-A6C4-5AEC21A02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A806-5B3E-4F29-B652-2DF781F13BAD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4ABB-97B7-4CC0-A1BE-21A450E94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BF71-460C-408D-AAB2-3969FBA6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CF11-A3C6-44C4-AE5B-A73B8E8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2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0389-3E9B-43D6-9789-E21C57719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  <a:br>
              <a:rPr lang="en-US" dirty="0"/>
            </a:br>
            <a:r>
              <a:rPr lang="en-US" dirty="0"/>
              <a:t>Computer Arithmetic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282AE-1B23-4B73-99DD-3410B49B3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7409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>
            <a:extLst>
              <a:ext uri="{FF2B5EF4-FFF2-40B4-BE49-F238E27FC236}">
                <a16:creationId xmlns:a16="http://schemas.microsoft.com/office/drawing/2014/main" id="{E5D67B8C-5D14-4E8F-9E91-7F8F99FD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063F6440-8BD5-48CC-804D-E2F6F257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05" y="1100831"/>
            <a:ext cx="9499107" cy="45986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2C8024-788F-083B-DEDA-7CDCF59CBD86}"/>
              </a:ext>
            </a:extLst>
          </p:cNvPr>
          <p:cNvSpPr txBox="1"/>
          <p:nvPr/>
        </p:nvSpPr>
        <p:spPr>
          <a:xfrm>
            <a:off x="1935332" y="6072326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System is basis for counting </a:t>
            </a:r>
            <a:r>
              <a:rPr lang="en-US"/>
              <a:t>various items.</a:t>
            </a:r>
          </a:p>
        </p:txBody>
      </p:sp>
    </p:spTree>
    <p:extLst>
      <p:ext uri="{BB962C8B-B14F-4D97-AF65-F5344CB8AC3E}">
        <p14:creationId xmlns:p14="http://schemas.microsoft.com/office/powerpoint/2010/main" val="229311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2584-9544-4707-96F8-FA635373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6722-D319-41D8-B53C-C43190D5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2400" b="1" spc="-3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4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400" b="1" spc="-2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(Base-10</a:t>
            </a:r>
            <a:r>
              <a:rPr lang="en-US" sz="24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system)</a:t>
            </a:r>
          </a:p>
          <a:p>
            <a:pPr marL="114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  <a:p>
            <a:pPr marL="114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10-1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{0,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2...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9}</a:t>
            </a:r>
          </a:p>
          <a:p>
            <a:pPr marL="0" marR="11303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base-10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vastly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everyday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besides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computers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3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digits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above,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spc="2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string,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raised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</a:t>
            </a:r>
          </a:p>
          <a:p>
            <a:pPr marL="114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spc="-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724.5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interpreted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hundreds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tenths.</a:t>
            </a:r>
          </a:p>
          <a:p>
            <a:pPr marL="19431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724.5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^2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10^1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10^0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</a:t>
            </a:r>
            <a:r>
              <a:rPr lang="en-US" sz="18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10^-1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3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163D-24F3-4A7F-955B-25B8E55E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BB3C-9E2D-46A0-85DD-75B1F2F9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>
            <a:normAutofit fontScale="925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24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4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400" b="1" spc="-2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(Base-2</a:t>
            </a:r>
            <a:r>
              <a:rPr lang="en-US" sz="24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system)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2-1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{0,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1}</a:t>
            </a:r>
          </a:p>
          <a:p>
            <a:pPr marL="114300" marR="1123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expressed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1'sand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0's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possibly,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i="1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800" i="1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it.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equivalent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expanding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3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(11010.01)2</a:t>
            </a:r>
            <a:r>
              <a:rPr lang="en-US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as: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(11010.01)2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2^4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2^3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2^2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2^1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2^0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+0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2^-1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2^-2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(26.25)10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1225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Digits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inary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</a:t>
            </a:r>
            <a:r>
              <a:rPr lang="en-US" sz="18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s).</a:t>
            </a:r>
          </a:p>
          <a:p>
            <a:pPr marL="114300" marR="1225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contribute</a:t>
            </a:r>
            <a:r>
              <a:rPr lang="en-US" sz="1800" spc="3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conversion.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obtained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3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</a:p>
          <a:p>
            <a:pPr marL="114300" marR="12255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example,</a:t>
            </a:r>
            <a:r>
              <a:rPr lang="en-US" sz="1800" spc="3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(11010.01)2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0.25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(26.25)10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4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0634-3B19-42BA-8C53-16454382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3AD5-DDDF-4D2E-B6FF-6F0820C3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4000"/>
              </a:lnSpc>
              <a:spcBef>
                <a:spcPts val="7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 computer work,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is referred to as K (kilo),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20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M (mega),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30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G (giga),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40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T (tera) and so 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7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9CD8-8BE0-49A6-9B5D-0427409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3C19-1C68-44F1-9AAA-2A907331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/>
          <a:lstStyle/>
          <a:p>
            <a:pPr marL="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Octal</a:t>
            </a:r>
            <a:r>
              <a:rPr lang="en-US" sz="2400" b="1" spc="-3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400" b="1" spc="-3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400" b="1" spc="-3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(Base-8</a:t>
            </a:r>
            <a:r>
              <a:rPr lang="en-US" sz="2400" b="1" spc="-3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system)</a:t>
            </a:r>
          </a:p>
          <a:p>
            <a:pPr marL="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  <a:p>
            <a:pPr marL="114300" marR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Table: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obtained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8-1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{0,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2…6,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7}</a:t>
            </a:r>
          </a:p>
          <a:p>
            <a:pPr marL="114300" marR="113030" algn="just">
              <a:lnSpc>
                <a:spcPct val="150000"/>
              </a:lnSpc>
              <a:spcBef>
                <a:spcPts val="19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octal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expressed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above,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possibly,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octal</a:t>
            </a:r>
            <a:r>
              <a:rPr lang="en-US" sz="1800" i="1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800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it. 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equivalent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octal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expanding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4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</a:t>
            </a:r>
          </a:p>
          <a:p>
            <a:pPr marL="114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(40712.56)8</a:t>
            </a:r>
            <a:r>
              <a:rPr lang="en-US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as:</a:t>
            </a:r>
          </a:p>
          <a:p>
            <a:pPr marL="114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(40712.56)8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8^4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8^3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8^2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8^1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8^0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8^-1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8^-2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(16842.1)10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0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5FC4-7442-4372-AEA3-4AA853CD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E798-532B-4A18-9C07-5C2009806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113665" marR="0" algn="just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  <a:r>
              <a:rPr lang="en-US" sz="1800" b="1" spc="-2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1800" b="1" spc="-1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(Base-16</a:t>
            </a:r>
            <a:r>
              <a:rPr lang="en-US" sz="1800" b="1" spc="-2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system)</a:t>
            </a:r>
          </a:p>
          <a:p>
            <a:pPr marL="113665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</a:p>
          <a:p>
            <a:pPr marL="113665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r-1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16-1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{0,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2…9,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5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11303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expressed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above,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possibly,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  <a:r>
              <a:rPr lang="en-US" sz="1800" i="1" spc="2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800" i="1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it.</a:t>
            </a:r>
            <a:r>
              <a:rPr lang="en-US" sz="1800" spc="2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equivalent</a:t>
            </a:r>
            <a:r>
              <a:rPr lang="en-US" sz="1800" spc="2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2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  <a:r>
              <a:rPr lang="en-US" sz="1800" spc="2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</a:t>
            </a:r>
            <a:r>
              <a:rPr lang="en-US" sz="1800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expanding</a:t>
            </a:r>
            <a:r>
              <a:rPr lang="en-US" sz="1800" spc="2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4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</a:t>
            </a:r>
          </a:p>
          <a:p>
            <a:pPr marL="11430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(4D71B.C6)16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interpreted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as: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4x16^4+13x16^3+7x16^2+1x16^1+11x16^0+12x16^-1+6x16^-2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=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(317211.7734375)10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8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49FE-D2C5-4EC9-A21E-A3A7F7BD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094F-022C-47F6-A052-9978E2B3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1800" b="1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II:</a:t>
            </a:r>
            <a:r>
              <a:rPr lang="en-US" sz="1800" b="1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sz="1800" i="1" u="sng" spc="-3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i="1" u="sng" spc="-3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spc="-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Base-r</a:t>
            </a:r>
            <a:r>
              <a:rPr lang="en-US" sz="1800" i="1" u="sng" spc="-3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spc="-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AutoNum type="arabicPeriod"/>
              <a:tabLst>
                <a:tab pos="800735" algn="l"/>
              </a:tabLs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fraction</a:t>
            </a:r>
            <a:r>
              <a:rPr lang="en-US" sz="1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given.</a:t>
            </a:r>
          </a:p>
          <a:p>
            <a:pPr marL="342900" marR="122555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AutoNum type="arabicPeriod"/>
              <a:tabLst>
                <a:tab pos="800735" algn="l"/>
              </a:tabLs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sz="1800" i="1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n-US" sz="1800" i="1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repeatedly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quotient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becomes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remainders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22555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AutoNum type="arabicPeriod"/>
              <a:tabLst>
                <a:tab pos="80073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sz="1800" i="1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Fraction</a:t>
            </a:r>
            <a:r>
              <a:rPr lang="en-US" sz="1800" i="1" spc="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successively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800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accumulate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2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digits</a:t>
            </a:r>
            <a:r>
              <a:rPr lang="en-US" sz="1800" spc="2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US" sz="1800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AutoNum type="arabicPeriod"/>
              <a:tabLst>
                <a:tab pos="800735" algn="l"/>
              </a:tabLs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accumulated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parenthesize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whole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717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Unit 2 Computer Arithmetic</vt:lpstr>
      <vt:lpstr>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Computer Arithmetic</dc:title>
  <dc:creator>Saroj Giri</dc:creator>
  <cp:lastModifiedBy>Saroj Giri</cp:lastModifiedBy>
  <cp:revision>11</cp:revision>
  <dcterms:created xsi:type="dcterms:W3CDTF">2022-04-19T09:10:01Z</dcterms:created>
  <dcterms:modified xsi:type="dcterms:W3CDTF">2022-12-27T07:22:17Z</dcterms:modified>
</cp:coreProperties>
</file>