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E9C1-3DC6-4294-BBB6-8699D4A093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9F5C8-24EE-4221-AD65-6A35B839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5797-32C4-7960-CA74-C5FCE260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F2C9-744A-186E-4B3D-878E3D81A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1839-81C4-2C6D-F5A4-A78CD7E4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DA1F-627E-4125-8887-15130FFC050D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909E-6D43-4958-854A-CF99D4CC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87D1-EAF4-0C40-F479-C957F8E5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EA90-7E02-25A2-4F1F-8EF41343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77DFC-1DB2-FA5D-06C8-C030CED5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84F5-6804-A507-E8AA-A8DDC793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A75D-B770-4221-AAF1-14AE35421253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F873-08F5-C583-FAE7-D8A5A066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BD88-D50B-E4C8-4F89-9B956FCE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CD22A-877F-E916-71EA-22B0E032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61D16-1992-45A1-353E-4DE577C87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3932-ED14-55D4-2EA8-A75E616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55D-9377-4DE2-9D40-790127E7925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9023-249B-2BEA-B4B2-F87ACBC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15A1-BEE1-21E6-8BCE-80D7FEB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0918-00F7-11E7-FFF9-7BDCDF56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0B26-2332-2245-CB23-961D18BF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00CE-E900-186D-D02A-55A921CA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019-287F-4127-807C-A5CD384E4DB1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352B-76D1-2629-2FE4-8143B4BB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C860-8C80-8963-E057-86697449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6471-F290-D403-743E-19B5C550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CD3C-706C-B436-383B-8D11E53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2426-8CA7-85AD-B3E3-B0BB5EC7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522-AC44-4941-970E-60F5C4746F8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F959-F964-FBC2-582E-15EB90B2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232A-2127-84C9-1C5D-A6B645B9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BD1-63DB-BD42-9077-79E8747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B46A-59EC-58DC-255B-3FDC9D820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15A2A-FCFE-F89E-5980-C53C7FE5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9A845-8C4C-72BF-7BD0-B39785E7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17AE-69FC-4232-86E1-34914BE0393F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A8B9-1A9C-4628-62FC-CA159A9E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49BB-0D98-D2EF-988C-A58B3C2B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B522-C1C3-72E7-B7E5-3FF7AE63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45AB7-0E63-5C82-EFCF-8F7A0E47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2504-A66F-D7C9-6275-55E7A0BF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AE788-D069-DBF6-019E-1A550426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71D97-9D7A-CEC7-94B5-10DF37E54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DE5D-F74F-F416-F3C8-8F762F0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D2C3-97A2-4E05-83E0-5B0C047109FD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AE53-4E94-DA99-A440-8B0242A2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76CEE-ABC1-BD3C-FB96-124FFD62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57F-84CB-450D-3075-AC6638BB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AA50B-8FD8-95BE-BA8F-828AF86F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2071-E8A4-4436-8D84-2EF03786C3B7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4CF3C-4D6D-2567-BF4F-C3F6F5F1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7DD78-87CB-53F9-A696-BC62774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8E89E-56C1-1969-4213-F3D90E10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F8DF-1DB7-49A9-92E5-BE6D0C6CD14A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3E8B4-FFAB-70EA-9579-B59C3B69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2C22D-2EA6-C011-52B1-FB7566C2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1DC-C1E8-46B7-5B8A-E79F915A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700A-8D8A-D5ED-3D3D-8338E743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DA0EF-AE45-76FD-9A79-E8FB5E39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39D27-5180-0B13-AD65-F0D96DF6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60B-CB68-4859-A3A8-6B34FD97F2C9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1BFA1-48B0-24D6-FF9B-6A623C42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87D3C-1128-8769-33CB-938E17B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87C-A99F-5A48-E06D-3FF2A91E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6D298-1E32-C485-6AAF-0BC5D56C5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3AE5B-8B64-168E-12E5-E6115AC9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6CB3-8751-E251-1327-7FBC93C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A40D-6485-443A-8158-38B9706E3750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180D-F5A8-7265-CD09-36E77B90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D054-EA4B-3C09-8941-C0C01500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189EB-D501-EE1F-DCCE-C30C68A1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B6F80-981A-1C12-B8D5-EDFF40D6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605A-192E-CA50-500D-A581C3B2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3248-741F-4D71-98BD-CC38C9247809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338E-5270-00DA-7C7E-6BDBCCD8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By: Saroj Giri                                         Asst. Prof. Gandaki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1E3F-E028-1FD4-3505-DE954B94E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BE12-BB6D-4570-9923-21D50E94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8CF-5123-A1FD-6515-5C6F9DDD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2880"/>
          </a:xfrm>
        </p:spPr>
        <p:txBody>
          <a:bodyPr/>
          <a:lstStyle/>
          <a:p>
            <a:r>
              <a:rPr lang="en-US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539D1-B821-A2D2-7C5D-8E3D1DAD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285"/>
            <a:ext cx="9144000" cy="2230515"/>
          </a:xfrm>
        </p:spPr>
        <p:txBody>
          <a:bodyPr>
            <a:normAutofit/>
          </a:bodyPr>
          <a:lstStyle/>
          <a:p>
            <a:r>
              <a:rPr lang="en-US" sz="3200" dirty="0"/>
              <a:t>Information Technology Components</a:t>
            </a:r>
          </a:p>
          <a:p>
            <a:r>
              <a:rPr lang="en-US" sz="3200" dirty="0"/>
              <a:t>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1689-4A4A-5ACF-3114-8408FC9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AEE7-47F5-E99D-180D-C97FCEC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2941" y="6356350"/>
            <a:ext cx="8875059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295761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1D59-E8D7-CC30-BBA9-FC7F6D5A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8AFC87-5C7E-6934-B5B0-5BBD0CC0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25" y="976543"/>
            <a:ext cx="9871968" cy="49004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ABD2A-AA00-6713-BAAE-B98F6015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F4606-3892-C518-24E8-4A0B29AD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1882" y="6356350"/>
            <a:ext cx="6091518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4293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374E-CC48-85BA-5BA5-A535CCE1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47ECB-276E-858F-E1F3-1E53DA20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39" y="1225119"/>
            <a:ext cx="7847860" cy="45716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84B95-FE9F-6E57-27C5-C9A9BD11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C417-307B-5CED-BEE6-C1F9E5F9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12259" y="6356350"/>
            <a:ext cx="6441141" cy="365125"/>
          </a:xfrm>
        </p:spPr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295413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CC7A-FE2E-9C42-1139-4CA85E2E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8D1F6-B1C6-89DF-CB24-C640C02C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09" y="1091953"/>
            <a:ext cx="7448365" cy="500960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64E94-F7A0-F4E8-0A64-55B5C56E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739A7-303F-5D23-5F09-71189FC8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356350"/>
            <a:ext cx="7597588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84375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8869-0666-FB94-F5F0-FBCA7BED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9B04-DBC6-3DA1-08B8-ECE6653A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ndara Light" panose="020E0502030303020204" pitchFamily="34" charset="0"/>
              </a:rPr>
              <a:t>Are the smallest and fastest temporary storage locations in the CPU made from electronic devices such as transistors, flip flop etc.</a:t>
            </a:r>
          </a:p>
          <a:p>
            <a:pPr algn="just"/>
            <a:r>
              <a:rPr lang="en-US" sz="2400" dirty="0">
                <a:latin typeface="Candara Light" panose="020E0502030303020204" pitchFamily="34" charset="0"/>
              </a:rPr>
              <a:t>Registers are primarily used to store data temporarily during the execution of program are accessible through instructions.</a:t>
            </a:r>
          </a:p>
          <a:p>
            <a:pPr algn="just"/>
            <a:r>
              <a:rPr lang="en-US" sz="2400" dirty="0">
                <a:latin typeface="Candara Light" panose="020E0502030303020204" pitchFamily="34" charset="0"/>
              </a:rPr>
              <a:t>Registers are directly accessed and manipulated by the CPU.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Registers</a:t>
            </a:r>
            <a:r>
              <a:rPr lang="en-US" sz="2400" dirty="0">
                <a:latin typeface="Candara Light" panose="020E0502030303020204" pitchFamily="34" charset="0"/>
              </a:rPr>
              <a:t> store data, instructions, addresses and intermediate results of 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4F28-BC94-ABB8-BD78-C532F2A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0B76-637E-CCD7-35E0-6EAE31BD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6047" y="6356350"/>
            <a:ext cx="6387353" cy="365125"/>
          </a:xfrm>
        </p:spPr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310786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25E0-A55D-3382-A0A1-1A794F5A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4CBA-9EE2-AB02-ABA9-D09F55D3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Bell MT" panose="02020503060305020303" pitchFamily="18" charset="0"/>
              </a:rPr>
              <a:t>Some of the important registers in CPU are,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Accumulator (ACC)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IR (Instruction Register)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Memory Address Register (MAR)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Program Counter (PC)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Data Register (DR)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Memory Buffer Register (MBR)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A7B29-3A7A-219E-EAAA-30355CAA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2EB2-FFE2-568A-3E5C-EEDFC4D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7082" y="6356350"/>
            <a:ext cx="6396318" cy="365125"/>
          </a:xfrm>
        </p:spPr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14778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4943-A1FE-59C0-F109-4602559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362B7-28EE-BF2C-F284-9448D270E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57" y="1464816"/>
            <a:ext cx="7933670" cy="471214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1860B-FAA4-111E-5F44-9117F612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12A04-AE74-DAFB-E4E6-D0B19B85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3341" y="6356350"/>
            <a:ext cx="6970059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309067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73A-589D-FE0B-8B83-C246337E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CC0FB-3F84-1693-0A45-A04277A8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32" y="1154097"/>
            <a:ext cx="8886576" cy="502286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B5174-0AB4-B6CC-FD44-A1ED03B9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D79E-B1BE-4193-583A-336612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12259" y="6356350"/>
            <a:ext cx="6441141" cy="365125"/>
          </a:xfrm>
        </p:spPr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247660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9FD6-81DF-5623-5022-0BEECF35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09184-4D87-8AB1-E82A-57EE4D3E0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12" y="1056443"/>
            <a:ext cx="9414204" cy="512052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03044-5075-13F0-3B3E-B767AE99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448C2-531B-5A2B-90A7-D252B2A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435" y="6356350"/>
            <a:ext cx="6485965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33087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BD3-FD7F-F1FF-CFAD-1EAD729B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B2F8E-AB72-6000-C82D-5FDE9AB2B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66" y="1233996"/>
            <a:ext cx="9280105" cy="494296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01F9CF-3BC4-36D6-45DD-50AC2D8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2B351-8424-9136-F07E-A0A681C7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6776" y="6356350"/>
            <a:ext cx="6826624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213895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758A-F730-5F46-5A88-80B88D45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FD846-3640-4F92-B4EC-FA369D4C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07363"/>
            <a:ext cx="9672961" cy="4969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E8B04-BED1-2759-F865-74471C17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8CA6-7F4B-C143-0C1F-325A592C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435" y="6356350"/>
            <a:ext cx="6485965" cy="365125"/>
          </a:xfrm>
        </p:spPr>
        <p:txBody>
          <a:bodyPr/>
          <a:lstStyle/>
          <a:p>
            <a:r>
              <a:rPr lang="en-US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3339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C22E-B662-9B7F-4C01-C0831CF2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F0ADA-6A5A-37A7-E465-83491F0BB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92" y="807868"/>
            <a:ext cx="10217772" cy="536909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5EDEC-D5DD-CB30-52C7-6AED71C0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CBEA4-F914-FD41-CE29-00632AFA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2941" y="6356350"/>
            <a:ext cx="6360459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423036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BB83-D05D-2C9F-BDD8-56A1B7D7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ED268-5AAF-A504-B269-D68ADAE4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83" y="985421"/>
            <a:ext cx="10423360" cy="50566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54B5E-564F-18B3-7EA7-ED52C403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09253-F9C2-5A7F-2F09-FE626BF1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0871" y="6356350"/>
            <a:ext cx="6342529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16286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351A-C016-F815-F42F-3316E142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FBB0B-7A3E-D2D7-4090-4F3D45BC6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47565"/>
            <a:ext cx="7231601" cy="51293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75841-EE0E-1FDA-AB37-81A3FB55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BE12-BB6D-4570-9923-21D50E940A10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D3610-E081-C0F1-B9D2-05E9DB41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4729" y="6356350"/>
            <a:ext cx="7068671" cy="365125"/>
          </a:xfrm>
        </p:spPr>
        <p:txBody>
          <a:bodyPr/>
          <a:lstStyle/>
          <a:p>
            <a:r>
              <a:rPr lang="en-US" dirty="0"/>
              <a:t>Compiled By: Saroj Giri                                         Asst. Prof. Gandaki University</a:t>
            </a:r>
          </a:p>
        </p:txBody>
      </p:sp>
    </p:spTree>
    <p:extLst>
      <p:ext uri="{BB962C8B-B14F-4D97-AF65-F5344CB8AC3E}">
        <p14:creationId xmlns:p14="http://schemas.microsoft.com/office/powerpoint/2010/main" val="204954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Bell MT</vt:lpstr>
      <vt:lpstr>Calibri</vt:lpstr>
      <vt:lpstr>Calibri Light</vt:lpstr>
      <vt:lpstr>Candara Light</vt:lpstr>
      <vt:lpstr>Office Theme</vt:lpstr>
      <vt:lpstr>Unit 3</vt:lpstr>
      <vt:lpstr>CPU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Saroj Giri</dc:creator>
  <cp:lastModifiedBy>Saroj Giri</cp:lastModifiedBy>
  <cp:revision>9</cp:revision>
  <dcterms:created xsi:type="dcterms:W3CDTF">2022-05-03T16:18:57Z</dcterms:created>
  <dcterms:modified xsi:type="dcterms:W3CDTF">2023-01-17T12:58:25Z</dcterms:modified>
</cp:coreProperties>
</file>