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320" r:id="rId3"/>
    <p:sldId id="321" r:id="rId4"/>
    <p:sldId id="325" r:id="rId5"/>
    <p:sldId id="322" r:id="rId6"/>
    <p:sldId id="323" r:id="rId7"/>
    <p:sldId id="326" r:id="rId8"/>
    <p:sldId id="324" r:id="rId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350E"/>
    <a:srgbClr val="516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4"/>
  </p:normalViewPr>
  <p:slideViewPr>
    <p:cSldViewPr snapToGrid="0" snapToObjects="1" showGuides="1">
      <p:cViewPr varScale="1">
        <p:scale>
          <a:sx n="78" d="100"/>
          <a:sy n="78" d="100"/>
        </p:scale>
        <p:origin x="850" y="77"/>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31A9-78C4-664D-86FB-5706122B0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3A3EDB-78D3-1A42-9A2B-C5F74A8F3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D8F2D73-A34C-934A-8881-C03D0F52976B}"/>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5" name="Footer Placeholder 4">
            <a:extLst>
              <a:ext uri="{FF2B5EF4-FFF2-40B4-BE49-F238E27FC236}">
                <a16:creationId xmlns:a16="http://schemas.microsoft.com/office/drawing/2014/main" id="{8EED64F3-87A0-194A-AB6D-F5DE431A84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B06BBC-4554-854B-859F-A00789776982}"/>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13068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978F-8A8E-8844-8737-0E6539767A9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547F7A-E68C-AE4D-B543-EFB1CE58EB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14B3-058B-5C43-B027-5D285119E17E}"/>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5" name="Footer Placeholder 4">
            <a:extLst>
              <a:ext uri="{FF2B5EF4-FFF2-40B4-BE49-F238E27FC236}">
                <a16:creationId xmlns:a16="http://schemas.microsoft.com/office/drawing/2014/main" id="{E94A9530-C5C6-F149-8850-C779A87E5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955646-3615-134F-86CF-F0C3FFCDF040}"/>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79018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E988A1-5570-1248-8561-82ADB3A08D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237E8A-2521-D643-91FD-BCB4A429D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6D9524-6023-9046-84BA-1CCDEEA8E7A0}"/>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5" name="Footer Placeholder 4">
            <a:extLst>
              <a:ext uri="{FF2B5EF4-FFF2-40B4-BE49-F238E27FC236}">
                <a16:creationId xmlns:a16="http://schemas.microsoft.com/office/drawing/2014/main" id="{DD4C3830-D6F8-5F46-9867-4BC681D627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F8B71-5DF7-274F-B62C-837CD4C39B4E}"/>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412034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D101-812F-664A-9831-68758AC28D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96BD82-7DE8-284E-9CF1-66358FF8C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FD8CA2-A3BC-6D46-88B6-2396D160A043}"/>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5" name="Footer Placeholder 4">
            <a:extLst>
              <a:ext uri="{FF2B5EF4-FFF2-40B4-BE49-F238E27FC236}">
                <a16:creationId xmlns:a16="http://schemas.microsoft.com/office/drawing/2014/main" id="{2827E911-0190-9642-9B7C-B2DB9EE870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157B3-54A1-B04E-B072-5B9C5668B7F9}"/>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231218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3A3F-449A-EE4F-B31F-9A427079D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1522BE2-2F5E-6E42-94C1-DB56F01DD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F15E7-4BFC-984B-91CF-8658EEBF5AF5}"/>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5" name="Footer Placeholder 4">
            <a:extLst>
              <a:ext uri="{FF2B5EF4-FFF2-40B4-BE49-F238E27FC236}">
                <a16:creationId xmlns:a16="http://schemas.microsoft.com/office/drawing/2014/main" id="{E12DF9C9-2B43-8F4C-BBB3-7F647859D7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946225-3801-EB4D-9126-B69F47A422A9}"/>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388897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0B00-F90A-BB41-BEEF-7F9E0AA48F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248381-1DB6-C249-BFC2-2C33BAD38B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78D691-2DBB-5145-A8D3-FD481F17E9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70304C-3D27-3A49-B277-3E338F443B18}"/>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6" name="Footer Placeholder 5">
            <a:extLst>
              <a:ext uri="{FF2B5EF4-FFF2-40B4-BE49-F238E27FC236}">
                <a16:creationId xmlns:a16="http://schemas.microsoft.com/office/drawing/2014/main" id="{5450A15A-0D9F-1846-920A-764999A0B5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BCEC19-CFF1-DB4E-AB89-D35211ABC5FD}"/>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1198743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9E1A-D441-214E-A642-07B90B1D5B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A4FF2B-E842-8746-8D92-2F77B23BD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F33F6-116E-8A48-A4D7-AC12AF43A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6A3EF9-3B0F-E44B-A7C4-618786721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B709D-E395-0348-B2F0-AF36B08484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964B9CB-CB2A-E948-B90D-2E398AA1CB43}"/>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8" name="Footer Placeholder 7">
            <a:extLst>
              <a:ext uri="{FF2B5EF4-FFF2-40B4-BE49-F238E27FC236}">
                <a16:creationId xmlns:a16="http://schemas.microsoft.com/office/drawing/2014/main" id="{C013C2F5-5FB7-1D48-9194-1ECBEDB4929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9E29A1-7A69-8F47-999F-122C54B8740C}"/>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204280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93F-6F4B-4F42-B6F3-00F3ECDA50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278F02-524E-C64E-B893-6C92DF67AFA9}"/>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4" name="Footer Placeholder 3">
            <a:extLst>
              <a:ext uri="{FF2B5EF4-FFF2-40B4-BE49-F238E27FC236}">
                <a16:creationId xmlns:a16="http://schemas.microsoft.com/office/drawing/2014/main" id="{1F9D1B4B-C2B4-154B-B50D-8A7634C9EB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F6B120E-88C3-3E4F-BB98-29F177EF2C53}"/>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111143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C9D58-CCD2-554E-A949-BF4503CB9ED3}"/>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3" name="Footer Placeholder 2">
            <a:extLst>
              <a:ext uri="{FF2B5EF4-FFF2-40B4-BE49-F238E27FC236}">
                <a16:creationId xmlns:a16="http://schemas.microsoft.com/office/drawing/2014/main" id="{1FA3450B-4BEF-6940-B397-4EB0685899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ACB4C56-6CE6-B640-B58D-18C714009DFC}"/>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222792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2ABB-29F9-6746-B6D4-DA2916714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513895-536D-F74E-97E0-BC9A09066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67FEDE0-C171-1F46-8AD0-B1A84CF0A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3C045-1C91-0B48-ADC5-4BA464AFC3F6}"/>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6" name="Footer Placeholder 5">
            <a:extLst>
              <a:ext uri="{FF2B5EF4-FFF2-40B4-BE49-F238E27FC236}">
                <a16:creationId xmlns:a16="http://schemas.microsoft.com/office/drawing/2014/main" id="{FA5D1900-2546-6949-8E9D-C2A96F8FF7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C10B42-4365-5142-B80C-CEF5A80AC3F5}"/>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225921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71FC-A408-6649-B4CC-329C76D5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61A2ED9-3BF1-F142-A384-9C68C793E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C7CF84-1051-4B4B-89C3-D1CB15BE5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BE466-8D68-0F4D-B670-E3EFCFED2470}"/>
              </a:ext>
            </a:extLst>
          </p:cNvPr>
          <p:cNvSpPr>
            <a:spLocks noGrp="1"/>
          </p:cNvSpPr>
          <p:nvPr>
            <p:ph type="dt" sz="half" idx="10"/>
          </p:nvPr>
        </p:nvSpPr>
        <p:spPr/>
        <p:txBody>
          <a:bodyPr/>
          <a:lstStyle/>
          <a:p>
            <a:fld id="{93EE7C89-2B8A-FD4B-A68B-C7A75265E2C9}" type="datetimeFigureOut">
              <a:rPr lang="en-GB" smtClean="0"/>
              <a:t>05/07/2022</a:t>
            </a:fld>
            <a:endParaRPr lang="en-GB"/>
          </a:p>
        </p:txBody>
      </p:sp>
      <p:sp>
        <p:nvSpPr>
          <p:cNvPr id="6" name="Footer Placeholder 5">
            <a:extLst>
              <a:ext uri="{FF2B5EF4-FFF2-40B4-BE49-F238E27FC236}">
                <a16:creationId xmlns:a16="http://schemas.microsoft.com/office/drawing/2014/main" id="{1FF2FD25-D46A-164F-A7FD-60A5AEA6E1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93F4EB-8426-4C4E-8D29-CF145ADF4C24}"/>
              </a:ext>
            </a:extLst>
          </p:cNvPr>
          <p:cNvSpPr>
            <a:spLocks noGrp="1"/>
          </p:cNvSpPr>
          <p:nvPr>
            <p:ph type="sldNum" sz="quarter" idx="12"/>
          </p:nvPr>
        </p:nvSpPr>
        <p:spPr/>
        <p:txBody>
          <a:bodyPr/>
          <a:lstStyle/>
          <a:p>
            <a:fld id="{0D8AA7D2-7C58-E648-83D1-D84483040789}" type="slidenum">
              <a:rPr lang="en-GB" smtClean="0"/>
              <a:t>‹#›</a:t>
            </a:fld>
            <a:endParaRPr lang="en-GB"/>
          </a:p>
        </p:txBody>
      </p:sp>
    </p:spTree>
    <p:extLst>
      <p:ext uri="{BB962C8B-B14F-4D97-AF65-F5344CB8AC3E}">
        <p14:creationId xmlns:p14="http://schemas.microsoft.com/office/powerpoint/2010/main" val="75371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75369-DCE9-384F-8649-BC280478C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8113FE-3C16-F74F-A1C8-020EB70D2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CD9B0B-F0F6-9C46-8B93-8B0F28022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E7C89-2B8A-FD4B-A68B-C7A75265E2C9}" type="datetimeFigureOut">
              <a:rPr lang="en-GB" smtClean="0"/>
              <a:t>05/07/2022</a:t>
            </a:fld>
            <a:endParaRPr lang="en-GB"/>
          </a:p>
        </p:txBody>
      </p:sp>
      <p:sp>
        <p:nvSpPr>
          <p:cNvPr id="5" name="Footer Placeholder 4">
            <a:extLst>
              <a:ext uri="{FF2B5EF4-FFF2-40B4-BE49-F238E27FC236}">
                <a16:creationId xmlns:a16="http://schemas.microsoft.com/office/drawing/2014/main" id="{F1C2BE5E-3970-1C4D-91ED-02D7E30BB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FB7047-767E-2D4D-A186-23B0754DE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AA7D2-7C58-E648-83D1-D84483040789}" type="slidenum">
              <a:rPr lang="en-GB" smtClean="0"/>
              <a:t>‹#›</a:t>
            </a:fld>
            <a:endParaRPr lang="en-GB"/>
          </a:p>
        </p:txBody>
      </p:sp>
    </p:spTree>
    <p:extLst>
      <p:ext uri="{BB962C8B-B14F-4D97-AF65-F5344CB8AC3E}">
        <p14:creationId xmlns:p14="http://schemas.microsoft.com/office/powerpoint/2010/main" val="2456803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D94EBEAF-6D53-4F37-85FE-7AA019530811}"/>
              </a:ext>
            </a:extLst>
          </p:cNvPr>
          <p:cNvSpPr/>
          <p:nvPr/>
        </p:nvSpPr>
        <p:spPr>
          <a:xfrm flipH="1">
            <a:off x="76565" y="120015"/>
            <a:ext cx="923951" cy="6198359"/>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24E565A2-F792-427E-962F-CB430EC616B8}"/>
              </a:ext>
            </a:extLst>
          </p:cNvPr>
          <p:cNvSpPr/>
          <p:nvPr/>
        </p:nvSpPr>
        <p:spPr>
          <a:xfrm>
            <a:off x="76251" y="5671497"/>
            <a:ext cx="701559" cy="646877"/>
          </a:xfrm>
          <a:prstGeom prst="triangle">
            <a:avLst>
              <a:gd name="adj" fmla="val 5403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6692AAC8-44C7-4BB3-8283-176B05F7420C}"/>
              </a:ext>
            </a:extLst>
          </p:cNvPr>
          <p:cNvSpPr/>
          <p:nvPr/>
        </p:nvSpPr>
        <p:spPr>
          <a:xfrm flipH="1" flipV="1">
            <a:off x="450829" y="5673989"/>
            <a:ext cx="549843" cy="116224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C16A3E47-3589-4AB1-A4EB-1A2BC2F152BC}"/>
              </a:ext>
            </a:extLst>
          </p:cNvPr>
          <p:cNvGrpSpPr/>
          <p:nvPr/>
        </p:nvGrpSpPr>
        <p:grpSpPr>
          <a:xfrm>
            <a:off x="1252559" y="45985"/>
            <a:ext cx="10647610" cy="299390"/>
            <a:chOff x="1252559" y="677610"/>
            <a:chExt cx="10647610" cy="299390"/>
          </a:xfrm>
        </p:grpSpPr>
        <p:grpSp>
          <p:nvGrpSpPr>
            <p:cNvPr id="15" name="Group 14">
              <a:extLst>
                <a:ext uri="{FF2B5EF4-FFF2-40B4-BE49-F238E27FC236}">
                  <a16:creationId xmlns:a16="http://schemas.microsoft.com/office/drawing/2014/main" id="{683A5525-05AE-4609-909B-EE42061701FA}"/>
                </a:ext>
              </a:extLst>
            </p:cNvPr>
            <p:cNvGrpSpPr/>
            <p:nvPr/>
          </p:nvGrpSpPr>
          <p:grpSpPr>
            <a:xfrm>
              <a:off x="1252559" y="677610"/>
              <a:ext cx="176685" cy="299390"/>
              <a:chOff x="1131610" y="713484"/>
              <a:chExt cx="176685" cy="299390"/>
            </a:xfrm>
          </p:grpSpPr>
          <p:sp>
            <p:nvSpPr>
              <p:cNvPr id="160" name="Oval 159">
                <a:extLst>
                  <a:ext uri="{FF2B5EF4-FFF2-40B4-BE49-F238E27FC236}">
                    <a16:creationId xmlns:a16="http://schemas.microsoft.com/office/drawing/2014/main" id="{84746F95-B48F-4C40-99FB-36DA840BAC5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160">
                <a:extLst>
                  <a:ext uri="{FF2B5EF4-FFF2-40B4-BE49-F238E27FC236}">
                    <a16:creationId xmlns:a16="http://schemas.microsoft.com/office/drawing/2014/main" id="{8A48AC03-C590-4B8A-9A38-5D986128F3E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C45CFDD-547C-498E-970E-B1C7EFD0936A}"/>
                </a:ext>
              </a:extLst>
            </p:cNvPr>
            <p:cNvGrpSpPr/>
            <p:nvPr/>
          </p:nvGrpSpPr>
          <p:grpSpPr>
            <a:xfrm>
              <a:off x="1457871" y="677610"/>
              <a:ext cx="176685" cy="299390"/>
              <a:chOff x="1131610" y="713484"/>
              <a:chExt cx="176685" cy="299390"/>
            </a:xfrm>
          </p:grpSpPr>
          <p:sp>
            <p:nvSpPr>
              <p:cNvPr id="158" name="Oval 157">
                <a:extLst>
                  <a:ext uri="{FF2B5EF4-FFF2-40B4-BE49-F238E27FC236}">
                    <a16:creationId xmlns:a16="http://schemas.microsoft.com/office/drawing/2014/main" id="{2C55ED95-B7BC-4ADD-859D-0DA73B2729CE}"/>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DC143197-47EC-4E17-9CF7-391EA26E57C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7220474-38B5-4343-817F-08BF7551A862}"/>
                </a:ext>
              </a:extLst>
            </p:cNvPr>
            <p:cNvGrpSpPr/>
            <p:nvPr/>
          </p:nvGrpSpPr>
          <p:grpSpPr>
            <a:xfrm>
              <a:off x="1663183" y="677610"/>
              <a:ext cx="176685" cy="299390"/>
              <a:chOff x="1131610" y="713484"/>
              <a:chExt cx="176685" cy="299390"/>
            </a:xfrm>
          </p:grpSpPr>
          <p:sp>
            <p:nvSpPr>
              <p:cNvPr id="156" name="Oval 155">
                <a:extLst>
                  <a:ext uri="{FF2B5EF4-FFF2-40B4-BE49-F238E27FC236}">
                    <a16:creationId xmlns:a16="http://schemas.microsoft.com/office/drawing/2014/main" id="{5AABE696-C892-48FE-ADD9-B8F2CA2E987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C4F3099-BA4D-4FC2-ADC7-0469BDD3739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8D1AFA2-5C27-40D9-AB29-EDA41D0B41B1}"/>
                </a:ext>
              </a:extLst>
            </p:cNvPr>
            <p:cNvGrpSpPr/>
            <p:nvPr/>
          </p:nvGrpSpPr>
          <p:grpSpPr>
            <a:xfrm>
              <a:off x="1868495" y="677610"/>
              <a:ext cx="176685" cy="299390"/>
              <a:chOff x="1131610" y="713484"/>
              <a:chExt cx="176685" cy="299390"/>
            </a:xfrm>
          </p:grpSpPr>
          <p:sp>
            <p:nvSpPr>
              <p:cNvPr id="154" name="Oval 153">
                <a:extLst>
                  <a:ext uri="{FF2B5EF4-FFF2-40B4-BE49-F238E27FC236}">
                    <a16:creationId xmlns:a16="http://schemas.microsoft.com/office/drawing/2014/main" id="{97650843-2C5E-40F3-A88A-000F27FD366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54">
                <a:extLst>
                  <a:ext uri="{FF2B5EF4-FFF2-40B4-BE49-F238E27FC236}">
                    <a16:creationId xmlns:a16="http://schemas.microsoft.com/office/drawing/2014/main" id="{8F224938-3F6A-4259-A70B-BC11573E303C}"/>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79BD294-BE18-4DAC-8359-B7BB317F8973}"/>
                </a:ext>
              </a:extLst>
            </p:cNvPr>
            <p:cNvGrpSpPr/>
            <p:nvPr/>
          </p:nvGrpSpPr>
          <p:grpSpPr>
            <a:xfrm>
              <a:off x="2073807" y="677610"/>
              <a:ext cx="176685" cy="299390"/>
              <a:chOff x="1131610" y="713484"/>
              <a:chExt cx="176685" cy="299390"/>
            </a:xfrm>
          </p:grpSpPr>
          <p:sp>
            <p:nvSpPr>
              <p:cNvPr id="152" name="Oval 151">
                <a:extLst>
                  <a:ext uri="{FF2B5EF4-FFF2-40B4-BE49-F238E27FC236}">
                    <a16:creationId xmlns:a16="http://schemas.microsoft.com/office/drawing/2014/main" id="{CD2CB433-F8C6-4FA9-8D98-B2D79936B6C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FC2FC984-AC39-4912-9A96-26D6678C8AB9}"/>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2948EB1-AE4E-4A78-B54E-B1047F13C2D3}"/>
                </a:ext>
              </a:extLst>
            </p:cNvPr>
            <p:cNvGrpSpPr/>
            <p:nvPr/>
          </p:nvGrpSpPr>
          <p:grpSpPr>
            <a:xfrm>
              <a:off x="2279119" y="677610"/>
              <a:ext cx="176685" cy="299390"/>
              <a:chOff x="1131610" y="713484"/>
              <a:chExt cx="176685" cy="299390"/>
            </a:xfrm>
          </p:grpSpPr>
          <p:sp>
            <p:nvSpPr>
              <p:cNvPr id="150" name="Oval 149">
                <a:extLst>
                  <a:ext uri="{FF2B5EF4-FFF2-40B4-BE49-F238E27FC236}">
                    <a16:creationId xmlns:a16="http://schemas.microsoft.com/office/drawing/2014/main" id="{EC43BEE1-0EC6-4553-A390-DB69ECF3675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Shape 150">
                <a:extLst>
                  <a:ext uri="{FF2B5EF4-FFF2-40B4-BE49-F238E27FC236}">
                    <a16:creationId xmlns:a16="http://schemas.microsoft.com/office/drawing/2014/main" id="{FF817096-58EC-44A9-9264-54AE116CE7B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B6DB8D1-C443-4C70-A84E-DD150BFB59E3}"/>
                </a:ext>
              </a:extLst>
            </p:cNvPr>
            <p:cNvGrpSpPr/>
            <p:nvPr/>
          </p:nvGrpSpPr>
          <p:grpSpPr>
            <a:xfrm>
              <a:off x="2484431" y="677610"/>
              <a:ext cx="176685" cy="299390"/>
              <a:chOff x="1131610" y="713484"/>
              <a:chExt cx="176685" cy="299390"/>
            </a:xfrm>
          </p:grpSpPr>
          <p:sp>
            <p:nvSpPr>
              <p:cNvPr id="148" name="Oval 147">
                <a:extLst>
                  <a:ext uri="{FF2B5EF4-FFF2-40B4-BE49-F238E27FC236}">
                    <a16:creationId xmlns:a16="http://schemas.microsoft.com/office/drawing/2014/main" id="{94259B99-3A54-4961-B3C0-8D5E2EBB2CF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E9B67B05-7F06-4335-BC22-04D3C1E235A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663A25E-61B0-4647-8F69-61677B1AA101}"/>
                </a:ext>
              </a:extLst>
            </p:cNvPr>
            <p:cNvGrpSpPr/>
            <p:nvPr/>
          </p:nvGrpSpPr>
          <p:grpSpPr>
            <a:xfrm>
              <a:off x="2689743" y="677610"/>
              <a:ext cx="176685" cy="299390"/>
              <a:chOff x="1131610" y="713484"/>
              <a:chExt cx="176685" cy="299390"/>
            </a:xfrm>
          </p:grpSpPr>
          <p:sp>
            <p:nvSpPr>
              <p:cNvPr id="146" name="Oval 145">
                <a:extLst>
                  <a:ext uri="{FF2B5EF4-FFF2-40B4-BE49-F238E27FC236}">
                    <a16:creationId xmlns:a16="http://schemas.microsoft.com/office/drawing/2014/main" id="{45D1F4DE-5F6D-480F-839D-27A26E0E6DD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8BBDC0F1-BD43-414B-BF2A-17489F4BEE8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91CAF925-BC95-43C6-9388-3A07B8939284}"/>
                </a:ext>
              </a:extLst>
            </p:cNvPr>
            <p:cNvGrpSpPr/>
            <p:nvPr/>
          </p:nvGrpSpPr>
          <p:grpSpPr>
            <a:xfrm>
              <a:off x="2895055" y="677610"/>
              <a:ext cx="176685" cy="299390"/>
              <a:chOff x="1131610" y="713484"/>
              <a:chExt cx="176685" cy="299390"/>
            </a:xfrm>
          </p:grpSpPr>
          <p:sp>
            <p:nvSpPr>
              <p:cNvPr id="144" name="Oval 143">
                <a:extLst>
                  <a:ext uri="{FF2B5EF4-FFF2-40B4-BE49-F238E27FC236}">
                    <a16:creationId xmlns:a16="http://schemas.microsoft.com/office/drawing/2014/main" id="{594DE757-D186-40CC-9318-4164BAF7001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Shape 144">
                <a:extLst>
                  <a:ext uri="{FF2B5EF4-FFF2-40B4-BE49-F238E27FC236}">
                    <a16:creationId xmlns:a16="http://schemas.microsoft.com/office/drawing/2014/main" id="{5A328A73-4924-4B15-BD3B-AC951FF8B21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00E2A542-AB1F-45F1-BDFB-D49344EFB2EF}"/>
                </a:ext>
              </a:extLst>
            </p:cNvPr>
            <p:cNvGrpSpPr/>
            <p:nvPr/>
          </p:nvGrpSpPr>
          <p:grpSpPr>
            <a:xfrm>
              <a:off x="3100367" y="677610"/>
              <a:ext cx="176685" cy="299390"/>
              <a:chOff x="1131610" y="713484"/>
              <a:chExt cx="176685" cy="299390"/>
            </a:xfrm>
          </p:grpSpPr>
          <p:sp>
            <p:nvSpPr>
              <p:cNvPr id="142" name="Oval 141">
                <a:extLst>
                  <a:ext uri="{FF2B5EF4-FFF2-40B4-BE49-F238E27FC236}">
                    <a16:creationId xmlns:a16="http://schemas.microsoft.com/office/drawing/2014/main" id="{D58B9256-B5B9-4222-AE96-04C75710722E}"/>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29E1AC68-101E-41BF-AE08-DD11CE5F256B}"/>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89FAFAC-1710-48A2-BF02-01F113636C5F}"/>
                </a:ext>
              </a:extLst>
            </p:cNvPr>
            <p:cNvGrpSpPr/>
            <p:nvPr/>
          </p:nvGrpSpPr>
          <p:grpSpPr>
            <a:xfrm>
              <a:off x="3305679" y="677610"/>
              <a:ext cx="176685" cy="299390"/>
              <a:chOff x="1131610" y="713484"/>
              <a:chExt cx="176685" cy="299390"/>
            </a:xfrm>
          </p:grpSpPr>
          <p:sp>
            <p:nvSpPr>
              <p:cNvPr id="140" name="Oval 139">
                <a:extLst>
                  <a:ext uri="{FF2B5EF4-FFF2-40B4-BE49-F238E27FC236}">
                    <a16:creationId xmlns:a16="http://schemas.microsoft.com/office/drawing/2014/main" id="{08C5C471-2FA5-4BA1-B9D4-B4DCB85E580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D21B59F9-EC2B-4CBD-BEFF-1D8B4CBA196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62920597-0449-479E-82F0-D784073001C9}"/>
                </a:ext>
              </a:extLst>
            </p:cNvPr>
            <p:cNvGrpSpPr/>
            <p:nvPr/>
          </p:nvGrpSpPr>
          <p:grpSpPr>
            <a:xfrm>
              <a:off x="3510991" y="677610"/>
              <a:ext cx="176685" cy="299390"/>
              <a:chOff x="1131610" y="713484"/>
              <a:chExt cx="176685" cy="299390"/>
            </a:xfrm>
          </p:grpSpPr>
          <p:sp>
            <p:nvSpPr>
              <p:cNvPr id="138" name="Oval 137">
                <a:extLst>
                  <a:ext uri="{FF2B5EF4-FFF2-40B4-BE49-F238E27FC236}">
                    <a16:creationId xmlns:a16="http://schemas.microsoft.com/office/drawing/2014/main" id="{C07F2830-F4A5-40BC-8936-BB51F2029CA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080C7ACD-B9FE-43DC-9AD6-3F684769F1B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307AD660-422E-4AFD-ABD8-0751A01882C9}"/>
                </a:ext>
              </a:extLst>
            </p:cNvPr>
            <p:cNvGrpSpPr/>
            <p:nvPr/>
          </p:nvGrpSpPr>
          <p:grpSpPr>
            <a:xfrm>
              <a:off x="3716303" y="677610"/>
              <a:ext cx="176685" cy="299390"/>
              <a:chOff x="1131610" y="713484"/>
              <a:chExt cx="176685" cy="299390"/>
            </a:xfrm>
          </p:grpSpPr>
          <p:sp>
            <p:nvSpPr>
              <p:cNvPr id="136" name="Oval 135">
                <a:extLst>
                  <a:ext uri="{FF2B5EF4-FFF2-40B4-BE49-F238E27FC236}">
                    <a16:creationId xmlns:a16="http://schemas.microsoft.com/office/drawing/2014/main" id="{2E498E2F-83FC-4D7D-91AF-F78ACC4CAB5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283003C0-7D8B-47A7-BED2-EE5B583BC90D}"/>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BDE63CD-8353-4FBC-88E1-529537289544}"/>
                </a:ext>
              </a:extLst>
            </p:cNvPr>
            <p:cNvGrpSpPr/>
            <p:nvPr/>
          </p:nvGrpSpPr>
          <p:grpSpPr>
            <a:xfrm>
              <a:off x="3921615" y="677610"/>
              <a:ext cx="176685" cy="299390"/>
              <a:chOff x="1131610" y="713484"/>
              <a:chExt cx="176685" cy="299390"/>
            </a:xfrm>
          </p:grpSpPr>
          <p:sp>
            <p:nvSpPr>
              <p:cNvPr id="134" name="Oval 133">
                <a:extLst>
                  <a:ext uri="{FF2B5EF4-FFF2-40B4-BE49-F238E27FC236}">
                    <a16:creationId xmlns:a16="http://schemas.microsoft.com/office/drawing/2014/main" id="{05A51318-C3E8-40CA-B014-8941CB61B79A}"/>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4D17ACF0-360A-4DD4-A80C-446F299EAA2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D8536A37-3D76-4F22-B457-216FFC4F521F}"/>
                </a:ext>
              </a:extLst>
            </p:cNvPr>
            <p:cNvGrpSpPr/>
            <p:nvPr/>
          </p:nvGrpSpPr>
          <p:grpSpPr>
            <a:xfrm>
              <a:off x="4126927" y="677610"/>
              <a:ext cx="176685" cy="299390"/>
              <a:chOff x="1131610" y="713484"/>
              <a:chExt cx="176685" cy="299390"/>
            </a:xfrm>
          </p:grpSpPr>
          <p:sp>
            <p:nvSpPr>
              <p:cNvPr id="132" name="Oval 131">
                <a:extLst>
                  <a:ext uri="{FF2B5EF4-FFF2-40B4-BE49-F238E27FC236}">
                    <a16:creationId xmlns:a16="http://schemas.microsoft.com/office/drawing/2014/main" id="{061F8D1F-2A71-409B-A8C6-1EFBB62F131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04A842C1-FB65-4DD6-9B3F-57C7260D892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A1063E98-07EF-42B2-9B63-1AA813E83619}"/>
                </a:ext>
              </a:extLst>
            </p:cNvPr>
            <p:cNvGrpSpPr/>
            <p:nvPr/>
          </p:nvGrpSpPr>
          <p:grpSpPr>
            <a:xfrm>
              <a:off x="4332239" y="677610"/>
              <a:ext cx="176685" cy="299390"/>
              <a:chOff x="1131610" y="713484"/>
              <a:chExt cx="176685" cy="299390"/>
            </a:xfrm>
          </p:grpSpPr>
          <p:sp>
            <p:nvSpPr>
              <p:cNvPr id="130" name="Oval 129">
                <a:extLst>
                  <a:ext uri="{FF2B5EF4-FFF2-40B4-BE49-F238E27FC236}">
                    <a16:creationId xmlns:a16="http://schemas.microsoft.com/office/drawing/2014/main" id="{BB3E83B7-18D6-4F08-B550-607B21C42B82}"/>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5758FCB5-72F1-4A0A-9362-87DA78F8736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6CF03051-0C30-4D24-A305-07B08B24EC21}"/>
                </a:ext>
              </a:extLst>
            </p:cNvPr>
            <p:cNvGrpSpPr/>
            <p:nvPr/>
          </p:nvGrpSpPr>
          <p:grpSpPr>
            <a:xfrm>
              <a:off x="4537551" y="677610"/>
              <a:ext cx="176685" cy="299390"/>
              <a:chOff x="1131610" y="713484"/>
              <a:chExt cx="176685" cy="299390"/>
            </a:xfrm>
          </p:grpSpPr>
          <p:sp>
            <p:nvSpPr>
              <p:cNvPr id="128" name="Oval 127">
                <a:extLst>
                  <a:ext uri="{FF2B5EF4-FFF2-40B4-BE49-F238E27FC236}">
                    <a16:creationId xmlns:a16="http://schemas.microsoft.com/office/drawing/2014/main" id="{928CDBFD-12D9-4275-ACB1-B82F4B32101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id="{F6AAB5D9-EB28-4C3C-8432-8409C202BDC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0A2C3FB-AB55-4372-BDC2-AD02E5A71621}"/>
                </a:ext>
              </a:extLst>
            </p:cNvPr>
            <p:cNvGrpSpPr/>
            <p:nvPr/>
          </p:nvGrpSpPr>
          <p:grpSpPr>
            <a:xfrm>
              <a:off x="4742863" y="677610"/>
              <a:ext cx="176685" cy="299390"/>
              <a:chOff x="1131610" y="713484"/>
              <a:chExt cx="176685" cy="299390"/>
            </a:xfrm>
          </p:grpSpPr>
          <p:sp>
            <p:nvSpPr>
              <p:cNvPr id="126" name="Oval 125">
                <a:extLst>
                  <a:ext uri="{FF2B5EF4-FFF2-40B4-BE49-F238E27FC236}">
                    <a16:creationId xmlns:a16="http://schemas.microsoft.com/office/drawing/2014/main" id="{C05A9E8F-B987-4560-A137-E9CE828ADE7F}"/>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558D05A6-AB20-4D95-B4AF-45782F15A4E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1000E38-B198-4882-B374-D70EA0727AB4}"/>
                </a:ext>
              </a:extLst>
            </p:cNvPr>
            <p:cNvGrpSpPr/>
            <p:nvPr/>
          </p:nvGrpSpPr>
          <p:grpSpPr>
            <a:xfrm>
              <a:off x="4948175" y="677610"/>
              <a:ext cx="176685" cy="299390"/>
              <a:chOff x="1131610" y="713484"/>
              <a:chExt cx="176685" cy="299390"/>
            </a:xfrm>
          </p:grpSpPr>
          <p:sp>
            <p:nvSpPr>
              <p:cNvPr id="124" name="Oval 123">
                <a:extLst>
                  <a:ext uri="{FF2B5EF4-FFF2-40B4-BE49-F238E27FC236}">
                    <a16:creationId xmlns:a16="http://schemas.microsoft.com/office/drawing/2014/main" id="{E34E614E-1999-4059-B180-0A7DB49EC2B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D64E3090-1152-4B13-91EB-10BDBAE5B64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BEEC7292-29C1-480E-A4CB-628F33F90676}"/>
                </a:ext>
              </a:extLst>
            </p:cNvPr>
            <p:cNvGrpSpPr/>
            <p:nvPr/>
          </p:nvGrpSpPr>
          <p:grpSpPr>
            <a:xfrm>
              <a:off x="5153487" y="677610"/>
              <a:ext cx="176685" cy="299390"/>
              <a:chOff x="1131610" y="713484"/>
              <a:chExt cx="176685" cy="299390"/>
            </a:xfrm>
          </p:grpSpPr>
          <p:sp>
            <p:nvSpPr>
              <p:cNvPr id="122" name="Oval 121">
                <a:extLst>
                  <a:ext uri="{FF2B5EF4-FFF2-40B4-BE49-F238E27FC236}">
                    <a16:creationId xmlns:a16="http://schemas.microsoft.com/office/drawing/2014/main" id="{A158D4E8-BAA0-4204-9506-D795CCB1488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A49AB471-E47D-475B-80C2-6B1A511F3D5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CC45512-2C9D-4C0F-B026-165DC3D2A5D0}"/>
                </a:ext>
              </a:extLst>
            </p:cNvPr>
            <p:cNvGrpSpPr/>
            <p:nvPr/>
          </p:nvGrpSpPr>
          <p:grpSpPr>
            <a:xfrm>
              <a:off x="5358799" y="677610"/>
              <a:ext cx="176685" cy="299390"/>
              <a:chOff x="1131610" y="713484"/>
              <a:chExt cx="176685" cy="299390"/>
            </a:xfrm>
          </p:grpSpPr>
          <p:sp>
            <p:nvSpPr>
              <p:cNvPr id="120" name="Oval 119">
                <a:extLst>
                  <a:ext uri="{FF2B5EF4-FFF2-40B4-BE49-F238E27FC236}">
                    <a16:creationId xmlns:a16="http://schemas.microsoft.com/office/drawing/2014/main" id="{03210793-0E56-4570-A802-E2F1CD3423D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5DA29C29-758D-4388-8F7F-59C3B0B56A3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F66AE823-F069-4806-8E41-C919BBA911F1}"/>
                </a:ext>
              </a:extLst>
            </p:cNvPr>
            <p:cNvGrpSpPr/>
            <p:nvPr/>
          </p:nvGrpSpPr>
          <p:grpSpPr>
            <a:xfrm>
              <a:off x="5564111" y="677610"/>
              <a:ext cx="176685" cy="299390"/>
              <a:chOff x="1131610" y="713484"/>
              <a:chExt cx="176685" cy="299390"/>
            </a:xfrm>
          </p:grpSpPr>
          <p:sp>
            <p:nvSpPr>
              <p:cNvPr id="118" name="Oval 117">
                <a:extLst>
                  <a:ext uri="{FF2B5EF4-FFF2-40B4-BE49-F238E27FC236}">
                    <a16:creationId xmlns:a16="http://schemas.microsoft.com/office/drawing/2014/main" id="{3AEB38D7-E2DB-4750-AA15-B650469CB4B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69A76945-C42B-4E7A-B8F2-44819D47F2C2}"/>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9AE54D10-A2CD-471D-A3A5-A594EDCCFB3F}"/>
                </a:ext>
              </a:extLst>
            </p:cNvPr>
            <p:cNvGrpSpPr/>
            <p:nvPr/>
          </p:nvGrpSpPr>
          <p:grpSpPr>
            <a:xfrm>
              <a:off x="5769423" y="677610"/>
              <a:ext cx="176685" cy="299390"/>
              <a:chOff x="1131610" y="713484"/>
              <a:chExt cx="176685" cy="299390"/>
            </a:xfrm>
          </p:grpSpPr>
          <p:sp>
            <p:nvSpPr>
              <p:cNvPr id="116" name="Oval 115">
                <a:extLst>
                  <a:ext uri="{FF2B5EF4-FFF2-40B4-BE49-F238E27FC236}">
                    <a16:creationId xmlns:a16="http://schemas.microsoft.com/office/drawing/2014/main" id="{2ECDCE45-17B1-45AA-81A5-3ED065F14F42}"/>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84D4C3B8-89BC-4EB0-B316-CE8DCD53B7D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5EE370E-21D8-4919-BEC4-60E1D5A146AD}"/>
                </a:ext>
              </a:extLst>
            </p:cNvPr>
            <p:cNvGrpSpPr/>
            <p:nvPr/>
          </p:nvGrpSpPr>
          <p:grpSpPr>
            <a:xfrm>
              <a:off x="5974735" y="677610"/>
              <a:ext cx="176685" cy="299390"/>
              <a:chOff x="1131610" y="713484"/>
              <a:chExt cx="176685" cy="299390"/>
            </a:xfrm>
          </p:grpSpPr>
          <p:sp>
            <p:nvSpPr>
              <p:cNvPr id="114" name="Oval 113">
                <a:extLst>
                  <a:ext uri="{FF2B5EF4-FFF2-40B4-BE49-F238E27FC236}">
                    <a16:creationId xmlns:a16="http://schemas.microsoft.com/office/drawing/2014/main" id="{E27D3005-14F7-41C3-ABAA-A6DA40D6918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114">
                <a:extLst>
                  <a:ext uri="{FF2B5EF4-FFF2-40B4-BE49-F238E27FC236}">
                    <a16:creationId xmlns:a16="http://schemas.microsoft.com/office/drawing/2014/main" id="{C077A35C-C15C-4BA7-886B-03793A68C159}"/>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7157501E-BD89-41E2-9DFC-D6DF1FF967A2}"/>
                </a:ext>
              </a:extLst>
            </p:cNvPr>
            <p:cNvGrpSpPr/>
            <p:nvPr/>
          </p:nvGrpSpPr>
          <p:grpSpPr>
            <a:xfrm>
              <a:off x="6180047" y="677610"/>
              <a:ext cx="176685" cy="299390"/>
              <a:chOff x="1131610" y="713484"/>
              <a:chExt cx="176685" cy="299390"/>
            </a:xfrm>
          </p:grpSpPr>
          <p:sp>
            <p:nvSpPr>
              <p:cNvPr id="112" name="Oval 111">
                <a:extLst>
                  <a:ext uri="{FF2B5EF4-FFF2-40B4-BE49-F238E27FC236}">
                    <a16:creationId xmlns:a16="http://schemas.microsoft.com/office/drawing/2014/main" id="{1FB85951-8A7B-42E9-87B1-7E6DE6456A6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112">
                <a:extLst>
                  <a:ext uri="{FF2B5EF4-FFF2-40B4-BE49-F238E27FC236}">
                    <a16:creationId xmlns:a16="http://schemas.microsoft.com/office/drawing/2014/main" id="{589D6E81-3ED3-49A4-8DD7-B9703A9AD57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18874103-386F-4A60-860B-1107AFBA34AB}"/>
                </a:ext>
              </a:extLst>
            </p:cNvPr>
            <p:cNvGrpSpPr/>
            <p:nvPr/>
          </p:nvGrpSpPr>
          <p:grpSpPr>
            <a:xfrm>
              <a:off x="6385359" y="677610"/>
              <a:ext cx="176685" cy="299390"/>
              <a:chOff x="1131610" y="713484"/>
              <a:chExt cx="176685" cy="299390"/>
            </a:xfrm>
          </p:grpSpPr>
          <p:sp>
            <p:nvSpPr>
              <p:cNvPr id="110" name="Oval 109">
                <a:extLst>
                  <a:ext uri="{FF2B5EF4-FFF2-40B4-BE49-F238E27FC236}">
                    <a16:creationId xmlns:a16="http://schemas.microsoft.com/office/drawing/2014/main" id="{A0829397-BEEF-4937-A3F6-E53E675BEEE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5A774541-8B02-4422-8F84-4BB8AB0CD54C}"/>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126B999-2F77-4777-90A1-80F4BBFB9738}"/>
                </a:ext>
              </a:extLst>
            </p:cNvPr>
            <p:cNvGrpSpPr/>
            <p:nvPr/>
          </p:nvGrpSpPr>
          <p:grpSpPr>
            <a:xfrm>
              <a:off x="6590671" y="677610"/>
              <a:ext cx="176685" cy="299390"/>
              <a:chOff x="1131610" y="713484"/>
              <a:chExt cx="176685" cy="299390"/>
            </a:xfrm>
          </p:grpSpPr>
          <p:sp>
            <p:nvSpPr>
              <p:cNvPr id="108" name="Oval 107">
                <a:extLst>
                  <a:ext uri="{FF2B5EF4-FFF2-40B4-BE49-F238E27FC236}">
                    <a16:creationId xmlns:a16="http://schemas.microsoft.com/office/drawing/2014/main" id="{6DAC60EE-DF05-47D5-A816-1AA390D3317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5F3C1793-36CE-4559-942F-7B4C13691DA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E80416AD-812F-4432-8F14-813B982A487C}"/>
                </a:ext>
              </a:extLst>
            </p:cNvPr>
            <p:cNvGrpSpPr/>
            <p:nvPr/>
          </p:nvGrpSpPr>
          <p:grpSpPr>
            <a:xfrm>
              <a:off x="6795983" y="677610"/>
              <a:ext cx="176685" cy="299390"/>
              <a:chOff x="1131610" y="713484"/>
              <a:chExt cx="176685" cy="299390"/>
            </a:xfrm>
          </p:grpSpPr>
          <p:sp>
            <p:nvSpPr>
              <p:cNvPr id="106" name="Oval 105">
                <a:extLst>
                  <a:ext uri="{FF2B5EF4-FFF2-40B4-BE49-F238E27FC236}">
                    <a16:creationId xmlns:a16="http://schemas.microsoft.com/office/drawing/2014/main" id="{5F0E9877-7E6F-4799-8F33-AA9FD8E449D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A0AB4100-AEDC-426E-ADAC-AD905A8AA4C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A0523C92-35D0-4D23-A735-6CED4013A5F9}"/>
                </a:ext>
              </a:extLst>
            </p:cNvPr>
            <p:cNvGrpSpPr/>
            <p:nvPr/>
          </p:nvGrpSpPr>
          <p:grpSpPr>
            <a:xfrm>
              <a:off x="7001295" y="677610"/>
              <a:ext cx="176685" cy="299390"/>
              <a:chOff x="1131610" y="713484"/>
              <a:chExt cx="176685" cy="299390"/>
            </a:xfrm>
          </p:grpSpPr>
          <p:sp>
            <p:nvSpPr>
              <p:cNvPr id="104" name="Oval 103">
                <a:extLst>
                  <a:ext uri="{FF2B5EF4-FFF2-40B4-BE49-F238E27FC236}">
                    <a16:creationId xmlns:a16="http://schemas.microsoft.com/office/drawing/2014/main" id="{8DBFEED6-7D21-4293-A1CD-D1AA7F2F10D4}"/>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510DE5A0-E99B-460B-B06F-D3A8BE74DB1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C852F69-489B-4335-924E-FCCB296859F3}"/>
                </a:ext>
              </a:extLst>
            </p:cNvPr>
            <p:cNvGrpSpPr/>
            <p:nvPr/>
          </p:nvGrpSpPr>
          <p:grpSpPr>
            <a:xfrm>
              <a:off x="7206607" y="677610"/>
              <a:ext cx="176685" cy="299390"/>
              <a:chOff x="1131610" y="713484"/>
              <a:chExt cx="176685" cy="299390"/>
            </a:xfrm>
          </p:grpSpPr>
          <p:sp>
            <p:nvSpPr>
              <p:cNvPr id="102" name="Oval 101">
                <a:extLst>
                  <a:ext uri="{FF2B5EF4-FFF2-40B4-BE49-F238E27FC236}">
                    <a16:creationId xmlns:a16="http://schemas.microsoft.com/office/drawing/2014/main" id="{2BFDB989-478F-4D2A-BA67-7A6404094B1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AA6478E5-A2DC-4010-98C2-10826824938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F196F1A-1B50-4941-994A-F217169D62E6}"/>
                </a:ext>
              </a:extLst>
            </p:cNvPr>
            <p:cNvGrpSpPr/>
            <p:nvPr/>
          </p:nvGrpSpPr>
          <p:grpSpPr>
            <a:xfrm>
              <a:off x="7411919" y="677610"/>
              <a:ext cx="176685" cy="299390"/>
              <a:chOff x="1131610" y="713484"/>
              <a:chExt cx="176685" cy="299390"/>
            </a:xfrm>
          </p:grpSpPr>
          <p:sp>
            <p:nvSpPr>
              <p:cNvPr id="100" name="Oval 99">
                <a:extLst>
                  <a:ext uri="{FF2B5EF4-FFF2-40B4-BE49-F238E27FC236}">
                    <a16:creationId xmlns:a16="http://schemas.microsoft.com/office/drawing/2014/main" id="{8D499B44-4501-4DD0-9B46-D57A83A0BA55}"/>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7FAD97F6-9915-4235-ABC1-8D91081E8D9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F2903EFC-129D-4187-A93E-01A7469A9B07}"/>
                </a:ext>
              </a:extLst>
            </p:cNvPr>
            <p:cNvGrpSpPr/>
            <p:nvPr/>
          </p:nvGrpSpPr>
          <p:grpSpPr>
            <a:xfrm>
              <a:off x="7617231" y="677610"/>
              <a:ext cx="176685" cy="299390"/>
              <a:chOff x="1131610" y="713484"/>
              <a:chExt cx="176685" cy="299390"/>
            </a:xfrm>
          </p:grpSpPr>
          <p:sp>
            <p:nvSpPr>
              <p:cNvPr id="98" name="Oval 97">
                <a:extLst>
                  <a:ext uri="{FF2B5EF4-FFF2-40B4-BE49-F238E27FC236}">
                    <a16:creationId xmlns:a16="http://schemas.microsoft.com/office/drawing/2014/main" id="{A9E5154A-076F-48A7-96B2-D2E1E8EBF77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BF814C4D-DFBC-41BE-87FB-CD5B1556A9B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10CE357F-E488-4510-A8E9-2A7946E3025F}"/>
                </a:ext>
              </a:extLst>
            </p:cNvPr>
            <p:cNvGrpSpPr/>
            <p:nvPr/>
          </p:nvGrpSpPr>
          <p:grpSpPr>
            <a:xfrm>
              <a:off x="7822543" y="677610"/>
              <a:ext cx="176685" cy="299390"/>
              <a:chOff x="1131610" y="713484"/>
              <a:chExt cx="176685" cy="299390"/>
            </a:xfrm>
          </p:grpSpPr>
          <p:sp>
            <p:nvSpPr>
              <p:cNvPr id="96" name="Oval 95">
                <a:extLst>
                  <a:ext uri="{FF2B5EF4-FFF2-40B4-BE49-F238E27FC236}">
                    <a16:creationId xmlns:a16="http://schemas.microsoft.com/office/drawing/2014/main" id="{CF3C9267-7602-415D-8D61-D3140F0D6596}"/>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F8FAF245-C700-40F0-821C-C8CA87F02D51}"/>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DC7F0A0A-6C57-490D-A604-9E6B7BA9C75D}"/>
                </a:ext>
              </a:extLst>
            </p:cNvPr>
            <p:cNvGrpSpPr/>
            <p:nvPr/>
          </p:nvGrpSpPr>
          <p:grpSpPr>
            <a:xfrm>
              <a:off x="8027855" y="677610"/>
              <a:ext cx="176685" cy="299390"/>
              <a:chOff x="1131610" y="713484"/>
              <a:chExt cx="176685" cy="299390"/>
            </a:xfrm>
          </p:grpSpPr>
          <p:sp>
            <p:nvSpPr>
              <p:cNvPr id="94" name="Oval 93">
                <a:extLst>
                  <a:ext uri="{FF2B5EF4-FFF2-40B4-BE49-F238E27FC236}">
                    <a16:creationId xmlns:a16="http://schemas.microsoft.com/office/drawing/2014/main" id="{183B2217-5FFA-4242-9E6E-731648E7A2A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AF67B3DC-5CF7-44E0-B13B-BBC5A3D496C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3F07016D-0DF6-4F5E-9FAE-B01D67AD01B3}"/>
                </a:ext>
              </a:extLst>
            </p:cNvPr>
            <p:cNvGrpSpPr/>
            <p:nvPr/>
          </p:nvGrpSpPr>
          <p:grpSpPr>
            <a:xfrm>
              <a:off x="8233167" y="677610"/>
              <a:ext cx="176685" cy="299390"/>
              <a:chOff x="1131610" y="713484"/>
              <a:chExt cx="176685" cy="299390"/>
            </a:xfrm>
          </p:grpSpPr>
          <p:sp>
            <p:nvSpPr>
              <p:cNvPr id="92" name="Oval 91">
                <a:extLst>
                  <a:ext uri="{FF2B5EF4-FFF2-40B4-BE49-F238E27FC236}">
                    <a16:creationId xmlns:a16="http://schemas.microsoft.com/office/drawing/2014/main" id="{63AD3CB4-6617-4618-83AF-DE1926135E1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24E95564-B8BB-4641-8200-37DBC361A67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FCF73B79-0CF7-44AB-8CA1-AEFE04249673}"/>
                </a:ext>
              </a:extLst>
            </p:cNvPr>
            <p:cNvGrpSpPr/>
            <p:nvPr/>
          </p:nvGrpSpPr>
          <p:grpSpPr>
            <a:xfrm>
              <a:off x="8438479" y="677610"/>
              <a:ext cx="176685" cy="299390"/>
              <a:chOff x="1131610" y="713484"/>
              <a:chExt cx="176685" cy="299390"/>
            </a:xfrm>
          </p:grpSpPr>
          <p:sp>
            <p:nvSpPr>
              <p:cNvPr id="90" name="Oval 89">
                <a:extLst>
                  <a:ext uri="{FF2B5EF4-FFF2-40B4-BE49-F238E27FC236}">
                    <a16:creationId xmlns:a16="http://schemas.microsoft.com/office/drawing/2014/main" id="{2CCD5332-3C2B-4B2B-80AF-42CDC41F61C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83B26056-8D86-4E0F-A479-14312EECAE4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EE1A13FF-01E7-4140-9187-E767B6702477}"/>
                </a:ext>
              </a:extLst>
            </p:cNvPr>
            <p:cNvGrpSpPr/>
            <p:nvPr/>
          </p:nvGrpSpPr>
          <p:grpSpPr>
            <a:xfrm>
              <a:off x="8643791" y="677610"/>
              <a:ext cx="176685" cy="299390"/>
              <a:chOff x="1131610" y="713484"/>
              <a:chExt cx="176685" cy="299390"/>
            </a:xfrm>
          </p:grpSpPr>
          <p:sp>
            <p:nvSpPr>
              <p:cNvPr id="88" name="Oval 87">
                <a:extLst>
                  <a:ext uri="{FF2B5EF4-FFF2-40B4-BE49-F238E27FC236}">
                    <a16:creationId xmlns:a16="http://schemas.microsoft.com/office/drawing/2014/main" id="{0BEA0852-A408-43D6-AA7D-A8289B98323C}"/>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80170119-8AAC-4BBF-BD7B-F5D5B3BA6B4F}"/>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69B605E8-0D7B-492F-BCFE-A34C538CDCD8}"/>
                </a:ext>
              </a:extLst>
            </p:cNvPr>
            <p:cNvGrpSpPr/>
            <p:nvPr/>
          </p:nvGrpSpPr>
          <p:grpSpPr>
            <a:xfrm>
              <a:off x="8849103" y="677610"/>
              <a:ext cx="176685" cy="299390"/>
              <a:chOff x="1131610" y="713484"/>
              <a:chExt cx="176685" cy="299390"/>
            </a:xfrm>
          </p:grpSpPr>
          <p:sp>
            <p:nvSpPr>
              <p:cNvPr id="86" name="Oval 85">
                <a:extLst>
                  <a:ext uri="{FF2B5EF4-FFF2-40B4-BE49-F238E27FC236}">
                    <a16:creationId xmlns:a16="http://schemas.microsoft.com/office/drawing/2014/main" id="{EBB28BA4-9107-43B9-A31C-CA41A30DC7A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FF6DD930-9236-4CBC-980E-D5B90A12A54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B382B461-16D5-4A85-8908-440006ED3D56}"/>
                </a:ext>
              </a:extLst>
            </p:cNvPr>
            <p:cNvGrpSpPr/>
            <p:nvPr/>
          </p:nvGrpSpPr>
          <p:grpSpPr>
            <a:xfrm>
              <a:off x="9054415" y="677610"/>
              <a:ext cx="176685" cy="299390"/>
              <a:chOff x="1131610" y="713484"/>
              <a:chExt cx="176685" cy="299390"/>
            </a:xfrm>
          </p:grpSpPr>
          <p:sp>
            <p:nvSpPr>
              <p:cNvPr id="84" name="Oval 83">
                <a:extLst>
                  <a:ext uri="{FF2B5EF4-FFF2-40B4-BE49-F238E27FC236}">
                    <a16:creationId xmlns:a16="http://schemas.microsoft.com/office/drawing/2014/main" id="{7B071B6B-A343-4BB7-A2E8-C4AEBA581C3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047680FB-22EC-4F7A-8238-A1B78B4A58E0}"/>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29D65DC7-9E43-417F-BC0F-5229F78F5716}"/>
                </a:ext>
              </a:extLst>
            </p:cNvPr>
            <p:cNvGrpSpPr/>
            <p:nvPr/>
          </p:nvGrpSpPr>
          <p:grpSpPr>
            <a:xfrm>
              <a:off x="9259727" y="677610"/>
              <a:ext cx="176685" cy="299390"/>
              <a:chOff x="1131610" y="713484"/>
              <a:chExt cx="176685" cy="299390"/>
            </a:xfrm>
          </p:grpSpPr>
          <p:sp>
            <p:nvSpPr>
              <p:cNvPr id="82" name="Oval 81">
                <a:extLst>
                  <a:ext uri="{FF2B5EF4-FFF2-40B4-BE49-F238E27FC236}">
                    <a16:creationId xmlns:a16="http://schemas.microsoft.com/office/drawing/2014/main" id="{8E769A0A-2079-42C2-BC86-B4B409F1BF83}"/>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1495A6D8-3A57-477F-AB57-EFE128157802}"/>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D80C562F-1415-47C7-9548-B7481547161B}"/>
                </a:ext>
              </a:extLst>
            </p:cNvPr>
            <p:cNvGrpSpPr/>
            <p:nvPr/>
          </p:nvGrpSpPr>
          <p:grpSpPr>
            <a:xfrm>
              <a:off x="9465039" y="677610"/>
              <a:ext cx="176685" cy="299390"/>
              <a:chOff x="1131610" y="713484"/>
              <a:chExt cx="176685" cy="299390"/>
            </a:xfrm>
          </p:grpSpPr>
          <p:sp>
            <p:nvSpPr>
              <p:cNvPr id="80" name="Oval 79">
                <a:extLst>
                  <a:ext uri="{FF2B5EF4-FFF2-40B4-BE49-F238E27FC236}">
                    <a16:creationId xmlns:a16="http://schemas.microsoft.com/office/drawing/2014/main" id="{12A1E8A6-3613-409C-A1AC-84734553F9E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CACF92D-781D-4254-9CD9-FB09E857669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BE704C8-915F-4A9C-BA14-A82CAF82DDDB}"/>
                </a:ext>
              </a:extLst>
            </p:cNvPr>
            <p:cNvGrpSpPr/>
            <p:nvPr/>
          </p:nvGrpSpPr>
          <p:grpSpPr>
            <a:xfrm>
              <a:off x="9670351" y="677610"/>
              <a:ext cx="176685" cy="299390"/>
              <a:chOff x="1131610" y="713484"/>
              <a:chExt cx="176685" cy="299390"/>
            </a:xfrm>
          </p:grpSpPr>
          <p:sp>
            <p:nvSpPr>
              <p:cNvPr id="78" name="Oval 77">
                <a:extLst>
                  <a:ext uri="{FF2B5EF4-FFF2-40B4-BE49-F238E27FC236}">
                    <a16:creationId xmlns:a16="http://schemas.microsoft.com/office/drawing/2014/main" id="{207F44B7-B661-4C61-BC3B-51E140D1A2D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1652379D-3FE1-4004-9F54-198E6AD9293E}"/>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475943F3-D7B6-4CC4-9A9F-7BF054CB7FA7}"/>
                </a:ext>
              </a:extLst>
            </p:cNvPr>
            <p:cNvGrpSpPr/>
            <p:nvPr/>
          </p:nvGrpSpPr>
          <p:grpSpPr>
            <a:xfrm>
              <a:off x="9875663" y="677610"/>
              <a:ext cx="176685" cy="299390"/>
              <a:chOff x="1131610" y="713484"/>
              <a:chExt cx="176685" cy="299390"/>
            </a:xfrm>
          </p:grpSpPr>
          <p:sp>
            <p:nvSpPr>
              <p:cNvPr id="76" name="Oval 75">
                <a:extLst>
                  <a:ext uri="{FF2B5EF4-FFF2-40B4-BE49-F238E27FC236}">
                    <a16:creationId xmlns:a16="http://schemas.microsoft.com/office/drawing/2014/main" id="{A125EC90-7699-466A-83EB-B228FFFE6339}"/>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B129EDB6-21BA-4DEE-B63E-FB7CAE6F73A3}"/>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6C33F24-1B59-4C1F-AD48-CAA86EBFB70F}"/>
                </a:ext>
              </a:extLst>
            </p:cNvPr>
            <p:cNvGrpSpPr/>
            <p:nvPr/>
          </p:nvGrpSpPr>
          <p:grpSpPr>
            <a:xfrm>
              <a:off x="10080975" y="677610"/>
              <a:ext cx="176685" cy="299390"/>
              <a:chOff x="1131610" y="713484"/>
              <a:chExt cx="176685" cy="299390"/>
            </a:xfrm>
          </p:grpSpPr>
          <p:sp>
            <p:nvSpPr>
              <p:cNvPr id="74" name="Oval 73">
                <a:extLst>
                  <a:ext uri="{FF2B5EF4-FFF2-40B4-BE49-F238E27FC236}">
                    <a16:creationId xmlns:a16="http://schemas.microsoft.com/office/drawing/2014/main" id="{7ED0F50F-89D1-4A9D-881D-D9ED796B4AB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9287F5A-65F7-415E-87EE-BC733B28D49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8ED2844-27AB-46A6-BA67-F840641471A0}"/>
                </a:ext>
              </a:extLst>
            </p:cNvPr>
            <p:cNvGrpSpPr/>
            <p:nvPr/>
          </p:nvGrpSpPr>
          <p:grpSpPr>
            <a:xfrm>
              <a:off x="10286287" y="677610"/>
              <a:ext cx="176685" cy="299390"/>
              <a:chOff x="1131610" y="713484"/>
              <a:chExt cx="176685" cy="299390"/>
            </a:xfrm>
          </p:grpSpPr>
          <p:sp>
            <p:nvSpPr>
              <p:cNvPr id="72" name="Oval 71">
                <a:extLst>
                  <a:ext uri="{FF2B5EF4-FFF2-40B4-BE49-F238E27FC236}">
                    <a16:creationId xmlns:a16="http://schemas.microsoft.com/office/drawing/2014/main" id="{51EAA8AD-E644-4EA3-8D9D-8AEF3C5C17E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89159A8-E25A-4F18-A96B-0FFAAA5B5AF7}"/>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4B6B6D4F-038F-4B11-9FB5-ECB290071F5F}"/>
                </a:ext>
              </a:extLst>
            </p:cNvPr>
            <p:cNvGrpSpPr/>
            <p:nvPr/>
          </p:nvGrpSpPr>
          <p:grpSpPr>
            <a:xfrm>
              <a:off x="10491599" y="677610"/>
              <a:ext cx="176685" cy="299390"/>
              <a:chOff x="1131610" y="713484"/>
              <a:chExt cx="176685" cy="299390"/>
            </a:xfrm>
          </p:grpSpPr>
          <p:sp>
            <p:nvSpPr>
              <p:cNvPr id="70" name="Oval 69">
                <a:extLst>
                  <a:ext uri="{FF2B5EF4-FFF2-40B4-BE49-F238E27FC236}">
                    <a16:creationId xmlns:a16="http://schemas.microsoft.com/office/drawing/2014/main" id="{41A355D9-C9B5-4467-B588-BF45F4EBDCAB}"/>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A154DFD6-1189-4AD2-A6D4-77DBEBAB0965}"/>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161676C5-26AE-4F70-A727-6A21CC4262F6}"/>
                </a:ext>
              </a:extLst>
            </p:cNvPr>
            <p:cNvGrpSpPr/>
            <p:nvPr/>
          </p:nvGrpSpPr>
          <p:grpSpPr>
            <a:xfrm>
              <a:off x="10696911" y="677610"/>
              <a:ext cx="176685" cy="299390"/>
              <a:chOff x="1131610" y="713484"/>
              <a:chExt cx="176685" cy="299390"/>
            </a:xfrm>
          </p:grpSpPr>
          <p:sp>
            <p:nvSpPr>
              <p:cNvPr id="68" name="Oval 67">
                <a:extLst>
                  <a:ext uri="{FF2B5EF4-FFF2-40B4-BE49-F238E27FC236}">
                    <a16:creationId xmlns:a16="http://schemas.microsoft.com/office/drawing/2014/main" id="{3A50BA2F-8165-4E15-862F-0EC0AC3FE2FF}"/>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81A11369-1C08-405F-A263-110411C19F74}"/>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D5BE0E3-5B46-481D-A49C-36B535C0A540}"/>
                </a:ext>
              </a:extLst>
            </p:cNvPr>
            <p:cNvGrpSpPr/>
            <p:nvPr/>
          </p:nvGrpSpPr>
          <p:grpSpPr>
            <a:xfrm>
              <a:off x="10902223" y="677610"/>
              <a:ext cx="176685" cy="299390"/>
              <a:chOff x="1131610" y="713484"/>
              <a:chExt cx="176685" cy="299390"/>
            </a:xfrm>
          </p:grpSpPr>
          <p:sp>
            <p:nvSpPr>
              <p:cNvPr id="66" name="Oval 65">
                <a:extLst>
                  <a:ext uri="{FF2B5EF4-FFF2-40B4-BE49-F238E27FC236}">
                    <a16:creationId xmlns:a16="http://schemas.microsoft.com/office/drawing/2014/main" id="{ADD3E791-266D-48AA-8178-06F8E1A9A837}"/>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653B4BFC-8348-4388-AF26-0D07769D0140}"/>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4F56337C-B63A-4A6B-AEBF-0096289D3AC8}"/>
                </a:ext>
              </a:extLst>
            </p:cNvPr>
            <p:cNvGrpSpPr/>
            <p:nvPr/>
          </p:nvGrpSpPr>
          <p:grpSpPr>
            <a:xfrm>
              <a:off x="11107535" y="677610"/>
              <a:ext cx="176685" cy="299390"/>
              <a:chOff x="1131610" y="713484"/>
              <a:chExt cx="176685" cy="299390"/>
            </a:xfrm>
          </p:grpSpPr>
          <p:sp>
            <p:nvSpPr>
              <p:cNvPr id="64" name="Oval 63">
                <a:extLst>
                  <a:ext uri="{FF2B5EF4-FFF2-40B4-BE49-F238E27FC236}">
                    <a16:creationId xmlns:a16="http://schemas.microsoft.com/office/drawing/2014/main" id="{47EC2829-5B7D-4890-9814-71BFA374E84D}"/>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B615623-91B1-4178-AB9A-F7708AC2D488}"/>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279FEA08-CFB7-4B85-AF56-9C79CC9408A7}"/>
                </a:ext>
              </a:extLst>
            </p:cNvPr>
            <p:cNvGrpSpPr/>
            <p:nvPr/>
          </p:nvGrpSpPr>
          <p:grpSpPr>
            <a:xfrm>
              <a:off x="11312847" y="677610"/>
              <a:ext cx="176685" cy="299390"/>
              <a:chOff x="1131610" y="713484"/>
              <a:chExt cx="176685" cy="299390"/>
            </a:xfrm>
          </p:grpSpPr>
          <p:sp>
            <p:nvSpPr>
              <p:cNvPr id="163" name="Oval 162">
                <a:extLst>
                  <a:ext uri="{FF2B5EF4-FFF2-40B4-BE49-F238E27FC236}">
                    <a16:creationId xmlns:a16="http://schemas.microsoft.com/office/drawing/2014/main" id="{1E4AB1C2-A0D2-44F8-85B8-A9389F2A78E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503712C0-4A81-45D3-A87F-74E023067DF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D3C2E154-18E6-4FC0-A38C-E85A90B874DE}"/>
                </a:ext>
              </a:extLst>
            </p:cNvPr>
            <p:cNvGrpSpPr/>
            <p:nvPr/>
          </p:nvGrpSpPr>
          <p:grpSpPr>
            <a:xfrm>
              <a:off x="11518159" y="677610"/>
              <a:ext cx="176685" cy="299390"/>
              <a:chOff x="1131610" y="713484"/>
              <a:chExt cx="176685" cy="299390"/>
            </a:xfrm>
          </p:grpSpPr>
          <p:sp>
            <p:nvSpPr>
              <p:cNvPr id="166" name="Oval 165">
                <a:extLst>
                  <a:ext uri="{FF2B5EF4-FFF2-40B4-BE49-F238E27FC236}">
                    <a16:creationId xmlns:a16="http://schemas.microsoft.com/office/drawing/2014/main" id="{82F0D85B-3AE0-4745-B4F1-0E1AFC0DBF18}"/>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1343D2D2-E509-49F0-AA36-354B1F796E96}"/>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6871A5B1-0F6F-4456-ACBC-EC2DB590B21D}"/>
                </a:ext>
              </a:extLst>
            </p:cNvPr>
            <p:cNvGrpSpPr/>
            <p:nvPr/>
          </p:nvGrpSpPr>
          <p:grpSpPr>
            <a:xfrm>
              <a:off x="11723484" y="677610"/>
              <a:ext cx="176685" cy="299390"/>
              <a:chOff x="1131610" y="713484"/>
              <a:chExt cx="176685" cy="299390"/>
            </a:xfrm>
          </p:grpSpPr>
          <p:sp>
            <p:nvSpPr>
              <p:cNvPr id="169" name="Oval 168">
                <a:extLst>
                  <a:ext uri="{FF2B5EF4-FFF2-40B4-BE49-F238E27FC236}">
                    <a16:creationId xmlns:a16="http://schemas.microsoft.com/office/drawing/2014/main" id="{DD360CF9-AB62-4CFD-AC9E-5D55040869D1}"/>
                  </a:ext>
                </a:extLst>
              </p:cNvPr>
              <p:cNvSpPr/>
              <p:nvPr/>
            </p:nvSpPr>
            <p:spPr>
              <a:xfrm>
                <a:off x="1131610" y="895644"/>
                <a:ext cx="117230" cy="1172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Shape 169">
                <a:extLst>
                  <a:ext uri="{FF2B5EF4-FFF2-40B4-BE49-F238E27FC236}">
                    <a16:creationId xmlns:a16="http://schemas.microsoft.com/office/drawing/2014/main" id="{57786031-6B45-4411-B50D-EB5EEB7C154A}"/>
                  </a:ext>
                </a:extLst>
              </p:cNvPr>
              <p:cNvSpPr/>
              <p:nvPr/>
            </p:nvSpPr>
            <p:spPr>
              <a:xfrm>
                <a:off x="1181686" y="713484"/>
                <a:ext cx="126609" cy="222018"/>
              </a:xfrm>
              <a:custGeom>
                <a:avLst/>
                <a:gdLst>
                  <a:gd name="connsiteX0" fmla="*/ 0 w 126609"/>
                  <a:gd name="connsiteY0" fmla="*/ 222018 h 222018"/>
                  <a:gd name="connsiteX1" fmla="*/ 21102 w 126609"/>
                  <a:gd name="connsiteY1" fmla="*/ 95408 h 222018"/>
                  <a:gd name="connsiteX2" fmla="*/ 77372 w 126609"/>
                  <a:gd name="connsiteY2" fmla="*/ 3968 h 222018"/>
                  <a:gd name="connsiteX3" fmla="*/ 126609 w 126609"/>
                  <a:gd name="connsiteY3" fmla="*/ 25070 h 222018"/>
                </a:gdLst>
                <a:ahLst/>
                <a:cxnLst>
                  <a:cxn ang="0">
                    <a:pos x="connsiteX0" y="connsiteY0"/>
                  </a:cxn>
                  <a:cxn ang="0">
                    <a:pos x="connsiteX1" y="connsiteY1"/>
                  </a:cxn>
                  <a:cxn ang="0">
                    <a:pos x="connsiteX2" y="connsiteY2"/>
                  </a:cxn>
                  <a:cxn ang="0">
                    <a:pos x="connsiteX3" y="connsiteY3"/>
                  </a:cxn>
                </a:cxnLst>
                <a:rect l="l" t="t" r="r" b="b"/>
                <a:pathLst>
                  <a:path w="126609" h="222018">
                    <a:moveTo>
                      <a:pt x="0" y="222018"/>
                    </a:moveTo>
                    <a:cubicBezTo>
                      <a:pt x="4103" y="176884"/>
                      <a:pt x="8207" y="131750"/>
                      <a:pt x="21102" y="95408"/>
                    </a:cubicBezTo>
                    <a:cubicBezTo>
                      <a:pt x="33997" y="59066"/>
                      <a:pt x="59788" y="15691"/>
                      <a:pt x="77372" y="3968"/>
                    </a:cubicBezTo>
                    <a:cubicBezTo>
                      <a:pt x="94956" y="-7755"/>
                      <a:pt x="110782" y="8657"/>
                      <a:pt x="126609" y="25070"/>
                    </a:cubicBezTo>
                  </a:path>
                </a:pathLst>
              </a:custGeom>
              <a:noFill/>
              <a:ln w="38100">
                <a:gradFill>
                  <a:gsLst>
                    <a:gs pos="0">
                      <a:schemeClr val="bg1"/>
                    </a:gs>
                    <a:gs pos="25000">
                      <a:schemeClr val="bg1">
                        <a:lumMod val="50000"/>
                      </a:schemeClr>
                    </a:gs>
                    <a:gs pos="46000">
                      <a:schemeClr val="bg1"/>
                    </a:gs>
                    <a:gs pos="6908">
                      <a:schemeClr val="tx1">
                        <a:lumMod val="75000"/>
                        <a:lumOff val="25000"/>
                      </a:schemeClr>
                    </a:gs>
                    <a:gs pos="88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TextBox 2"/>
          <p:cNvSpPr txBox="1"/>
          <p:nvPr/>
        </p:nvSpPr>
        <p:spPr>
          <a:xfrm>
            <a:off x="2146996" y="296593"/>
            <a:ext cx="8711186" cy="1107996"/>
          </a:xfrm>
          <a:prstGeom prst="rect">
            <a:avLst/>
          </a:prstGeom>
          <a:solidFill>
            <a:schemeClr val="accent2"/>
          </a:solidFill>
        </p:spPr>
        <p:txBody>
          <a:bodyPr wrap="square" rtlCol="0">
            <a:spAutoFit/>
          </a:bodyPr>
          <a:lstStyle/>
          <a:p>
            <a:pPr algn="ctr"/>
            <a:r>
              <a:rPr lang="en-GB" sz="6600" dirty="0">
                <a:ln w="0"/>
                <a:solidFill>
                  <a:schemeClr val="bg1"/>
                </a:solidFill>
                <a:effectLst>
                  <a:outerShdw blurRad="38100" dist="19050" dir="2700000" algn="tl" rotWithShape="0">
                    <a:schemeClr val="dk1">
                      <a:alpha val="40000"/>
                    </a:schemeClr>
                  </a:outerShdw>
                </a:effectLst>
                <a:latin typeface="Lucida Bright" panose="02040603070505020404" pitchFamily="18" charset="0"/>
                <a:cs typeface="Lucida Bright" panose="02040603070505020404" pitchFamily="18" charset="0"/>
              </a:rPr>
              <a:t>Summary Writing</a:t>
            </a:r>
          </a:p>
        </p:txBody>
      </p:sp>
    </p:spTree>
    <p:extLst>
      <p:ext uri="{BB962C8B-B14F-4D97-AF65-F5344CB8AC3E}">
        <p14:creationId xmlns:p14="http://schemas.microsoft.com/office/powerpoint/2010/main" val="174108430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7" name="TextBox 66"/>
          <p:cNvSpPr txBox="1"/>
          <p:nvPr/>
        </p:nvSpPr>
        <p:spPr>
          <a:xfrm>
            <a:off x="3992991" y="50800"/>
            <a:ext cx="3543436" cy="769441"/>
          </a:xfrm>
          <a:prstGeom prst="rect">
            <a:avLst/>
          </a:prstGeom>
          <a:solidFill>
            <a:schemeClr val="bg2"/>
          </a:solidFill>
        </p:spPr>
        <p:txBody>
          <a:bodyPr wrap="square" rtlCol="0">
            <a:spAutoFit/>
          </a:bodyPr>
          <a:lstStyle/>
          <a:p>
            <a:pPr algn="ctr"/>
            <a:r>
              <a:rPr lang="en-GB" sz="4400" b="1" dirty="0"/>
              <a:t>Summary</a:t>
            </a:r>
          </a:p>
        </p:txBody>
      </p:sp>
      <p:sp>
        <p:nvSpPr>
          <p:cNvPr id="68" name="TextBox 67"/>
          <p:cNvSpPr txBox="1"/>
          <p:nvPr/>
        </p:nvSpPr>
        <p:spPr>
          <a:xfrm>
            <a:off x="1084420" y="856036"/>
            <a:ext cx="10949580" cy="3662541"/>
          </a:xfrm>
          <a:prstGeom prst="rect">
            <a:avLst/>
          </a:prstGeom>
          <a:noFill/>
        </p:spPr>
        <p:txBody>
          <a:bodyPr wrap="square" rtlCol="0">
            <a:spAutoFit/>
          </a:bodyPr>
          <a:lstStyle/>
          <a:p>
            <a:pPr algn="just">
              <a:spcBef>
                <a:spcPts val="600"/>
              </a:spcBef>
              <a:spcAft>
                <a:spcPts val="600"/>
              </a:spcAft>
            </a:pPr>
            <a:r>
              <a:rPr lang="en-GB" sz="2400" b="1" dirty="0">
                <a:latin typeface="Lucida Bright" panose="02040603070505020404" pitchFamily="18" charset="0"/>
                <a:cs typeface="Lucida Bright" panose="02040603070505020404" pitchFamily="18" charset="0"/>
              </a:rPr>
              <a:t>What is a summary?</a:t>
            </a:r>
          </a:p>
          <a:p>
            <a:pPr marL="342900" indent="-342900" algn="just">
              <a:spcBef>
                <a:spcPts val="600"/>
              </a:spcBef>
              <a:spcAft>
                <a:spcPts val="600"/>
              </a:spcAft>
              <a:buFont typeface="Wingdings" panose="05000000000000000000" pitchFamily="2" charset="2"/>
              <a:buChar char="Ø"/>
            </a:pPr>
            <a:r>
              <a:rPr lang="en-GB" sz="2400" b="1" dirty="0">
                <a:latin typeface="Lucida Bright" panose="02040603070505020404" pitchFamily="18" charset="0"/>
                <a:cs typeface="Lucida Bright" panose="02040603070505020404" pitchFamily="18" charset="0"/>
              </a:rPr>
              <a:t>A summary is </a:t>
            </a:r>
            <a:r>
              <a:rPr lang="en-GB" sz="2400" dirty="0">
                <a:latin typeface="Lucida Bright" panose="02040603070505020404" pitchFamily="18" charset="0"/>
                <a:cs typeface="Lucida Bright" panose="02040603070505020404" pitchFamily="18" charset="0"/>
              </a:rPr>
              <a:t>a short retelling of a longer written passage, containing the author’s most important ideas. </a:t>
            </a:r>
          </a:p>
          <a:p>
            <a:pPr marL="342900" indent="-342900" algn="just">
              <a:spcBef>
                <a:spcPts val="600"/>
              </a:spcBef>
              <a:spcAft>
                <a:spcPts val="600"/>
              </a:spcAft>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Summarizing helps improve both your reading and writing skills. </a:t>
            </a:r>
          </a:p>
          <a:p>
            <a:pPr marL="342900" indent="-342900" algn="just">
              <a:spcBef>
                <a:spcPts val="600"/>
              </a:spcBef>
              <a:spcAft>
                <a:spcPts val="600"/>
              </a:spcAft>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To summarize, you must read a passage closely, finding the main ideas and supporting ideas.</a:t>
            </a:r>
          </a:p>
          <a:p>
            <a:pPr marL="342900" indent="-342900" algn="just">
              <a:spcBef>
                <a:spcPts val="600"/>
              </a:spcBef>
              <a:spcAft>
                <a:spcPts val="600"/>
              </a:spcAft>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Then you must briefly write down those ideas in a few sentences or a paragraph. 				</a:t>
            </a:r>
            <a:endParaRPr lang="en-GB" sz="2400" b="1" dirty="0">
              <a:solidFill>
                <a:srgbClr val="5161FF"/>
              </a:solidFill>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584668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xEl>
                                              <p:pRg st="1" end="1"/>
                                            </p:txEl>
                                          </p:spTgt>
                                        </p:tgtEl>
                                        <p:attrNameLst>
                                          <p:attrName>style.visibility</p:attrName>
                                        </p:attrNameLst>
                                      </p:cBhvr>
                                      <p:to>
                                        <p:strVal val="visible"/>
                                      </p:to>
                                    </p:set>
                                    <p:anim calcmode="lin" valueType="num">
                                      <p:cBhvr additive="base">
                                        <p:cTn id="13"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
                                            <p:txEl>
                                              <p:pRg st="2" end="2"/>
                                            </p:txEl>
                                          </p:spTgt>
                                        </p:tgtEl>
                                        <p:attrNameLst>
                                          <p:attrName>style.visibility</p:attrName>
                                        </p:attrNameLst>
                                      </p:cBhvr>
                                      <p:to>
                                        <p:strVal val="visible"/>
                                      </p:to>
                                    </p:set>
                                    <p:anim calcmode="lin" valueType="num">
                                      <p:cBhvr additive="base">
                                        <p:cTn id="19"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
                                            <p:txEl>
                                              <p:pRg st="3" end="3"/>
                                            </p:txEl>
                                          </p:spTgt>
                                        </p:tgtEl>
                                        <p:attrNameLst>
                                          <p:attrName>style.visibility</p:attrName>
                                        </p:attrNameLst>
                                      </p:cBhvr>
                                      <p:to>
                                        <p:strVal val="visible"/>
                                      </p:to>
                                    </p:set>
                                    <p:anim calcmode="lin" valueType="num">
                                      <p:cBhvr additive="base">
                                        <p:cTn id="25"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
                                            <p:txEl>
                                              <p:pRg st="4" end="4"/>
                                            </p:txEl>
                                          </p:spTgt>
                                        </p:tgtEl>
                                        <p:attrNameLst>
                                          <p:attrName>style.visibility</p:attrName>
                                        </p:attrNameLst>
                                      </p:cBhvr>
                                      <p:to>
                                        <p:strVal val="visible"/>
                                      </p:to>
                                    </p:set>
                                    <p:anim calcmode="lin" valueType="num">
                                      <p:cBhvr additive="base">
                                        <p:cTn id="31"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8" name="TextBox 67"/>
          <p:cNvSpPr txBox="1"/>
          <p:nvPr/>
        </p:nvSpPr>
        <p:spPr>
          <a:xfrm>
            <a:off x="726181" y="82658"/>
            <a:ext cx="11465819" cy="6632585"/>
          </a:xfrm>
          <a:prstGeom prst="rect">
            <a:avLst/>
          </a:prstGeom>
          <a:noFill/>
        </p:spPr>
        <p:txBody>
          <a:bodyPr wrap="square" rtlCol="0">
            <a:spAutoFit/>
          </a:bodyPr>
          <a:lstStyle/>
          <a:p>
            <a:pPr algn="just">
              <a:spcBef>
                <a:spcPts val="600"/>
              </a:spcBef>
              <a:spcAft>
                <a:spcPts val="600"/>
              </a:spcAft>
            </a:pPr>
            <a:r>
              <a:rPr lang="en-GB" sz="2400" b="1" u="sng" dirty="0">
                <a:latin typeface="Lucida Bright" panose="02040603070505020404" pitchFamily="18" charset="0"/>
                <a:cs typeface="Lucida Bright" panose="02040603070505020404" pitchFamily="18" charset="0"/>
              </a:rPr>
              <a:t>How to Summarize a Paragraph</a:t>
            </a:r>
          </a:p>
          <a:p>
            <a:pPr marL="457200" indent="-457200" algn="just">
              <a:spcBef>
                <a:spcPts val="600"/>
              </a:spcBef>
              <a:buAutoNum type="arabicPeriod"/>
            </a:pPr>
            <a:r>
              <a:rPr lang="en-GB" sz="2400" b="1" dirty="0">
                <a:latin typeface="Lucida Bright" panose="02040603070505020404" pitchFamily="18" charset="0"/>
                <a:cs typeface="Lucida Bright" panose="02040603070505020404" pitchFamily="18" charset="0"/>
              </a:rPr>
              <a:t>Preview and read.</a:t>
            </a:r>
          </a:p>
          <a:p>
            <a:pPr marL="800100" lvl="1" indent="-342900" algn="just">
              <a:spcBef>
                <a:spcPts val="6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Preview and read the paragraph closely.</a:t>
            </a:r>
          </a:p>
          <a:p>
            <a:pPr marL="800100" lvl="1" indent="-342900" algn="just">
              <a:spcBef>
                <a:spcPts val="6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You probably will find that you need to read the paragraph more than one time.</a:t>
            </a:r>
          </a:p>
          <a:p>
            <a:pPr marL="457200" indent="-457200" algn="just">
              <a:spcBef>
                <a:spcPts val="600"/>
              </a:spcBef>
              <a:buAutoNum type="arabicPeriod"/>
            </a:pPr>
            <a:r>
              <a:rPr lang="en-GB" sz="2400" b="1" dirty="0">
                <a:latin typeface="Lucida Bright" panose="02040603070505020404" pitchFamily="18" charset="0"/>
                <a:cs typeface="Lucida Bright" panose="02040603070505020404" pitchFamily="18" charset="0"/>
              </a:rPr>
              <a:t>Make a list or outline.</a:t>
            </a:r>
          </a:p>
          <a:p>
            <a:pPr marL="442913" algn="just" defTabSz="811213">
              <a:spcBef>
                <a:spcPts val="6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	Determine the main idea and the supporting details of the 	paragraph.</a:t>
            </a:r>
          </a:p>
          <a:p>
            <a:pPr marL="442913" algn="just" defTabSz="811213">
              <a:spcBef>
                <a:spcPts val="6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	Make a list or outline of these ideas. </a:t>
            </a:r>
          </a:p>
          <a:p>
            <a:pPr algn="just">
              <a:spcBef>
                <a:spcPts val="600"/>
              </a:spcBef>
            </a:pPr>
            <a:r>
              <a:rPr lang="en-GB" sz="2400" b="1" dirty="0">
                <a:latin typeface="Lucida Bright" panose="02040603070505020404" pitchFamily="18" charset="0"/>
                <a:cs typeface="Lucida Bright" panose="02040603070505020404" pitchFamily="18" charset="0"/>
              </a:rPr>
              <a:t>3. Write a summary.</a:t>
            </a:r>
          </a:p>
          <a:p>
            <a:pPr marL="442913" indent="100013" algn="just" defTabSz="811213">
              <a:spcBef>
                <a:spcPts val="6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	Using your list, write a summary of the paragraph in your own words.</a:t>
            </a:r>
          </a:p>
          <a:p>
            <a:pPr marL="442913" indent="100013" algn="just" defTabSz="811213">
              <a:spcBef>
                <a:spcPts val="6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 Paraphrasing </a:t>
            </a:r>
          </a:p>
          <a:p>
            <a:pPr marL="442913" indent="100013" algn="just" defTabSz="811213">
              <a:spcBef>
                <a:spcPts val="6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	State the main ideas, followed by supporting ideas.</a:t>
            </a:r>
          </a:p>
          <a:p>
            <a:pPr algn="just">
              <a:spcBef>
                <a:spcPts val="600"/>
              </a:spcBef>
            </a:pPr>
            <a:r>
              <a:rPr lang="en-GB" sz="2400" b="1" dirty="0">
                <a:latin typeface="Lucida Bright" panose="02040603070505020404" pitchFamily="18" charset="0"/>
                <a:cs typeface="Lucida Bright" panose="02040603070505020404" pitchFamily="18" charset="0"/>
              </a:rPr>
              <a:t>4. Read aloud and correct.</a:t>
            </a:r>
          </a:p>
          <a:p>
            <a:pPr marL="442913" indent="100013" algn="just" defTabSz="811213">
              <a:spcBef>
                <a:spcPts val="600"/>
              </a:spcBef>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	Read the summary aloud, correcting any mistake</a:t>
            </a:r>
            <a:endParaRPr lang="en-GB" sz="2400" b="1" dirty="0">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336963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xEl>
                                              <p:pRg st="1" end="1"/>
                                            </p:txEl>
                                          </p:spTgt>
                                        </p:tgtEl>
                                        <p:attrNameLst>
                                          <p:attrName>style.visibility</p:attrName>
                                        </p:attrNameLst>
                                      </p:cBhvr>
                                      <p:to>
                                        <p:strVal val="visible"/>
                                      </p:to>
                                    </p:set>
                                    <p:anim calcmode="lin" valueType="num">
                                      <p:cBhvr additive="base">
                                        <p:cTn id="13"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
                                            <p:txEl>
                                              <p:pRg st="2" end="2"/>
                                            </p:txEl>
                                          </p:spTgt>
                                        </p:tgtEl>
                                        <p:attrNameLst>
                                          <p:attrName>style.visibility</p:attrName>
                                        </p:attrNameLst>
                                      </p:cBhvr>
                                      <p:to>
                                        <p:strVal val="visible"/>
                                      </p:to>
                                    </p:set>
                                    <p:anim calcmode="lin" valueType="num">
                                      <p:cBhvr additive="base">
                                        <p:cTn id="19"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
                                            <p:txEl>
                                              <p:pRg st="3" end="3"/>
                                            </p:txEl>
                                          </p:spTgt>
                                        </p:tgtEl>
                                        <p:attrNameLst>
                                          <p:attrName>style.visibility</p:attrName>
                                        </p:attrNameLst>
                                      </p:cBhvr>
                                      <p:to>
                                        <p:strVal val="visible"/>
                                      </p:to>
                                    </p:set>
                                    <p:anim calcmode="lin" valueType="num">
                                      <p:cBhvr additive="base">
                                        <p:cTn id="25"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8">
                                            <p:txEl>
                                              <p:pRg st="4" end="4"/>
                                            </p:txEl>
                                          </p:spTgt>
                                        </p:tgtEl>
                                        <p:attrNameLst>
                                          <p:attrName>style.visibility</p:attrName>
                                        </p:attrNameLst>
                                      </p:cBhvr>
                                      <p:to>
                                        <p:strVal val="visible"/>
                                      </p:to>
                                    </p:set>
                                    <p:anim calcmode="lin" valueType="num">
                                      <p:cBhvr additive="base">
                                        <p:cTn id="31"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
                                            <p:txEl>
                                              <p:pRg st="5" end="5"/>
                                            </p:txEl>
                                          </p:spTgt>
                                        </p:tgtEl>
                                        <p:attrNameLst>
                                          <p:attrName>style.visibility</p:attrName>
                                        </p:attrNameLst>
                                      </p:cBhvr>
                                      <p:to>
                                        <p:strVal val="visible"/>
                                      </p:to>
                                    </p:set>
                                    <p:anim calcmode="lin" valueType="num">
                                      <p:cBhvr additive="base">
                                        <p:cTn id="37"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8">
                                            <p:txEl>
                                              <p:pRg st="6" end="6"/>
                                            </p:txEl>
                                          </p:spTgt>
                                        </p:tgtEl>
                                        <p:attrNameLst>
                                          <p:attrName>style.visibility</p:attrName>
                                        </p:attrNameLst>
                                      </p:cBhvr>
                                      <p:to>
                                        <p:strVal val="visible"/>
                                      </p:to>
                                    </p:set>
                                    <p:anim calcmode="lin" valueType="num">
                                      <p:cBhvr additive="base">
                                        <p:cTn id="43"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8">
                                            <p:txEl>
                                              <p:pRg st="7" end="7"/>
                                            </p:txEl>
                                          </p:spTgt>
                                        </p:tgtEl>
                                        <p:attrNameLst>
                                          <p:attrName>style.visibility</p:attrName>
                                        </p:attrNameLst>
                                      </p:cBhvr>
                                      <p:to>
                                        <p:strVal val="visible"/>
                                      </p:to>
                                    </p:set>
                                    <p:anim calcmode="lin" valueType="num">
                                      <p:cBhvr additive="base">
                                        <p:cTn id="49"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8">
                                            <p:txEl>
                                              <p:pRg st="8" end="8"/>
                                            </p:txEl>
                                          </p:spTgt>
                                        </p:tgtEl>
                                        <p:attrNameLst>
                                          <p:attrName>style.visibility</p:attrName>
                                        </p:attrNameLst>
                                      </p:cBhvr>
                                      <p:to>
                                        <p:strVal val="visible"/>
                                      </p:to>
                                    </p:set>
                                    <p:anim calcmode="lin" valueType="num">
                                      <p:cBhvr additive="base">
                                        <p:cTn id="55"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8">
                                            <p:txEl>
                                              <p:pRg st="9" end="9"/>
                                            </p:txEl>
                                          </p:spTgt>
                                        </p:tgtEl>
                                        <p:attrNameLst>
                                          <p:attrName>style.visibility</p:attrName>
                                        </p:attrNameLst>
                                      </p:cBhvr>
                                      <p:to>
                                        <p:strVal val="visible"/>
                                      </p:to>
                                    </p:set>
                                    <p:anim calcmode="lin" valueType="num">
                                      <p:cBhvr additive="base">
                                        <p:cTn id="61"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8">
                                            <p:txEl>
                                              <p:pRg st="10" end="10"/>
                                            </p:txEl>
                                          </p:spTgt>
                                        </p:tgtEl>
                                        <p:attrNameLst>
                                          <p:attrName>style.visibility</p:attrName>
                                        </p:attrNameLst>
                                      </p:cBhvr>
                                      <p:to>
                                        <p:strVal val="visible"/>
                                      </p:to>
                                    </p:set>
                                    <p:anim calcmode="lin" valueType="num">
                                      <p:cBhvr additive="base">
                                        <p:cTn id="67"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8">
                                            <p:txEl>
                                              <p:pRg st="11" end="11"/>
                                            </p:txEl>
                                          </p:spTgt>
                                        </p:tgtEl>
                                        <p:attrNameLst>
                                          <p:attrName>style.visibility</p:attrName>
                                        </p:attrNameLst>
                                      </p:cBhvr>
                                      <p:to>
                                        <p:strVal val="visible"/>
                                      </p:to>
                                    </p:set>
                                    <p:anim calcmode="lin" valueType="num">
                                      <p:cBhvr additive="base">
                                        <p:cTn id="73"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8">
                                            <p:txEl>
                                              <p:pRg st="12" end="12"/>
                                            </p:txEl>
                                          </p:spTgt>
                                        </p:tgtEl>
                                        <p:attrNameLst>
                                          <p:attrName>style.visibility</p:attrName>
                                        </p:attrNameLst>
                                      </p:cBhvr>
                                      <p:to>
                                        <p:strVal val="visible"/>
                                      </p:to>
                                    </p:set>
                                    <p:anim calcmode="lin" valueType="num">
                                      <p:cBhvr additive="base">
                                        <p:cTn id="79"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7" name="TextBox 66"/>
          <p:cNvSpPr txBox="1"/>
          <p:nvPr/>
        </p:nvSpPr>
        <p:spPr>
          <a:xfrm>
            <a:off x="678671" y="4470"/>
            <a:ext cx="553998" cy="2679109"/>
          </a:xfrm>
          <a:prstGeom prst="rect">
            <a:avLst/>
          </a:prstGeom>
          <a:solidFill>
            <a:schemeClr val="bg2"/>
          </a:solidFill>
        </p:spPr>
        <p:txBody>
          <a:bodyPr vert="vert270" wrap="square" rtlCol="0">
            <a:spAutoFit/>
          </a:bodyPr>
          <a:lstStyle/>
          <a:p>
            <a:pPr algn="ctr"/>
            <a:r>
              <a:rPr lang="en-GB" sz="2400" b="1" dirty="0">
                <a:latin typeface="Lucida Bright" panose="02040603070505020404" pitchFamily="18" charset="0"/>
                <a:cs typeface="Lucida Bright" panose="02040603070505020404" pitchFamily="18" charset="0"/>
              </a:rPr>
              <a:t>Example</a:t>
            </a:r>
          </a:p>
        </p:txBody>
      </p:sp>
      <p:sp>
        <p:nvSpPr>
          <p:cNvPr id="65" name="Rectangle 64"/>
          <p:cNvSpPr/>
          <p:nvPr/>
        </p:nvSpPr>
        <p:spPr>
          <a:xfrm>
            <a:off x="1232669" y="25316"/>
            <a:ext cx="10892547" cy="2677656"/>
          </a:xfrm>
          <a:prstGeom prst="rect">
            <a:avLst/>
          </a:prstGeom>
          <a:ln>
            <a:solidFill>
              <a:schemeClr val="accent1"/>
            </a:solidFill>
          </a:ln>
        </p:spPr>
        <p:txBody>
          <a:bodyPr wrap="square">
            <a:spAutoFit/>
          </a:bodyPr>
          <a:lstStyle/>
          <a:p>
            <a:pPr algn="just">
              <a:spcBef>
                <a:spcPts val="600"/>
              </a:spcBef>
              <a:spcAft>
                <a:spcPts val="600"/>
              </a:spcAft>
            </a:pPr>
            <a:r>
              <a:rPr lang="en-GB" sz="2400" dirty="0">
                <a:solidFill>
                  <a:srgbClr val="FF0000"/>
                </a:solidFill>
                <a:latin typeface="Lucida Bright" panose="02040603070505020404" pitchFamily="18" charset="0"/>
                <a:cs typeface="Lucida Bright" panose="02040603070505020404" pitchFamily="18" charset="0"/>
              </a:rPr>
              <a:t>Computers have become a necessity for both small and large businesses today</a:t>
            </a:r>
            <a:r>
              <a:rPr lang="en-GB" sz="2400" dirty="0">
                <a:latin typeface="Lucida Bright" panose="02040603070505020404" pitchFamily="18" charset="0"/>
                <a:cs typeface="Lucida Bright" panose="02040603070505020404" pitchFamily="18" charset="0"/>
              </a:rPr>
              <a:t>. It takes </a:t>
            </a:r>
            <a:r>
              <a:rPr lang="en-GB" sz="2400" dirty="0">
                <a:solidFill>
                  <a:srgbClr val="00B0F0"/>
                </a:solidFill>
                <a:latin typeface="Lucida Bright" panose="02040603070505020404" pitchFamily="18" charset="0"/>
                <a:cs typeface="Lucida Bright" panose="02040603070505020404" pitchFamily="18" charset="0"/>
              </a:rPr>
              <a:t>a computer less than a second to retrieve information </a:t>
            </a:r>
            <a:r>
              <a:rPr lang="en-GB" sz="2400" dirty="0">
                <a:latin typeface="Lucida Bright" panose="02040603070505020404" pitchFamily="18" charset="0"/>
                <a:cs typeface="Lucida Bright" panose="02040603070505020404" pitchFamily="18" charset="0"/>
              </a:rPr>
              <a:t>that takes a person several hours to obtain. It is for this reason that banks, airlines, and fast food restaurants rely so heavily on them. In addition, </a:t>
            </a:r>
            <a:r>
              <a:rPr lang="en-GB" sz="2400" dirty="0">
                <a:solidFill>
                  <a:srgbClr val="00B0F0"/>
                </a:solidFill>
                <a:latin typeface="Lucida Bright" panose="02040603070505020404" pitchFamily="18" charset="0"/>
                <a:cs typeface="Lucida Bright" panose="02040603070505020404" pitchFamily="18" charset="0"/>
              </a:rPr>
              <a:t>computers can store large amounts of data </a:t>
            </a:r>
            <a:r>
              <a:rPr lang="en-GB" sz="2400" dirty="0">
                <a:latin typeface="Lucida Bright" panose="02040603070505020404" pitchFamily="18" charset="0"/>
                <a:cs typeface="Lucida Bright" panose="02040603070505020404" pitchFamily="18" charset="0"/>
              </a:rPr>
              <a:t>in a relatively small space. Because of this, offices need less storage space equipment such as file cabinets and supply closets.</a:t>
            </a:r>
          </a:p>
        </p:txBody>
      </p:sp>
      <p:sp>
        <p:nvSpPr>
          <p:cNvPr id="72" name="TextBox 71"/>
          <p:cNvSpPr txBox="1"/>
          <p:nvPr/>
        </p:nvSpPr>
        <p:spPr>
          <a:xfrm>
            <a:off x="896201" y="2680062"/>
            <a:ext cx="11229015" cy="4154984"/>
          </a:xfrm>
          <a:prstGeom prst="rect">
            <a:avLst/>
          </a:prstGeom>
          <a:noFill/>
        </p:spPr>
        <p:txBody>
          <a:bodyPr wrap="square" rtlCol="0">
            <a:spAutoFit/>
          </a:bodyPr>
          <a:lstStyle/>
          <a:p>
            <a:pPr marL="342900" indent="-342900">
              <a:buAutoNum type="arabicPeriod"/>
            </a:pPr>
            <a:r>
              <a:rPr lang="en-GB" sz="2400" dirty="0">
                <a:latin typeface="Lucida Bright" panose="02040603070505020404" pitchFamily="18" charset="0"/>
                <a:cs typeface="Lucida Bright" panose="02040603070505020404" pitchFamily="18" charset="0"/>
              </a:rPr>
              <a:t>First, read the paragraph thoroughly and understand it.</a:t>
            </a:r>
          </a:p>
          <a:p>
            <a:pPr marL="342900" indent="-342900">
              <a:buAutoNum type="arabicPeriod"/>
            </a:pPr>
            <a:r>
              <a:rPr lang="en-GB" sz="2400" dirty="0">
                <a:latin typeface="Lucida Bright" panose="02040603070505020404" pitchFamily="18" charset="0"/>
                <a:cs typeface="Lucida Bright" panose="02040603070505020404" pitchFamily="18" charset="0"/>
              </a:rPr>
              <a:t>Make a list of key points.</a:t>
            </a:r>
          </a:p>
          <a:p>
            <a:pPr marL="742950" lvl="1" indent="-285750">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Computers have become a necessity for both small and large businesses </a:t>
            </a:r>
          </a:p>
          <a:p>
            <a:pPr marL="742950" lvl="1" indent="-285750">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A computer less than a second to retrieve information</a:t>
            </a:r>
          </a:p>
          <a:p>
            <a:pPr marL="742950" lvl="1" indent="-285750">
              <a:buFont typeface="Wingdings" panose="05000000000000000000" pitchFamily="2" charset="2"/>
              <a:buChar char="v"/>
            </a:pPr>
            <a:r>
              <a:rPr lang="en-GB" sz="2400" dirty="0">
                <a:latin typeface="Lucida Bright" panose="02040603070505020404" pitchFamily="18" charset="0"/>
                <a:cs typeface="Lucida Bright" panose="02040603070505020404" pitchFamily="18" charset="0"/>
              </a:rPr>
              <a:t>Computers can store large amounts of data</a:t>
            </a:r>
          </a:p>
          <a:p>
            <a:pPr lvl="1" indent="-457200">
              <a:buAutoNum type="arabicPeriod" startAt="3"/>
            </a:pPr>
            <a:r>
              <a:rPr lang="en-GB" sz="2400" dirty="0">
                <a:latin typeface="Lucida Bright" panose="02040603070505020404" pitchFamily="18" charset="0"/>
                <a:cs typeface="Lucida Bright" panose="02040603070505020404" pitchFamily="18" charset="0"/>
              </a:rPr>
              <a:t>Write the summary using the key points that you have  noted down.</a:t>
            </a:r>
          </a:p>
          <a:p>
            <a:pPr marL="457200" lvl="2" algn="just"/>
            <a:r>
              <a:rPr lang="en-GB" sz="2400" b="1" i="1" dirty="0">
                <a:latin typeface="Lucida Bright" panose="02040603070505020404" pitchFamily="18" charset="0"/>
                <a:cs typeface="Lucida Bright" panose="02040603070505020404" pitchFamily="18" charset="0"/>
              </a:rPr>
              <a:t>Computers are important for businesses because of their speed in retrieving information and their ability to store large amounts of data in small spaces. </a:t>
            </a:r>
          </a:p>
          <a:p>
            <a:pPr marL="0" lvl="1"/>
            <a:r>
              <a:rPr lang="en-GB" sz="2400" dirty="0">
                <a:latin typeface="Lucida Bright" panose="02040603070505020404" pitchFamily="18" charset="0"/>
                <a:cs typeface="Lucida Bright" panose="02040603070505020404" pitchFamily="18" charset="0"/>
              </a:rPr>
              <a:t>4. Read it aloud and make correction if any…</a:t>
            </a:r>
          </a:p>
        </p:txBody>
      </p:sp>
    </p:spTree>
    <p:extLst>
      <p:ext uri="{BB962C8B-B14F-4D97-AF65-F5344CB8AC3E}">
        <p14:creationId xmlns:p14="http://schemas.microsoft.com/office/powerpoint/2010/main" val="6042347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
                                            <p:txEl>
                                              <p:pRg st="0" end="0"/>
                                            </p:txEl>
                                          </p:spTgt>
                                        </p:tgtEl>
                                        <p:attrNameLst>
                                          <p:attrName>style.visibility</p:attrName>
                                        </p:attrNameLst>
                                      </p:cBhvr>
                                      <p:to>
                                        <p:strVal val="visible"/>
                                      </p:to>
                                    </p:set>
                                    <p:anim calcmode="lin" valueType="num">
                                      <p:cBhvr additive="base">
                                        <p:cTn id="13"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
                                            <p:txEl>
                                              <p:pRg st="1" end="1"/>
                                            </p:txEl>
                                          </p:spTgt>
                                        </p:tgtEl>
                                        <p:attrNameLst>
                                          <p:attrName>style.visibility</p:attrName>
                                        </p:attrNameLst>
                                      </p:cBhvr>
                                      <p:to>
                                        <p:strVal val="visible"/>
                                      </p:to>
                                    </p:set>
                                    <p:anim calcmode="lin" valueType="num">
                                      <p:cBhvr additive="base">
                                        <p:cTn id="19" dur="500" fill="hold"/>
                                        <p:tgtEl>
                                          <p:spTgt spid="7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
                                            <p:txEl>
                                              <p:pRg st="2" end="2"/>
                                            </p:txEl>
                                          </p:spTgt>
                                        </p:tgtEl>
                                        <p:attrNameLst>
                                          <p:attrName>style.visibility</p:attrName>
                                        </p:attrNameLst>
                                      </p:cBhvr>
                                      <p:to>
                                        <p:strVal val="visible"/>
                                      </p:to>
                                    </p:set>
                                    <p:anim calcmode="lin" valueType="num">
                                      <p:cBhvr additive="base">
                                        <p:cTn id="25" dur="500" fill="hold"/>
                                        <p:tgtEl>
                                          <p:spTgt spid="7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
                                            <p:txEl>
                                              <p:pRg st="3" end="3"/>
                                            </p:txEl>
                                          </p:spTgt>
                                        </p:tgtEl>
                                        <p:attrNameLst>
                                          <p:attrName>style.visibility</p:attrName>
                                        </p:attrNameLst>
                                      </p:cBhvr>
                                      <p:to>
                                        <p:strVal val="visible"/>
                                      </p:to>
                                    </p:set>
                                    <p:anim calcmode="lin" valueType="num">
                                      <p:cBhvr additive="base">
                                        <p:cTn id="31" dur="500" fill="hold"/>
                                        <p:tgtEl>
                                          <p:spTgt spid="7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
                                            <p:txEl>
                                              <p:pRg st="4" end="4"/>
                                            </p:txEl>
                                          </p:spTgt>
                                        </p:tgtEl>
                                        <p:attrNameLst>
                                          <p:attrName>style.visibility</p:attrName>
                                        </p:attrNameLst>
                                      </p:cBhvr>
                                      <p:to>
                                        <p:strVal val="visible"/>
                                      </p:to>
                                    </p:set>
                                    <p:anim calcmode="lin" valueType="num">
                                      <p:cBhvr additive="base">
                                        <p:cTn id="37" dur="500" fill="hold"/>
                                        <p:tgtEl>
                                          <p:spTgt spid="7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2">
                                            <p:txEl>
                                              <p:pRg st="5" end="5"/>
                                            </p:txEl>
                                          </p:spTgt>
                                        </p:tgtEl>
                                        <p:attrNameLst>
                                          <p:attrName>style.visibility</p:attrName>
                                        </p:attrNameLst>
                                      </p:cBhvr>
                                      <p:to>
                                        <p:strVal val="visible"/>
                                      </p:to>
                                    </p:set>
                                    <p:anim calcmode="lin" valueType="num">
                                      <p:cBhvr additive="base">
                                        <p:cTn id="43" dur="500" fill="hold"/>
                                        <p:tgtEl>
                                          <p:spTgt spid="7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2">
                                            <p:txEl>
                                              <p:pRg st="6" end="6"/>
                                            </p:txEl>
                                          </p:spTgt>
                                        </p:tgtEl>
                                        <p:attrNameLst>
                                          <p:attrName>style.visibility</p:attrName>
                                        </p:attrNameLst>
                                      </p:cBhvr>
                                      <p:to>
                                        <p:strVal val="visible"/>
                                      </p:to>
                                    </p:set>
                                    <p:anim calcmode="lin" valueType="num">
                                      <p:cBhvr additive="base">
                                        <p:cTn id="49" dur="500" fill="hold"/>
                                        <p:tgtEl>
                                          <p:spTgt spid="7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2">
                                            <p:txEl>
                                              <p:pRg st="7" end="7"/>
                                            </p:txEl>
                                          </p:spTgt>
                                        </p:tgtEl>
                                        <p:attrNameLst>
                                          <p:attrName>style.visibility</p:attrName>
                                        </p:attrNameLst>
                                      </p:cBhvr>
                                      <p:to>
                                        <p:strVal val="visible"/>
                                      </p:to>
                                    </p:set>
                                    <p:anim calcmode="lin" valueType="num">
                                      <p:cBhvr additive="base">
                                        <p:cTn id="55" dur="500" fill="hold"/>
                                        <p:tgtEl>
                                          <p:spTgt spid="7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7" name="TextBox 66"/>
          <p:cNvSpPr txBox="1"/>
          <p:nvPr/>
        </p:nvSpPr>
        <p:spPr>
          <a:xfrm>
            <a:off x="678671" y="23543"/>
            <a:ext cx="1226329" cy="461665"/>
          </a:xfrm>
          <a:prstGeom prst="rect">
            <a:avLst/>
          </a:prstGeom>
          <a:solidFill>
            <a:schemeClr val="bg2"/>
          </a:solidFill>
        </p:spPr>
        <p:txBody>
          <a:bodyPr wrap="square" rtlCol="0">
            <a:spAutoFit/>
          </a:bodyPr>
          <a:lstStyle/>
          <a:p>
            <a:pPr algn="ctr"/>
            <a:r>
              <a:rPr lang="en-GB" sz="2400" b="1" dirty="0">
                <a:latin typeface="Lucida Bright" panose="02040603070505020404" pitchFamily="18" charset="0"/>
                <a:cs typeface="Lucida Bright" panose="02040603070505020404" pitchFamily="18" charset="0"/>
              </a:rPr>
              <a:t>Tips</a:t>
            </a:r>
          </a:p>
        </p:txBody>
      </p:sp>
      <p:sp>
        <p:nvSpPr>
          <p:cNvPr id="65" name="Rectangle 64"/>
          <p:cNvSpPr/>
          <p:nvPr/>
        </p:nvSpPr>
        <p:spPr>
          <a:xfrm>
            <a:off x="726181" y="593462"/>
            <a:ext cx="11295799" cy="5539978"/>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Do not reproduce sentences from original text.</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Include all major ideas.</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Observe proportion.</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Do not include any redundant data.</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Never introduce your ideas.</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Do not criticize or change the original source.</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Limit your summary, it must not be more than one-third (1/3) the length of the original passage.</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Avoid redundant phases.</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Avoid needless repetitions.</a:t>
            </a:r>
          </a:p>
          <a:p>
            <a:pPr marL="342900" indent="-342900">
              <a:spcBef>
                <a:spcPts val="600"/>
              </a:spcBef>
              <a:spcAft>
                <a:spcPts val="600"/>
              </a:spcAf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Logically link each section.</a:t>
            </a:r>
          </a:p>
        </p:txBody>
      </p:sp>
    </p:spTree>
    <p:extLst>
      <p:ext uri="{BB962C8B-B14F-4D97-AF65-F5344CB8AC3E}">
        <p14:creationId xmlns:p14="http://schemas.microsoft.com/office/powerpoint/2010/main" val="40170331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 calcmode="lin" valueType="num">
                                      <p:cBhvr additive="base">
                                        <p:cTn id="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
                                            <p:txEl>
                                              <p:pRg st="1" end="1"/>
                                            </p:txEl>
                                          </p:spTgt>
                                        </p:tgtEl>
                                        <p:attrNameLst>
                                          <p:attrName>style.visibility</p:attrName>
                                        </p:attrNameLst>
                                      </p:cBhvr>
                                      <p:to>
                                        <p:strVal val="visible"/>
                                      </p:to>
                                    </p:set>
                                    <p:anim calcmode="lin" valueType="num">
                                      <p:cBhvr additive="base">
                                        <p:cTn id="13"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2" end="2"/>
                                            </p:txEl>
                                          </p:spTgt>
                                        </p:tgtEl>
                                        <p:attrNameLst>
                                          <p:attrName>style.visibility</p:attrName>
                                        </p:attrNameLst>
                                      </p:cBhvr>
                                      <p:to>
                                        <p:strVal val="visible"/>
                                      </p:to>
                                    </p:set>
                                    <p:anim calcmode="lin" valueType="num">
                                      <p:cBhvr additive="base">
                                        <p:cTn id="19"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
                                            <p:txEl>
                                              <p:pRg st="3" end="3"/>
                                            </p:txEl>
                                          </p:spTgt>
                                        </p:tgtEl>
                                        <p:attrNameLst>
                                          <p:attrName>style.visibility</p:attrName>
                                        </p:attrNameLst>
                                      </p:cBhvr>
                                      <p:to>
                                        <p:strVal val="visible"/>
                                      </p:to>
                                    </p:set>
                                    <p:anim calcmode="lin" valueType="num">
                                      <p:cBhvr additive="base">
                                        <p:cTn id="25"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
                                            <p:txEl>
                                              <p:pRg st="4" end="4"/>
                                            </p:txEl>
                                          </p:spTgt>
                                        </p:tgtEl>
                                        <p:attrNameLst>
                                          <p:attrName>style.visibility</p:attrName>
                                        </p:attrNameLst>
                                      </p:cBhvr>
                                      <p:to>
                                        <p:strVal val="visible"/>
                                      </p:to>
                                    </p:set>
                                    <p:anim calcmode="lin" valueType="num">
                                      <p:cBhvr additive="base">
                                        <p:cTn id="31"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5">
                                            <p:txEl>
                                              <p:pRg st="5" end="5"/>
                                            </p:txEl>
                                          </p:spTgt>
                                        </p:tgtEl>
                                        <p:attrNameLst>
                                          <p:attrName>style.visibility</p:attrName>
                                        </p:attrNameLst>
                                      </p:cBhvr>
                                      <p:to>
                                        <p:strVal val="visible"/>
                                      </p:to>
                                    </p:set>
                                    <p:anim calcmode="lin" valueType="num">
                                      <p:cBhvr additive="base">
                                        <p:cTn id="37" dur="500" fill="hold"/>
                                        <p:tgtEl>
                                          <p:spTgt spid="6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5">
                                            <p:txEl>
                                              <p:pRg st="6" end="6"/>
                                            </p:txEl>
                                          </p:spTgt>
                                        </p:tgtEl>
                                        <p:attrNameLst>
                                          <p:attrName>style.visibility</p:attrName>
                                        </p:attrNameLst>
                                      </p:cBhvr>
                                      <p:to>
                                        <p:strVal val="visible"/>
                                      </p:to>
                                    </p:set>
                                    <p:anim calcmode="lin" valueType="num">
                                      <p:cBhvr additive="base">
                                        <p:cTn id="43" dur="500" fill="hold"/>
                                        <p:tgtEl>
                                          <p:spTgt spid="6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5">
                                            <p:txEl>
                                              <p:pRg st="7" end="7"/>
                                            </p:txEl>
                                          </p:spTgt>
                                        </p:tgtEl>
                                        <p:attrNameLst>
                                          <p:attrName>style.visibility</p:attrName>
                                        </p:attrNameLst>
                                      </p:cBhvr>
                                      <p:to>
                                        <p:strVal val="visible"/>
                                      </p:to>
                                    </p:set>
                                    <p:anim calcmode="lin" valueType="num">
                                      <p:cBhvr additive="base">
                                        <p:cTn id="49" dur="500" fill="hold"/>
                                        <p:tgtEl>
                                          <p:spTgt spid="6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5">
                                            <p:txEl>
                                              <p:pRg st="8" end="8"/>
                                            </p:txEl>
                                          </p:spTgt>
                                        </p:tgtEl>
                                        <p:attrNameLst>
                                          <p:attrName>style.visibility</p:attrName>
                                        </p:attrNameLst>
                                      </p:cBhvr>
                                      <p:to>
                                        <p:strVal val="visible"/>
                                      </p:to>
                                    </p:set>
                                    <p:anim calcmode="lin" valueType="num">
                                      <p:cBhvr additive="base">
                                        <p:cTn id="55" dur="500" fill="hold"/>
                                        <p:tgtEl>
                                          <p:spTgt spid="6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5">
                                            <p:txEl>
                                              <p:pRg st="9" end="9"/>
                                            </p:txEl>
                                          </p:spTgt>
                                        </p:tgtEl>
                                        <p:attrNameLst>
                                          <p:attrName>style.visibility</p:attrName>
                                        </p:attrNameLst>
                                      </p:cBhvr>
                                      <p:to>
                                        <p:strVal val="visible"/>
                                      </p:to>
                                    </p:set>
                                    <p:anim calcmode="lin" valueType="num">
                                      <p:cBhvr additive="base">
                                        <p:cTn id="61" dur="500" fill="hold"/>
                                        <p:tgtEl>
                                          <p:spTgt spid="6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8" name="TextBox 67"/>
          <p:cNvSpPr txBox="1"/>
          <p:nvPr/>
        </p:nvSpPr>
        <p:spPr>
          <a:xfrm>
            <a:off x="774281" y="197959"/>
            <a:ext cx="11295799" cy="6078587"/>
          </a:xfrm>
          <a:prstGeom prst="rect">
            <a:avLst/>
          </a:prstGeom>
          <a:noFill/>
          <a:ln>
            <a:solidFill>
              <a:schemeClr val="accent1"/>
            </a:solidFill>
          </a:ln>
        </p:spPr>
        <p:txBody>
          <a:bodyPr wrap="square" rtlCol="0">
            <a:spAutoFit/>
          </a:bodyPr>
          <a:lstStyle/>
          <a:p>
            <a:pPr algn="just" fontAlgn="base"/>
            <a:r>
              <a:rPr lang="en-GB" sz="2400" dirty="0">
                <a:latin typeface="Lucida Bright" panose="02040603070505020404" pitchFamily="18" charset="0"/>
                <a:cs typeface="Lucida Bright" panose="02040603070505020404" pitchFamily="18" charset="0"/>
              </a:rPr>
              <a:t>By far the most popular and most consumed drink in the world is water, but it may come as no surprise that second most popular beverage is tea. Although tea was originally grown only in certain parts of Asia in countries such China, Burma, and India – it is now a key export product in more than 50 countries around the globe. Countries that grow tea, however, need to have the right tropical climate, which includes up to 200 centimetres of rainfall per year to encourage fast growth and temperatures that range from ten to 35 degrees centigrade.</a:t>
            </a:r>
          </a:p>
          <a:p>
            <a:pPr algn="just" fontAlgn="base">
              <a:spcBef>
                <a:spcPts val="600"/>
              </a:spcBef>
            </a:pPr>
            <a:r>
              <a:rPr lang="en-GB" sz="2400" dirty="0">
                <a:latin typeface="Lucida Bright" panose="02040603070505020404" pitchFamily="18" charset="0"/>
                <a:cs typeface="Lucida Bright" panose="02040603070505020404" pitchFamily="18" charset="0"/>
              </a:rPr>
              <a:t>They also need to have quite specific geographical features, such as high altitudes to promote the flavour and taste of the tea, and land that can offer plenty of shade in the form of other trees and vegetation to keep the plants cool and fresh. Together these conditions contribute to the production of the wide range of high-quality teas that are in such huge demand among the world’s consumers. There is green tea, jasmine tea, earl tea, peppermint tea, tea to help you sleep, tea to promote healing and tea to relieve stress; but above all, tea is a social drink.</a:t>
            </a:r>
          </a:p>
        </p:txBody>
      </p:sp>
    </p:spTree>
    <p:extLst>
      <p:ext uri="{BB962C8B-B14F-4D97-AF65-F5344CB8AC3E}">
        <p14:creationId xmlns:p14="http://schemas.microsoft.com/office/powerpoint/2010/main" val="7456760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xEl>
                                              <p:pRg st="1" end="1"/>
                                            </p:txEl>
                                          </p:spTgt>
                                        </p:tgtEl>
                                        <p:attrNameLst>
                                          <p:attrName>style.visibility</p:attrName>
                                        </p:attrNameLst>
                                      </p:cBhvr>
                                      <p:to>
                                        <p:strVal val="visible"/>
                                      </p:to>
                                    </p:set>
                                    <p:anim calcmode="lin" valueType="num">
                                      <p:cBhvr additive="base">
                                        <p:cTn id="13"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6" name="Rectangle 65"/>
          <p:cNvSpPr/>
          <p:nvPr/>
        </p:nvSpPr>
        <p:spPr>
          <a:xfrm>
            <a:off x="575434" y="194413"/>
            <a:ext cx="11616566" cy="2677656"/>
          </a:xfrm>
          <a:prstGeom prst="rect">
            <a:avLst/>
          </a:prstGeom>
        </p:spPr>
        <p:txBody>
          <a:bodyPr wrap="square">
            <a:spAutoFit/>
          </a:bodyPr>
          <a:lstStyle/>
          <a:p>
            <a:r>
              <a:rPr lang="en-GB" sz="2400" b="1" dirty="0">
                <a:latin typeface="Lucida Bright" panose="02040603070505020404" pitchFamily="18" charset="0"/>
                <a:cs typeface="Lucida Bright" panose="02040603070505020404" pitchFamily="18" charset="0"/>
              </a:rPr>
              <a:t>Key Points</a:t>
            </a:r>
          </a:p>
          <a:p>
            <a:pPr marL="800100" lvl="1" indent="-342900">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Tea is the second most popular drink in the world</a:t>
            </a:r>
          </a:p>
          <a:p>
            <a:pPr marL="800100" lvl="1" indent="-342900">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grown mostly in Asian countries</a:t>
            </a:r>
          </a:p>
          <a:p>
            <a:pPr marL="800100" lvl="1" indent="-342900">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Requires suitable climate and specific geographical features to contribute to the production of high quality teas to meet the world’s demand. </a:t>
            </a:r>
          </a:p>
          <a:p>
            <a:pPr marL="800100" lvl="1" indent="-342900">
              <a:buFont typeface="Wingdings" panose="05000000000000000000" pitchFamily="2" charset="2"/>
              <a:buChar char="Ø"/>
            </a:pPr>
            <a:r>
              <a:rPr lang="en-GB" sz="2400" dirty="0">
                <a:latin typeface="Lucida Bright" panose="02040603070505020404" pitchFamily="18" charset="0"/>
                <a:cs typeface="Lucida Bright" panose="02040603070505020404" pitchFamily="18" charset="0"/>
              </a:rPr>
              <a:t>Health and social purpose </a:t>
            </a:r>
          </a:p>
        </p:txBody>
      </p:sp>
      <p:sp>
        <p:nvSpPr>
          <p:cNvPr id="65" name="Rectangle 64"/>
          <p:cNvSpPr/>
          <p:nvPr/>
        </p:nvSpPr>
        <p:spPr>
          <a:xfrm>
            <a:off x="896201" y="2950756"/>
            <a:ext cx="11128159" cy="1938992"/>
          </a:xfrm>
          <a:prstGeom prst="rect">
            <a:avLst/>
          </a:prstGeom>
        </p:spPr>
        <p:txBody>
          <a:bodyPr wrap="square">
            <a:spAutoFit/>
          </a:bodyPr>
          <a:lstStyle/>
          <a:p>
            <a:pPr algn="just"/>
            <a:r>
              <a:rPr lang="en-GB" sz="2400" dirty="0">
                <a:solidFill>
                  <a:srgbClr val="111111"/>
                </a:solidFill>
                <a:latin typeface="Lucida Bright" panose="02040603070505020404" pitchFamily="18" charset="0"/>
                <a:cs typeface="Lucida Bright" panose="02040603070505020404" pitchFamily="18" charset="0"/>
              </a:rPr>
              <a:t>Tea as the second most popular drink in the world is mostly grown in Asian countries. It requires appropriate climatic and geographical features in order to produce high quality teas to meet the huge demand around the word. It is not only used for health purpose but also is a part of the social drink.</a:t>
            </a:r>
            <a:endParaRPr lang="en-GB" sz="2400" dirty="0">
              <a:latin typeface="Lucida Bright" panose="02040603070505020404" pitchFamily="18" charset="0"/>
              <a:cs typeface="Lucida Bright" panose="02040603070505020404" pitchFamily="18" charset="0"/>
            </a:endParaRPr>
          </a:p>
        </p:txBody>
      </p:sp>
    </p:spTree>
    <p:extLst>
      <p:ext uri="{BB962C8B-B14F-4D97-AF65-F5344CB8AC3E}">
        <p14:creationId xmlns:p14="http://schemas.microsoft.com/office/powerpoint/2010/main" val="24516019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ppt_x"/>
                                          </p:val>
                                        </p:tav>
                                        <p:tav tm="100000">
                                          <p:val>
                                            <p:strVal val="#ppt_x"/>
                                          </p:val>
                                        </p:tav>
                                      </p:tavLst>
                                    </p:anim>
                                    <p:anim calcmode="lin" valueType="num">
                                      <p:cBhvr additive="base">
                                        <p:cTn id="15"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C9DD3D-2FC7-514E-AC43-E7410BE9EF65}"/>
              </a:ext>
            </a:extLst>
          </p:cNvPr>
          <p:cNvGrpSpPr/>
          <p:nvPr/>
        </p:nvGrpSpPr>
        <p:grpSpPr>
          <a:xfrm>
            <a:off x="-5139" y="119550"/>
            <a:ext cx="580573" cy="386869"/>
            <a:chOff x="5805714" y="609691"/>
            <a:chExt cx="580573" cy="386869"/>
          </a:xfrm>
        </p:grpSpPr>
        <p:sp>
          <p:nvSpPr>
            <p:cNvPr id="3" name="Rectangle 2">
              <a:extLst>
                <a:ext uri="{FF2B5EF4-FFF2-40B4-BE49-F238E27FC236}">
                  <a16:creationId xmlns:a16="http://schemas.microsoft.com/office/drawing/2014/main" id="{EE5B7DA9-4646-7343-BD96-E295BCAE513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C9786043-734C-7B44-B559-1CF3C84AD7F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B861809-6364-8149-AB12-6DC3FDE8521E}"/>
              </a:ext>
            </a:extLst>
          </p:cNvPr>
          <p:cNvGrpSpPr/>
          <p:nvPr/>
        </p:nvGrpSpPr>
        <p:grpSpPr>
          <a:xfrm>
            <a:off x="-5139" y="430573"/>
            <a:ext cx="580573" cy="386869"/>
            <a:chOff x="5805714" y="609691"/>
            <a:chExt cx="580573" cy="386869"/>
          </a:xfrm>
        </p:grpSpPr>
        <p:sp>
          <p:nvSpPr>
            <p:cNvPr id="6" name="Rectangle 5">
              <a:extLst>
                <a:ext uri="{FF2B5EF4-FFF2-40B4-BE49-F238E27FC236}">
                  <a16:creationId xmlns:a16="http://schemas.microsoft.com/office/drawing/2014/main" id="{02463258-3368-A249-886C-9571260F958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30BE0AB1-5FC7-8F42-8EEA-077368FCE7B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ACC9222-A79F-7449-98D3-12FB955F307B}"/>
              </a:ext>
            </a:extLst>
          </p:cNvPr>
          <p:cNvGrpSpPr/>
          <p:nvPr/>
        </p:nvGrpSpPr>
        <p:grpSpPr>
          <a:xfrm>
            <a:off x="-5139" y="741596"/>
            <a:ext cx="580573" cy="386869"/>
            <a:chOff x="5805714" y="609691"/>
            <a:chExt cx="580573" cy="386869"/>
          </a:xfrm>
        </p:grpSpPr>
        <p:sp>
          <p:nvSpPr>
            <p:cNvPr id="9" name="Rectangle 8">
              <a:extLst>
                <a:ext uri="{FF2B5EF4-FFF2-40B4-BE49-F238E27FC236}">
                  <a16:creationId xmlns:a16="http://schemas.microsoft.com/office/drawing/2014/main" id="{A13ADDC2-A80E-A74A-9999-F82500E4D58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B829D76E-2302-B94A-AF29-C7D01AA904A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16A6C2-E126-5349-8076-E47D54194DA9}"/>
              </a:ext>
            </a:extLst>
          </p:cNvPr>
          <p:cNvGrpSpPr/>
          <p:nvPr/>
        </p:nvGrpSpPr>
        <p:grpSpPr>
          <a:xfrm>
            <a:off x="-5139" y="1052619"/>
            <a:ext cx="580573" cy="386869"/>
            <a:chOff x="5805714" y="609691"/>
            <a:chExt cx="580573" cy="386869"/>
          </a:xfrm>
        </p:grpSpPr>
        <p:sp>
          <p:nvSpPr>
            <p:cNvPr id="12" name="Rectangle 11">
              <a:extLst>
                <a:ext uri="{FF2B5EF4-FFF2-40B4-BE49-F238E27FC236}">
                  <a16:creationId xmlns:a16="http://schemas.microsoft.com/office/drawing/2014/main" id="{2FD8851E-5A19-544F-AE2F-C48AA2309AA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3909217-3CD1-054B-A20A-675A2B76A51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01A04966-5210-3842-B447-0DDD15DA9C10}"/>
              </a:ext>
            </a:extLst>
          </p:cNvPr>
          <p:cNvGrpSpPr/>
          <p:nvPr/>
        </p:nvGrpSpPr>
        <p:grpSpPr>
          <a:xfrm>
            <a:off x="-5139" y="1363642"/>
            <a:ext cx="580573" cy="386869"/>
            <a:chOff x="5805714" y="609691"/>
            <a:chExt cx="580573" cy="386869"/>
          </a:xfrm>
        </p:grpSpPr>
        <p:sp>
          <p:nvSpPr>
            <p:cNvPr id="15" name="Rectangle 14">
              <a:extLst>
                <a:ext uri="{FF2B5EF4-FFF2-40B4-BE49-F238E27FC236}">
                  <a16:creationId xmlns:a16="http://schemas.microsoft.com/office/drawing/2014/main" id="{F618FD71-738E-B943-B27C-CD5DD2548AB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a:extLst>
                <a:ext uri="{FF2B5EF4-FFF2-40B4-BE49-F238E27FC236}">
                  <a16:creationId xmlns:a16="http://schemas.microsoft.com/office/drawing/2014/main" id="{B896261E-3F61-4645-BB11-420B7B2A6A2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68E3489-BDB1-9C40-93BA-60F273F9CD49}"/>
              </a:ext>
            </a:extLst>
          </p:cNvPr>
          <p:cNvGrpSpPr/>
          <p:nvPr/>
        </p:nvGrpSpPr>
        <p:grpSpPr>
          <a:xfrm>
            <a:off x="-5139" y="1674665"/>
            <a:ext cx="580573" cy="386869"/>
            <a:chOff x="5805714" y="609691"/>
            <a:chExt cx="580573" cy="386869"/>
          </a:xfrm>
        </p:grpSpPr>
        <p:sp>
          <p:nvSpPr>
            <p:cNvPr id="18" name="Rectangle 17">
              <a:extLst>
                <a:ext uri="{FF2B5EF4-FFF2-40B4-BE49-F238E27FC236}">
                  <a16:creationId xmlns:a16="http://schemas.microsoft.com/office/drawing/2014/main" id="{EA7C5B0E-B7F2-F84C-AE32-BF3F4ABBDC5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D17D7091-7EB8-4A4B-BA1F-ECAE8EA1F44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0062E9F-B3A6-6C42-81B2-5950516BC91C}"/>
              </a:ext>
            </a:extLst>
          </p:cNvPr>
          <p:cNvGrpSpPr/>
          <p:nvPr/>
        </p:nvGrpSpPr>
        <p:grpSpPr>
          <a:xfrm>
            <a:off x="-5139" y="1985688"/>
            <a:ext cx="580573" cy="386869"/>
            <a:chOff x="5805714" y="609691"/>
            <a:chExt cx="580573" cy="386869"/>
          </a:xfrm>
        </p:grpSpPr>
        <p:sp>
          <p:nvSpPr>
            <p:cNvPr id="21" name="Rectangle 20">
              <a:extLst>
                <a:ext uri="{FF2B5EF4-FFF2-40B4-BE49-F238E27FC236}">
                  <a16:creationId xmlns:a16="http://schemas.microsoft.com/office/drawing/2014/main" id="{D310CE2C-E5B7-D345-A885-1C030D58DAA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C663192A-A017-3246-934C-1C54993F151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EADAAB25-E847-CE40-8B2D-35938FF7F0E5}"/>
              </a:ext>
            </a:extLst>
          </p:cNvPr>
          <p:cNvGrpSpPr/>
          <p:nvPr/>
        </p:nvGrpSpPr>
        <p:grpSpPr>
          <a:xfrm>
            <a:off x="-5139" y="2296711"/>
            <a:ext cx="580573" cy="386869"/>
            <a:chOff x="5805714" y="609691"/>
            <a:chExt cx="580573" cy="386869"/>
          </a:xfrm>
        </p:grpSpPr>
        <p:sp>
          <p:nvSpPr>
            <p:cNvPr id="24" name="Rectangle 23">
              <a:extLst>
                <a:ext uri="{FF2B5EF4-FFF2-40B4-BE49-F238E27FC236}">
                  <a16:creationId xmlns:a16="http://schemas.microsoft.com/office/drawing/2014/main" id="{A17431EF-64E0-164C-8504-E83503B7B6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2C0CEA39-1A56-4747-9FA3-89876333A8B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EAAD148-B3CA-A843-80CC-E19F33C908C8}"/>
              </a:ext>
            </a:extLst>
          </p:cNvPr>
          <p:cNvGrpSpPr/>
          <p:nvPr/>
        </p:nvGrpSpPr>
        <p:grpSpPr>
          <a:xfrm>
            <a:off x="-5139" y="2607734"/>
            <a:ext cx="580573" cy="386869"/>
            <a:chOff x="5805714" y="609691"/>
            <a:chExt cx="580573" cy="386869"/>
          </a:xfrm>
        </p:grpSpPr>
        <p:sp>
          <p:nvSpPr>
            <p:cNvPr id="27" name="Rectangle 26">
              <a:extLst>
                <a:ext uri="{FF2B5EF4-FFF2-40B4-BE49-F238E27FC236}">
                  <a16:creationId xmlns:a16="http://schemas.microsoft.com/office/drawing/2014/main" id="{7B4011B9-F9FB-3642-AAE6-A936D3E43366}"/>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a:extLst>
                <a:ext uri="{FF2B5EF4-FFF2-40B4-BE49-F238E27FC236}">
                  <a16:creationId xmlns:a16="http://schemas.microsoft.com/office/drawing/2014/main" id="{6305413F-DE24-A742-AC18-A23F6D3612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B28C5063-96DB-4041-A720-D0DAC5F38896}"/>
              </a:ext>
            </a:extLst>
          </p:cNvPr>
          <p:cNvGrpSpPr/>
          <p:nvPr/>
        </p:nvGrpSpPr>
        <p:grpSpPr>
          <a:xfrm>
            <a:off x="-5139" y="2918757"/>
            <a:ext cx="580573" cy="386869"/>
            <a:chOff x="5805714" y="609691"/>
            <a:chExt cx="580573" cy="386869"/>
          </a:xfrm>
        </p:grpSpPr>
        <p:sp>
          <p:nvSpPr>
            <p:cNvPr id="30" name="Rectangle 29">
              <a:extLst>
                <a:ext uri="{FF2B5EF4-FFF2-40B4-BE49-F238E27FC236}">
                  <a16:creationId xmlns:a16="http://schemas.microsoft.com/office/drawing/2014/main" id="{6E65FC47-1C62-BB4E-B53D-700DAAE65F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a:extLst>
                <a:ext uri="{FF2B5EF4-FFF2-40B4-BE49-F238E27FC236}">
                  <a16:creationId xmlns:a16="http://schemas.microsoft.com/office/drawing/2014/main" id="{74C449B6-B3C6-2C4C-873D-62896AFD4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AD7F8C-FA0C-D345-A920-417DA5791354}"/>
              </a:ext>
            </a:extLst>
          </p:cNvPr>
          <p:cNvGrpSpPr/>
          <p:nvPr/>
        </p:nvGrpSpPr>
        <p:grpSpPr>
          <a:xfrm>
            <a:off x="-5139" y="3229780"/>
            <a:ext cx="580573" cy="386869"/>
            <a:chOff x="5805714" y="609691"/>
            <a:chExt cx="580573" cy="386869"/>
          </a:xfrm>
        </p:grpSpPr>
        <p:sp>
          <p:nvSpPr>
            <p:cNvPr id="33" name="Rectangle 32">
              <a:extLst>
                <a:ext uri="{FF2B5EF4-FFF2-40B4-BE49-F238E27FC236}">
                  <a16:creationId xmlns:a16="http://schemas.microsoft.com/office/drawing/2014/main" id="{73999E7C-F332-8D45-A4D2-0FB0FAAA2DF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E31695E9-0510-1C4C-B6FA-3FE0743D5AE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FD99A15E-9BB7-6A4B-A915-9300F47CBDFD}"/>
              </a:ext>
            </a:extLst>
          </p:cNvPr>
          <p:cNvGrpSpPr/>
          <p:nvPr/>
        </p:nvGrpSpPr>
        <p:grpSpPr>
          <a:xfrm>
            <a:off x="-5139" y="3540803"/>
            <a:ext cx="580573" cy="386869"/>
            <a:chOff x="5805714" y="609691"/>
            <a:chExt cx="580573" cy="386869"/>
          </a:xfrm>
        </p:grpSpPr>
        <p:sp>
          <p:nvSpPr>
            <p:cNvPr id="36" name="Rectangle 35">
              <a:extLst>
                <a:ext uri="{FF2B5EF4-FFF2-40B4-BE49-F238E27FC236}">
                  <a16:creationId xmlns:a16="http://schemas.microsoft.com/office/drawing/2014/main" id="{D2F557AE-FBFB-5643-A96B-44519CAC75B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CA78B3CD-6586-A249-A778-FA58CA5A6DE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7E775AE-6F9D-9C43-B059-A6E854E620E8}"/>
              </a:ext>
            </a:extLst>
          </p:cNvPr>
          <p:cNvGrpSpPr/>
          <p:nvPr/>
        </p:nvGrpSpPr>
        <p:grpSpPr>
          <a:xfrm>
            <a:off x="-5139" y="3851826"/>
            <a:ext cx="580573" cy="386869"/>
            <a:chOff x="5805714" y="609691"/>
            <a:chExt cx="580573" cy="386869"/>
          </a:xfrm>
        </p:grpSpPr>
        <p:sp>
          <p:nvSpPr>
            <p:cNvPr id="39" name="Rectangle 38">
              <a:extLst>
                <a:ext uri="{FF2B5EF4-FFF2-40B4-BE49-F238E27FC236}">
                  <a16:creationId xmlns:a16="http://schemas.microsoft.com/office/drawing/2014/main" id="{CF9AB3D3-82C0-4A4D-8D9D-AFBCC3D370FA}"/>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72C31948-3A18-2447-A558-2D8124C6606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A39DF36D-0B85-FF41-8941-B790412C1973}"/>
              </a:ext>
            </a:extLst>
          </p:cNvPr>
          <p:cNvGrpSpPr/>
          <p:nvPr/>
        </p:nvGrpSpPr>
        <p:grpSpPr>
          <a:xfrm>
            <a:off x="-5139" y="4162849"/>
            <a:ext cx="580573" cy="386869"/>
            <a:chOff x="5805714" y="609691"/>
            <a:chExt cx="580573" cy="386869"/>
          </a:xfrm>
        </p:grpSpPr>
        <p:sp>
          <p:nvSpPr>
            <p:cNvPr id="42" name="Rectangle 41">
              <a:extLst>
                <a:ext uri="{FF2B5EF4-FFF2-40B4-BE49-F238E27FC236}">
                  <a16:creationId xmlns:a16="http://schemas.microsoft.com/office/drawing/2014/main" id="{D70613F5-6205-8D4B-BCF4-760E897076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574071EB-28A7-7F49-8596-CFBFFC56C7D1}"/>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C983B142-DE39-AB4C-83D2-E1EEBC6DEF08}"/>
              </a:ext>
            </a:extLst>
          </p:cNvPr>
          <p:cNvGrpSpPr/>
          <p:nvPr/>
        </p:nvGrpSpPr>
        <p:grpSpPr>
          <a:xfrm>
            <a:off x="-5139" y="4473872"/>
            <a:ext cx="580573" cy="386869"/>
            <a:chOff x="5805714" y="609691"/>
            <a:chExt cx="580573" cy="386869"/>
          </a:xfrm>
        </p:grpSpPr>
        <p:sp>
          <p:nvSpPr>
            <p:cNvPr id="45" name="Rectangle 44">
              <a:extLst>
                <a:ext uri="{FF2B5EF4-FFF2-40B4-BE49-F238E27FC236}">
                  <a16:creationId xmlns:a16="http://schemas.microsoft.com/office/drawing/2014/main" id="{F146DF2A-E614-5B4F-8E2E-717B7168517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B8CC933E-D3DD-6846-AFD2-9E998B45270B}"/>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E17A6F3E-EECA-7C41-9612-3FAD67C41C6A}"/>
              </a:ext>
            </a:extLst>
          </p:cNvPr>
          <p:cNvGrpSpPr/>
          <p:nvPr/>
        </p:nvGrpSpPr>
        <p:grpSpPr>
          <a:xfrm>
            <a:off x="-5139" y="4784895"/>
            <a:ext cx="580573" cy="386869"/>
            <a:chOff x="5805714" y="609691"/>
            <a:chExt cx="580573" cy="386869"/>
          </a:xfrm>
        </p:grpSpPr>
        <p:sp>
          <p:nvSpPr>
            <p:cNvPr id="48" name="Rectangle 47">
              <a:extLst>
                <a:ext uri="{FF2B5EF4-FFF2-40B4-BE49-F238E27FC236}">
                  <a16:creationId xmlns:a16="http://schemas.microsoft.com/office/drawing/2014/main" id="{324A262B-8359-4440-81F4-354EAA6B879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a:extLst>
                <a:ext uri="{FF2B5EF4-FFF2-40B4-BE49-F238E27FC236}">
                  <a16:creationId xmlns:a16="http://schemas.microsoft.com/office/drawing/2014/main" id="{CA39A9C8-733A-4E45-8FCD-A06F31DE420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73983DA-C90E-8B40-BEDE-4D6E5B2CB794}"/>
              </a:ext>
            </a:extLst>
          </p:cNvPr>
          <p:cNvGrpSpPr/>
          <p:nvPr/>
        </p:nvGrpSpPr>
        <p:grpSpPr>
          <a:xfrm>
            <a:off x="-5139" y="5095918"/>
            <a:ext cx="580573" cy="386869"/>
            <a:chOff x="5805714" y="609691"/>
            <a:chExt cx="580573" cy="386869"/>
          </a:xfrm>
        </p:grpSpPr>
        <p:sp>
          <p:nvSpPr>
            <p:cNvPr id="51" name="Rectangle 50">
              <a:extLst>
                <a:ext uri="{FF2B5EF4-FFF2-40B4-BE49-F238E27FC236}">
                  <a16:creationId xmlns:a16="http://schemas.microsoft.com/office/drawing/2014/main" id="{690D44B2-1317-E744-9A04-FEC7F9084EB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a:extLst>
                <a:ext uri="{FF2B5EF4-FFF2-40B4-BE49-F238E27FC236}">
                  <a16:creationId xmlns:a16="http://schemas.microsoft.com/office/drawing/2014/main" id="{1D788EF5-DDFE-504F-B1E9-FF955DF3EA96}"/>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8D180D59-529C-6B49-955F-77856E0B8E0C}"/>
              </a:ext>
            </a:extLst>
          </p:cNvPr>
          <p:cNvGrpSpPr/>
          <p:nvPr/>
        </p:nvGrpSpPr>
        <p:grpSpPr>
          <a:xfrm>
            <a:off x="-5139" y="5406941"/>
            <a:ext cx="580573" cy="386869"/>
            <a:chOff x="5805714" y="609691"/>
            <a:chExt cx="580573" cy="386869"/>
          </a:xfrm>
        </p:grpSpPr>
        <p:sp>
          <p:nvSpPr>
            <p:cNvPr id="54" name="Rectangle 53">
              <a:extLst>
                <a:ext uri="{FF2B5EF4-FFF2-40B4-BE49-F238E27FC236}">
                  <a16:creationId xmlns:a16="http://schemas.microsoft.com/office/drawing/2014/main" id="{DD30EF19-EB80-8645-B3D5-9F38C461FD7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c 54">
              <a:extLst>
                <a:ext uri="{FF2B5EF4-FFF2-40B4-BE49-F238E27FC236}">
                  <a16:creationId xmlns:a16="http://schemas.microsoft.com/office/drawing/2014/main" id="{5343F2F6-CBE1-6449-8F0C-510A567AC8C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9AA3C2EF-F3D4-4449-9735-87A10CC70FCC}"/>
              </a:ext>
            </a:extLst>
          </p:cNvPr>
          <p:cNvGrpSpPr/>
          <p:nvPr/>
        </p:nvGrpSpPr>
        <p:grpSpPr>
          <a:xfrm>
            <a:off x="-5139" y="5717964"/>
            <a:ext cx="580573" cy="386869"/>
            <a:chOff x="5805714" y="609691"/>
            <a:chExt cx="580573" cy="386869"/>
          </a:xfrm>
        </p:grpSpPr>
        <p:sp>
          <p:nvSpPr>
            <p:cNvPr id="57" name="Rectangle 56">
              <a:extLst>
                <a:ext uri="{FF2B5EF4-FFF2-40B4-BE49-F238E27FC236}">
                  <a16:creationId xmlns:a16="http://schemas.microsoft.com/office/drawing/2014/main" id="{4FF01EF4-ADC6-DC48-9414-3C4527B4265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c 57">
              <a:extLst>
                <a:ext uri="{FF2B5EF4-FFF2-40B4-BE49-F238E27FC236}">
                  <a16:creationId xmlns:a16="http://schemas.microsoft.com/office/drawing/2014/main" id="{F3FDC4A7-6A66-1E4E-BC42-8DBB4ED1E29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9B7E3DF1-F01A-7848-8C5F-E7D9714ED786}"/>
              </a:ext>
            </a:extLst>
          </p:cNvPr>
          <p:cNvGrpSpPr/>
          <p:nvPr/>
        </p:nvGrpSpPr>
        <p:grpSpPr>
          <a:xfrm>
            <a:off x="-5139" y="6028987"/>
            <a:ext cx="580573" cy="386869"/>
            <a:chOff x="5805714" y="609691"/>
            <a:chExt cx="580573" cy="386869"/>
          </a:xfrm>
        </p:grpSpPr>
        <p:sp>
          <p:nvSpPr>
            <p:cNvPr id="60" name="Rectangle 59">
              <a:extLst>
                <a:ext uri="{FF2B5EF4-FFF2-40B4-BE49-F238E27FC236}">
                  <a16:creationId xmlns:a16="http://schemas.microsoft.com/office/drawing/2014/main" id="{5BC01896-412A-F247-AF63-BEC3924E872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a:extLst>
                <a:ext uri="{FF2B5EF4-FFF2-40B4-BE49-F238E27FC236}">
                  <a16:creationId xmlns:a16="http://schemas.microsoft.com/office/drawing/2014/main" id="{F1D3FD90-5D84-B348-8BFC-924E70C39632}"/>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A68E67D-1504-6248-92C9-D2B2F89FF359}"/>
              </a:ext>
            </a:extLst>
          </p:cNvPr>
          <p:cNvGrpSpPr/>
          <p:nvPr/>
        </p:nvGrpSpPr>
        <p:grpSpPr>
          <a:xfrm>
            <a:off x="-5139" y="6340004"/>
            <a:ext cx="580573" cy="386869"/>
            <a:chOff x="5805714" y="609691"/>
            <a:chExt cx="580573" cy="386869"/>
          </a:xfrm>
        </p:grpSpPr>
        <p:sp>
          <p:nvSpPr>
            <p:cNvPr id="63" name="Rectangle 62">
              <a:extLst>
                <a:ext uri="{FF2B5EF4-FFF2-40B4-BE49-F238E27FC236}">
                  <a16:creationId xmlns:a16="http://schemas.microsoft.com/office/drawing/2014/main" id="{B4018D6A-8C0F-864E-B642-4449069FEDA0}"/>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17D5EA4A-A83C-6243-9B7A-407B84B7C32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6" name="TextBox 75">
            <a:extLst>
              <a:ext uri="{FF2B5EF4-FFF2-40B4-BE49-F238E27FC236}">
                <a16:creationId xmlns:a16="http://schemas.microsoft.com/office/drawing/2014/main" id="{4923999F-158B-404B-AE47-53EFDF25FF12}"/>
              </a:ext>
            </a:extLst>
          </p:cNvPr>
          <p:cNvSpPr txBox="1"/>
          <p:nvPr/>
        </p:nvSpPr>
        <p:spPr>
          <a:xfrm>
            <a:off x="13491148" y="-2473377"/>
            <a:ext cx="184731" cy="369332"/>
          </a:xfrm>
          <a:prstGeom prst="rect">
            <a:avLst/>
          </a:prstGeom>
          <a:noFill/>
        </p:spPr>
        <p:txBody>
          <a:bodyPr wrap="none" rtlCol="0">
            <a:spAutoFit/>
          </a:bodyPr>
          <a:lstStyle/>
          <a:p>
            <a:endParaRPr lang="en-GB" dirty="0"/>
          </a:p>
        </p:txBody>
      </p:sp>
      <p:sp>
        <p:nvSpPr>
          <p:cNvPr id="68" name="TextBox 67"/>
          <p:cNvSpPr txBox="1"/>
          <p:nvPr/>
        </p:nvSpPr>
        <p:spPr>
          <a:xfrm>
            <a:off x="896201" y="151134"/>
            <a:ext cx="11295799" cy="907941"/>
          </a:xfrm>
          <a:prstGeom prst="rect">
            <a:avLst/>
          </a:prstGeom>
          <a:noFill/>
        </p:spPr>
        <p:txBody>
          <a:bodyPr wrap="square" rtlCol="0">
            <a:spAutoFit/>
          </a:bodyPr>
          <a:lstStyle/>
          <a:p>
            <a:pPr marL="342900" indent="-342900" algn="just">
              <a:spcBef>
                <a:spcPts val="600"/>
              </a:spcBef>
              <a:spcAft>
                <a:spcPts val="600"/>
              </a:spcAft>
              <a:buFont typeface="Wingdings" panose="05000000000000000000" pitchFamily="2" charset="2"/>
              <a:buChar char="Ø"/>
            </a:pPr>
            <a:r>
              <a:rPr lang="en-GB" sz="2400" b="1" dirty="0">
                <a:latin typeface="Lucida Bright" panose="02040603070505020404" pitchFamily="18" charset="0"/>
                <a:cs typeface="Lucida Bright" panose="02040603070505020404" pitchFamily="18" charset="0"/>
              </a:rPr>
              <a:t>Review Writing:</a:t>
            </a:r>
          </a:p>
          <a:p>
            <a:pPr marL="800100" lvl="1" indent="-342900" algn="just">
              <a:buFont typeface="Wingdings" panose="05000000000000000000" pitchFamily="2" charset="2"/>
              <a:buChar char="q"/>
            </a:pPr>
            <a:r>
              <a:rPr lang="en-GB" sz="2400" dirty="0">
                <a:latin typeface="Lucida Bright" panose="02040603070505020404" pitchFamily="18" charset="0"/>
                <a:cs typeface="Lucida Bright" panose="02040603070505020404" pitchFamily="18" charset="0"/>
              </a:rPr>
              <a:t>Write a critical review of a book/film.</a:t>
            </a:r>
          </a:p>
        </p:txBody>
      </p:sp>
    </p:spTree>
    <p:extLst>
      <p:ext uri="{BB962C8B-B14F-4D97-AF65-F5344CB8AC3E}">
        <p14:creationId xmlns:p14="http://schemas.microsoft.com/office/powerpoint/2010/main" val="32196102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 calcmode="lin" valueType="num">
                                      <p:cBhvr additive="base">
                                        <p:cTn id="7"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xEl>
                                              <p:pRg st="1" end="1"/>
                                            </p:txEl>
                                          </p:spTgt>
                                        </p:tgtEl>
                                        <p:attrNameLst>
                                          <p:attrName>style.visibility</p:attrName>
                                        </p:attrNameLst>
                                      </p:cBhvr>
                                      <p:to>
                                        <p:strVal val="visible"/>
                                      </p:to>
                                    </p:set>
                                    <p:anim calcmode="lin" valueType="num">
                                      <p:cBhvr additive="base">
                                        <p:cTn id="13"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775</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Lucida Bright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 Rana</dc:creator>
  <cp:lastModifiedBy>Suresh Dhakal</cp:lastModifiedBy>
  <cp:revision>61</cp:revision>
  <dcterms:created xsi:type="dcterms:W3CDTF">2020-12-11T01:38:35Z</dcterms:created>
  <dcterms:modified xsi:type="dcterms:W3CDTF">2022-07-05T02:23:05Z</dcterms:modified>
</cp:coreProperties>
</file>