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1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3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8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6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8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41F7-EE79-446E-AC92-6E2A971EF8BA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Prediction Project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Arpan </a:t>
            </a:r>
            <a:r>
              <a:rPr 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biswas</a:t>
            </a:r>
            <a:endParaRPr lang="en-IN" sz="2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5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of identified approaches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classification algorithm that we used is: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US" sz="2400" dirty="0"/>
              <a:t>Logistic Regression</a:t>
            </a:r>
            <a:endParaRPr lang="en-IN" sz="2400" dirty="0"/>
          </a:p>
          <a:p>
            <a:pPr marL="514350" lvl="0" indent="-514350" algn="just">
              <a:buFont typeface="+mj-lt"/>
              <a:buAutoNum type="arabicParenR"/>
            </a:pPr>
            <a:r>
              <a:rPr lang="en-US" sz="2400" dirty="0"/>
              <a:t>Decision tree classifier</a:t>
            </a:r>
            <a:endParaRPr lang="en-IN" sz="2400" dirty="0"/>
          </a:p>
          <a:p>
            <a:pPr marL="514350" lvl="0" indent="-514350" algn="just">
              <a:buFont typeface="+mj-lt"/>
              <a:buAutoNum type="arabicParenR"/>
            </a:pPr>
            <a:r>
              <a:rPr lang="en-IN" sz="2400" dirty="0"/>
              <a:t>MultinomialNB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IN" sz="2400" dirty="0"/>
              <a:t>Random Forest Classifier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IN" sz="2400" dirty="0"/>
              <a:t>Support vector Classifier</a:t>
            </a:r>
          </a:p>
        </p:txBody>
      </p:sp>
    </p:spTree>
    <p:extLst>
      <p:ext uri="{BB962C8B-B14F-4D97-AF65-F5344CB8AC3E}">
        <p14:creationId xmlns:p14="http://schemas.microsoft.com/office/powerpoint/2010/main" val="377564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machine learning model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5 algorithms to test our model and out of which one model turned out to be the best model, we will be describing the best model here.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model turned out to be the best model here. It comes under supervised learning. The algorithm generally generates hundreds or thousands of individual trees.</a:t>
            </a:r>
          </a:p>
          <a:p>
            <a:pPr marL="342900" marR="346075" lvl="0" indent="-342900" algn="just">
              <a:lnSpc>
                <a:spcPct val="104000"/>
              </a:lnSpc>
              <a:spcAft>
                <a:spcPts val="3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"forest" it builds, is an ensemble of decision trees, usually trained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“bagging” method.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general idea of the bagging method is that a combination of learning models increases the overall result.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classifier produces multiple decision trees and merges them together to produce accurate result.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3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Contd…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248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Code and output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lvl="0" algn="just"/>
            <a:r>
              <a:rPr lang="en-IN" sz="2200" dirty="0"/>
              <a:t>We get 87% training model accuracy and 72% test data accuracy with best confusion matrix and classification report.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AFD95-0F09-4CB3-9BAE-090E1783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0389"/>
            <a:ext cx="6781800" cy="39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1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reason for this article was make prescient model ready to adequately characterize evaluations dependent on reviews of various items.</a:t>
            </a: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Our target variable is imbalanced, so we use SMOTE procedure to get a decent outcome.</a:t>
            </a: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utilize numerous classifiers to see as best model and best outcome were noticed for the Random Forest classifier with 72% accuracy.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By utilizing this model our customer effectively gets the appraisals from surveys.</a:t>
            </a:r>
          </a:p>
        </p:txBody>
      </p:sp>
    </p:spTree>
    <p:extLst>
      <p:ext uri="{BB962C8B-B14F-4D97-AF65-F5344CB8AC3E}">
        <p14:creationId xmlns:p14="http://schemas.microsoft.com/office/powerpoint/2010/main" val="174628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131874"/>
            <a:ext cx="4038600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812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en-US" sz="2000" dirty="0"/>
              <a:t>We have a client who has a website where people write different reviews for technical products. Now they are adding a new feature to their website i.e. The reviewer will have to add stars(rating) as well with the review. </a:t>
            </a:r>
          </a:p>
          <a:p>
            <a:pPr lvl="0" algn="just"/>
            <a:r>
              <a:rPr lang="en-US" sz="2000" dirty="0"/>
              <a:t>The rating is out 5 stars and it only has 5 options available 1 star, 2 stars, 3 stars, 4 stars, 5 stars. Now they want to predict ratings for the reviews which were written in the past and they don’t have a rating. </a:t>
            </a:r>
          </a:p>
          <a:p>
            <a:pPr lvl="0" algn="just"/>
            <a:r>
              <a:rPr lang="en-US" sz="2000" dirty="0"/>
              <a:t>So, we have to build an application which can predict the rating by seeing the review.</a:t>
            </a:r>
            <a:r>
              <a:rPr lang="en-IN" sz="2200" dirty="0"/>
              <a:t>Here, we need to make a model which can predict ratings using reviews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36900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and formats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scraped the dataset of various products such as mobile phone, printer, smart watches, laptop, earphones etc., from different websites such as amazon,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myntra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consists of 23883 rows and 3 columns.</a:t>
            </a:r>
          </a:p>
        </p:txBody>
      </p:sp>
    </p:spTree>
    <p:extLst>
      <p:ext uri="{BB962C8B-B14F-4D97-AF65-F5344CB8AC3E}">
        <p14:creationId xmlns:p14="http://schemas.microsoft.com/office/powerpoint/2010/main" val="399356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Approaches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/>
            <a:r>
              <a:rPr lang="en-US" sz="2200" dirty="0"/>
              <a:t>Below is the method that we use in solve the issue and make the best model:</a:t>
            </a:r>
            <a:endParaRPr lang="en-IN" sz="2200" dirty="0"/>
          </a:p>
          <a:p>
            <a:pPr lvl="0" algn="just"/>
            <a:r>
              <a:rPr lang="en-IN" sz="2200" dirty="0"/>
              <a:t>Data reading and understanding</a:t>
            </a:r>
          </a:p>
          <a:p>
            <a:pPr lvl="0" algn="just"/>
            <a:r>
              <a:rPr lang="en-IN" sz="2200" dirty="0"/>
              <a:t>Data cleaning</a:t>
            </a:r>
          </a:p>
          <a:p>
            <a:pPr lvl="0" algn="just"/>
            <a:r>
              <a:rPr lang="en-IN" sz="2200" dirty="0"/>
              <a:t>Data analysis</a:t>
            </a:r>
          </a:p>
          <a:p>
            <a:pPr lvl="0" algn="just"/>
            <a:r>
              <a:rPr lang="en-IN" sz="2200" dirty="0"/>
              <a:t>Data preparation</a:t>
            </a:r>
          </a:p>
          <a:p>
            <a:pPr lvl="0" algn="just"/>
            <a:r>
              <a:rPr lang="en-IN" sz="2200" dirty="0"/>
              <a:t>Over sampling</a:t>
            </a:r>
          </a:p>
          <a:p>
            <a:pPr lvl="0" algn="just"/>
            <a:r>
              <a:rPr lang="en-IN" sz="2200" dirty="0"/>
              <a:t>Train test split</a:t>
            </a:r>
          </a:p>
          <a:p>
            <a:pPr lvl="0" algn="just"/>
            <a:r>
              <a:rPr lang="en-IN" sz="2200" dirty="0"/>
              <a:t>Machine learning algorithms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1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015733"/>
            <a:ext cx="6643234" cy="37754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cleaning and pre-processing we used some techniques to do so:-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Dropped Unnamed:0 column, as it was just an index number, which will not help in detecting the ratings of the product.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checked for the null values, and there were 56 null values present, so I dropped the null values.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checked for the counts of the ratings which were numbered as 1, 2, 3, 4 and 5. But the count of the numbers were not balanced, we used smote technique to balance it.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changed our target variable (Rating) datatype from float to integer.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data analysis, we prepare our data using NLP (Natural Language Processing). We convert review column in lower case and remove punctuation from that column like +, - , /, etc. because that type of punctuation badly affect out result. We also remove digits from our review column.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last, we use stop words, lemmatization,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tf-idf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smote techniques for preparation of the data, which we already discussed above. </a:t>
            </a:r>
          </a:p>
        </p:txBody>
      </p:sp>
    </p:spTree>
    <p:extLst>
      <p:ext uri="{BB962C8B-B14F-4D97-AF65-F5344CB8AC3E}">
        <p14:creationId xmlns:p14="http://schemas.microsoft.com/office/powerpoint/2010/main" val="417481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200" dirty="0"/>
              <a:t>After data analysis, we use some NLP (natural language processing) techniques for data preparation which is listed below:</a:t>
            </a:r>
          </a:p>
          <a:p>
            <a:pPr marL="457200" indent="-457200" algn="just">
              <a:buAutoNum type="arabicParenR"/>
            </a:pPr>
            <a:r>
              <a:rPr lang="en-IN" sz="2200" dirty="0"/>
              <a:t>Convert review column in lower case</a:t>
            </a:r>
          </a:p>
          <a:p>
            <a:pPr marL="457200" indent="-457200" algn="just">
              <a:buAutoNum type="arabicParenR"/>
            </a:pPr>
            <a:r>
              <a:rPr lang="en-US" sz="2200" dirty="0"/>
              <a:t>Remove punctuation from review column</a:t>
            </a:r>
          </a:p>
          <a:p>
            <a:pPr marL="457200" indent="-457200" algn="just">
              <a:buAutoNum type="arabicParenR"/>
            </a:pPr>
            <a:r>
              <a:rPr lang="en-US" sz="2200" dirty="0"/>
              <a:t>Remove digits from review column</a:t>
            </a:r>
          </a:p>
          <a:p>
            <a:pPr marL="457200" indent="-457200" algn="just">
              <a:buAutoNum type="arabicParenR"/>
            </a:pPr>
            <a:r>
              <a:rPr lang="en-US" sz="2200" dirty="0"/>
              <a:t>Remove stop words</a:t>
            </a:r>
          </a:p>
          <a:p>
            <a:pPr marL="457200" indent="-457200" algn="just">
              <a:buAutoNum type="arabicParenR"/>
            </a:pPr>
            <a:r>
              <a:rPr lang="en-IN" sz="2200" dirty="0"/>
              <a:t>Lemmatization</a:t>
            </a:r>
          </a:p>
          <a:p>
            <a:pPr marL="457200" indent="-457200" algn="just">
              <a:buAutoNum type="arabicParenR"/>
            </a:pPr>
            <a:r>
              <a:rPr lang="en-IN" sz="2200" dirty="0"/>
              <a:t>Term Frequency-Inverse Document Frequency (TF-IDF)</a:t>
            </a:r>
          </a:p>
          <a:p>
            <a:pPr marL="457200" indent="-457200" algn="just">
              <a:buAutoNum type="arabicParenR"/>
            </a:pPr>
            <a:r>
              <a:rPr lang="en-US" sz="2200" dirty="0"/>
              <a:t>Oversampling (Smote)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3834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this bar plot we can clearly see that the count of rating 5 is the maximum followed by rating 1.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2,3,4 rating counts are the less as compared to other two ratings. We can deduce from the plot that people mostly tend to rate at extremities i.e., 5 if the product is good and 1 if the product is bad.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9500" y="2718496"/>
            <a:ext cx="3125788" cy="20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Contd…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4635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scatterplot we can see that the higher ratings have higher review length.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9500" y="2625285"/>
            <a:ext cx="3125788" cy="22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2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test split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2200" dirty="0"/>
              <a:t>we split our dataset into two segments: training and testing. We take 90% data for training and 10% data for testing. For splitting data we use train test split method. Below is the code for splitting the data:</a:t>
            </a:r>
          </a:p>
          <a:p>
            <a:pPr lvl="0"/>
            <a:endParaRPr lang="en-US" sz="2200" dirty="0"/>
          </a:p>
          <a:p>
            <a:pPr lvl="0"/>
            <a:endParaRPr lang="en-US" sz="2200" dirty="0"/>
          </a:p>
          <a:p>
            <a:pPr marL="457200" lvl="0" indent="-457200">
              <a:buAutoNum type="arabicParenR"/>
            </a:pPr>
            <a:endParaRPr lang="en-IN" sz="2200" dirty="0"/>
          </a:p>
          <a:p>
            <a:pPr marL="457200" lvl="0" indent="-457200">
              <a:buAutoNum type="arabicParenR"/>
            </a:pPr>
            <a:r>
              <a:rPr lang="en-IN" sz="2200" dirty="0"/>
              <a:t>90% of the observation as training set-x_train</a:t>
            </a:r>
          </a:p>
          <a:p>
            <a:pPr marL="457200" lvl="0" indent="-457200">
              <a:buAutoNum type="arabicParenR"/>
            </a:pPr>
            <a:r>
              <a:rPr lang="en-IN" sz="2200" dirty="0"/>
              <a:t>The associated target for each observation in x_train - y_train</a:t>
            </a:r>
          </a:p>
          <a:p>
            <a:pPr marL="457200" lvl="0" indent="-457200">
              <a:buAutoNum type="arabicParenR"/>
            </a:pPr>
            <a:r>
              <a:rPr lang="en-IN" sz="2200" dirty="0"/>
              <a:t>10% of the observation as test set- x_test</a:t>
            </a:r>
          </a:p>
          <a:p>
            <a:pPr marL="457200" lvl="0" indent="-457200">
              <a:buAutoNum type="arabicParenR"/>
            </a:pPr>
            <a:r>
              <a:rPr lang="en-IN" sz="2200" dirty="0"/>
              <a:t>The target associated with the test set-y_test.</a:t>
            </a:r>
          </a:p>
          <a:p>
            <a:pPr marL="0" lvl="0" indent="0">
              <a:buNone/>
            </a:pPr>
            <a:endParaRPr lang="en-IN" sz="2200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787361"/>
            <a:ext cx="7772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01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203</TotalTime>
  <Words>906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Symbol</vt:lpstr>
      <vt:lpstr>Gallery</vt:lpstr>
      <vt:lpstr>Rating Prediction Project</vt:lpstr>
      <vt:lpstr>Problem Statement</vt:lpstr>
      <vt:lpstr>Data sources and formats</vt:lpstr>
      <vt:lpstr>Problem Solving Approaches</vt:lpstr>
      <vt:lpstr>Data cleaning</vt:lpstr>
      <vt:lpstr>Data preparation</vt:lpstr>
      <vt:lpstr>Data Analysis</vt:lpstr>
      <vt:lpstr>Contd…</vt:lpstr>
      <vt:lpstr>Train test split</vt:lpstr>
      <vt:lpstr>Testing of identified approaches</vt:lpstr>
      <vt:lpstr>Building machine learning model</vt:lpstr>
      <vt:lpstr>Contd…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 Project</dc:title>
  <dc:creator>pc</dc:creator>
  <cp:lastModifiedBy>Arpan Biswas</cp:lastModifiedBy>
  <cp:revision>11</cp:revision>
  <dcterms:created xsi:type="dcterms:W3CDTF">2021-06-22T06:15:31Z</dcterms:created>
  <dcterms:modified xsi:type="dcterms:W3CDTF">2022-01-10T13:40:29Z</dcterms:modified>
</cp:coreProperties>
</file>