
<file path=[Content_Types].xml><?xml version="1.0" encoding="utf-8"?>
<Types xmlns="http://schemas.openxmlformats.org/package/2006/content-types">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4" r:id="rId4"/>
    <p:sldMasterId id="2147483844" r:id="rId5"/>
  </p:sldMasterIdLst>
  <p:notesMasterIdLst>
    <p:notesMasterId r:id="rId9"/>
  </p:notesMasterIdLst>
  <p:handoutMasterIdLst>
    <p:handoutMasterId r:id="rId10"/>
  </p:handoutMasterIdLst>
  <p:sldIdLst>
    <p:sldId id="530" r:id="rId6"/>
    <p:sldId id="533" r:id="rId7"/>
    <p:sldId id="52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nderson , Turi (US - Seattle)" initials="" lastIdx="4" clrIdx="0"/>
  <p:cmAuthor id="1" name="Corless, Ken" initials="KC" lastIdx="18" clrIdx="1">
    <p:extLst/>
  </p:cmAuthor>
  <p:cmAuthor id="2" name="Burnette, Robert (US - Seattle)" initials="BR(-S"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787B"/>
    <a:srgbClr val="000000"/>
    <a:srgbClr val="FFFFFD"/>
    <a:srgbClr val="3EFAC5"/>
    <a:srgbClr val="F7F5F3"/>
    <a:srgbClr val="00F1FF"/>
    <a:srgbClr val="FFAE1D"/>
    <a:srgbClr val="FFC901"/>
    <a:srgbClr val="00EBDF"/>
    <a:srgbClr val="EAE8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01" autoAdjust="0"/>
    <p:restoredTop sz="94799" autoAdjust="0"/>
  </p:normalViewPr>
  <p:slideViewPr>
    <p:cSldViewPr snapToGrid="0" snapToObjects="1" showGuides="1">
      <p:cViewPr varScale="1">
        <p:scale>
          <a:sx n="115" d="100"/>
          <a:sy n="115" d="100"/>
        </p:scale>
        <p:origin x="300" y="108"/>
      </p:cViewPr>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26" d="100"/>
        <a:sy n="26" d="100"/>
      </p:scale>
      <p:origin x="0" y="0"/>
    </p:cViewPr>
  </p:sorterViewPr>
  <p:notesViewPr>
    <p:cSldViewPr snapToGrid="0" snapToObjects="1">
      <p:cViewPr varScale="1">
        <p:scale>
          <a:sx n="70" d="100"/>
          <a:sy n="70" d="100"/>
        </p:scale>
        <p:origin x="324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3EEADE-084D-EF46-9E06-49157D51E4F3}" type="datetimeFigureOut">
              <a:rPr lang="en-US" smtClean="0"/>
              <a:t>9/23/2017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25D719-9150-F743-805E-17E4DF1A376C}" type="slidenum">
              <a:rPr lang="en-US" smtClean="0"/>
              <a:t>‹#›</a:t>
            </a:fld>
            <a:endParaRPr lang="en-US"/>
          </a:p>
        </p:txBody>
      </p:sp>
    </p:spTree>
    <p:extLst>
      <p:ext uri="{BB962C8B-B14F-4D97-AF65-F5344CB8AC3E}">
        <p14:creationId xmlns:p14="http://schemas.microsoft.com/office/powerpoint/2010/main" val="334385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E03A04-0626-44D4-B6D6-43B9D98023FD}" type="datetimeFigureOut">
              <a:rPr lang="en-US" smtClean="0"/>
              <a:t>9/23/2017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A34052-12FB-4B01-8A2E-D87AD7371E95}" type="slidenum">
              <a:rPr lang="en-US" smtClean="0"/>
              <a:t>‹#›</a:t>
            </a:fld>
            <a:endParaRPr lang="en-US"/>
          </a:p>
        </p:txBody>
      </p:sp>
    </p:spTree>
    <p:extLst>
      <p:ext uri="{BB962C8B-B14F-4D97-AF65-F5344CB8AC3E}">
        <p14:creationId xmlns:p14="http://schemas.microsoft.com/office/powerpoint/2010/main" val="490210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A34052-12FB-4B01-8A2E-D87AD7371E9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73013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5" name="Slide Image Placeholder 1"/>
          <p:cNvSpPr>
            <a:spLocks noGrp="1" noRot="1" noChangeAspect="1"/>
          </p:cNvSpPr>
          <p:nvPr>
            <p:ph type="sldImg"/>
          </p:nvPr>
        </p:nvSpPr>
        <p:spPr bwMode="auto">
          <a:noFill/>
          <a:ln>
            <a:solidFill>
              <a:srgbClr val="000000"/>
            </a:solidFill>
            <a:miter lim="800000"/>
            <a:headEnd/>
            <a:tailEnd/>
          </a:ln>
        </p:spPr>
      </p:sp>
      <p:sp>
        <p:nvSpPr>
          <p:cNvPr id="845826" name="Notes Placeholder 2"/>
          <p:cNvSpPr>
            <a:spLocks noGrp="1"/>
          </p:cNvSpPr>
          <p:nvPr>
            <p:ph type="body" idx="1"/>
          </p:nvPr>
        </p:nvSpPr>
        <p:spPr>
          <a:noFill/>
          <a:ln/>
        </p:spPr>
        <p:txBody>
          <a:bodyPr/>
          <a:lstStyle/>
          <a:p>
            <a:endParaRPr lang="en-US" smtClean="0"/>
          </a:p>
        </p:txBody>
      </p:sp>
      <p:sp>
        <p:nvSpPr>
          <p:cNvPr id="845827" name="Slide Number Placeholder 3"/>
          <p:cNvSpPr>
            <a:spLocks noGrp="1"/>
          </p:cNvSpPr>
          <p:nvPr>
            <p:ph type="sldNum" sz="quarter" idx="5"/>
          </p:nvPr>
        </p:nvSpPr>
        <p:spPr>
          <a:noFill/>
        </p:spPr>
        <p:txBody>
          <a:bodyPr/>
          <a:lstStyle/>
          <a:p>
            <a:fld id="{A559B68C-5915-4D23-A2C6-5B96549FD7A0}" type="slidenum">
              <a:rPr lang="en-US" smtClean="0"/>
              <a:pPr/>
              <a:t>2</a:t>
            </a:fld>
            <a:endParaRPr lang="en-US" smtClean="0"/>
          </a:p>
        </p:txBody>
      </p:sp>
    </p:spTree>
    <p:extLst>
      <p:ext uri="{BB962C8B-B14F-4D97-AF65-F5344CB8AC3E}">
        <p14:creationId xmlns:p14="http://schemas.microsoft.com/office/powerpoint/2010/main" val="636752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5" name="Slide Image Placeholder 1"/>
          <p:cNvSpPr>
            <a:spLocks noGrp="1" noRot="1" noChangeAspect="1"/>
          </p:cNvSpPr>
          <p:nvPr>
            <p:ph type="sldImg"/>
          </p:nvPr>
        </p:nvSpPr>
        <p:spPr bwMode="auto">
          <a:noFill/>
          <a:ln>
            <a:solidFill>
              <a:srgbClr val="000000"/>
            </a:solidFill>
            <a:miter lim="800000"/>
            <a:headEnd/>
            <a:tailEnd/>
          </a:ln>
        </p:spPr>
      </p:sp>
      <p:sp>
        <p:nvSpPr>
          <p:cNvPr id="845826" name="Notes Placeholder 2"/>
          <p:cNvSpPr>
            <a:spLocks noGrp="1"/>
          </p:cNvSpPr>
          <p:nvPr>
            <p:ph type="body" idx="1"/>
          </p:nvPr>
        </p:nvSpPr>
        <p:spPr>
          <a:noFill/>
          <a:ln/>
        </p:spPr>
        <p:txBody>
          <a:bodyPr/>
          <a:lstStyle/>
          <a:p>
            <a:endParaRPr lang="en-US" smtClean="0"/>
          </a:p>
        </p:txBody>
      </p:sp>
      <p:sp>
        <p:nvSpPr>
          <p:cNvPr id="845827" name="Slide Number Placeholder 3"/>
          <p:cNvSpPr>
            <a:spLocks noGrp="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59B68C-5915-4D23-A2C6-5B96549FD7A0}"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347848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Subtitle 2"/>
          <p:cNvSpPr>
            <a:spLocks noGrp="1"/>
          </p:cNvSpPr>
          <p:nvPr>
            <p:ph type="subTitle" idx="1"/>
          </p:nvPr>
        </p:nvSpPr>
        <p:spPr bwMode="gray">
          <a:xfrm>
            <a:off x="501651" y="586423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grpSp>
        <p:nvGrpSpPr>
          <p:cNvPr id="7" name="Group 6"/>
          <p:cNvGrpSpPr/>
          <p:nvPr userDrawn="1"/>
        </p:nvGrpSpPr>
        <p:grpSpPr>
          <a:xfrm>
            <a:off x="503988" y="378000"/>
            <a:ext cx="216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75943" y="6344060"/>
            <a:ext cx="1791120" cy="221256"/>
          </a:xfrm>
          <a:prstGeom prst="rect">
            <a:avLst/>
          </a:prstGeom>
        </p:spPr>
      </p:pic>
    </p:spTree>
    <p:extLst>
      <p:ext uri="{BB962C8B-B14F-4D97-AF65-F5344CB8AC3E}">
        <p14:creationId xmlns:p14="http://schemas.microsoft.com/office/powerpoint/2010/main" val="692331556"/>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504000" y="1857892"/>
            <a:ext cx="5466824"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 Placeholder 8"/>
          <p:cNvSpPr>
            <a:spLocks noGrp="1"/>
          </p:cNvSpPr>
          <p:nvPr>
            <p:ph type="body" sz="quarter" idx="21"/>
          </p:nvPr>
        </p:nvSpPr>
        <p:spPr>
          <a:xfrm>
            <a:off x="6246195" y="1857892"/>
            <a:ext cx="5444156"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2" name="Title 1"/>
          <p:cNvSpPr>
            <a:spLocks noGrp="1"/>
          </p:cNvSpPr>
          <p:nvPr>
            <p:ph type="title"/>
          </p:nvPr>
        </p:nvSpPr>
        <p:spPr>
          <a:xfrm>
            <a:off x="501651" y="317502"/>
            <a:ext cx="11188700" cy="334100"/>
          </a:xfrm>
        </p:spPr>
        <p:txBody>
          <a:bodyPr/>
          <a:lstStyle/>
          <a:p>
            <a:r>
              <a:rPr lang="en-US" noProof="0" smtClean="0"/>
              <a:t>Click to edit Master title style</a:t>
            </a:r>
            <a:endParaRPr lang="en-US" noProof="0" dirty="0"/>
          </a:p>
        </p:txBody>
      </p:sp>
      <p:sp>
        <p:nvSpPr>
          <p:cNvPr id="4" name="Rectangle 3"/>
          <p:cNvSpPr/>
          <p:nvPr userDrawn="1"/>
        </p:nvSpPr>
        <p:spPr>
          <a:xfrm>
            <a:off x="504000" y="1705378"/>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5" name="Rectangle 4"/>
          <p:cNvSpPr/>
          <p:nvPr userDrawn="1"/>
        </p:nvSpPr>
        <p:spPr>
          <a:xfrm>
            <a:off x="6246195" y="1705378"/>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6" name="Picture Placeholder 29"/>
          <p:cNvSpPr>
            <a:spLocks noGrp="1"/>
          </p:cNvSpPr>
          <p:nvPr>
            <p:ph type="pic" sz="quarter" idx="19" hasCustomPrompt="1"/>
          </p:nvPr>
        </p:nvSpPr>
        <p:spPr>
          <a:xfrm>
            <a:off x="4769491" y="1863917"/>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10424617" y="1857893"/>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501650" y="651602"/>
            <a:ext cx="11188700" cy="221599"/>
          </a:xfrm>
          <a:prstGeom prst="rect">
            <a:avLst/>
          </a:prstGeom>
          <a:noFill/>
          <a:ln w="9525">
            <a:noFill/>
            <a:miter lim="800000"/>
            <a:headEnd/>
            <a:tailEnd/>
          </a:ln>
        </p:spPr>
        <p:txBody>
          <a:bodyPr vert="horz" lIns="0" tIns="0" rIns="0" bIns="0" rtlCol="0">
            <a:spAutoFit/>
          </a:bodyPr>
          <a:lstStyle>
            <a:lvl1pPr>
              <a:defRPr lang="en-US" sz="1600" noProof="0" dirty="0">
                <a:latin typeface="Arial" pitchFamily="34" charset="0"/>
                <a:cs typeface="Arial" pitchFamily="34" charset="0"/>
              </a:defRPr>
            </a:lvl1pPr>
          </a:lstStyle>
          <a:p>
            <a:pPr lvl="0" eaLnBrk="0" fontAlgn="base" hangingPunct="0">
              <a:lnSpc>
                <a:spcPct val="90000"/>
              </a:lnSpc>
              <a:spcBef>
                <a:spcPct val="0"/>
              </a:spcBef>
              <a:spcAft>
                <a:spcPct val="0"/>
              </a:spcAft>
            </a:pPr>
            <a:r>
              <a:rPr lang="en-US" noProof="0" dirty="0"/>
              <a:t>Click to add subtitle</a:t>
            </a:r>
          </a:p>
        </p:txBody>
      </p:sp>
    </p:spTree>
    <p:extLst>
      <p:ext uri="{BB962C8B-B14F-4D97-AF65-F5344CB8AC3E}">
        <p14:creationId xmlns:p14="http://schemas.microsoft.com/office/powerpoint/2010/main" val="155562437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504000" y="1857892"/>
            <a:ext cx="5468941"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21"/>
          </p:nvPr>
        </p:nvSpPr>
        <p:spPr>
          <a:xfrm>
            <a:off x="6246195" y="1857892"/>
            <a:ext cx="5454668"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501651" y="317501"/>
            <a:ext cx="11188700" cy="334100"/>
          </a:xfrm>
        </p:spPr>
        <p:txBody>
          <a:bodyPr/>
          <a:lstStyle/>
          <a:p>
            <a:r>
              <a:rPr lang="en-US" smtClean="0"/>
              <a:t>Click to edit Master title style</a:t>
            </a:r>
            <a:endParaRPr lang="en-GB"/>
          </a:p>
        </p:txBody>
      </p:sp>
      <p:sp>
        <p:nvSpPr>
          <p:cNvPr id="4" name="Rectangle 3"/>
          <p:cNvSpPr/>
          <p:nvPr userDrawn="1"/>
        </p:nvSpPr>
        <p:spPr>
          <a:xfrm>
            <a:off x="504000" y="1705378"/>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schemeClr val="bg1"/>
              </a:solidFill>
            </a:endParaRPr>
          </a:p>
        </p:txBody>
      </p:sp>
      <p:sp>
        <p:nvSpPr>
          <p:cNvPr id="5" name="Rectangle 4"/>
          <p:cNvSpPr/>
          <p:nvPr userDrawn="1"/>
        </p:nvSpPr>
        <p:spPr>
          <a:xfrm>
            <a:off x="6246195" y="1705378"/>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schemeClr val="bg1"/>
              </a:solidFill>
            </a:endParaRPr>
          </a:p>
        </p:txBody>
      </p:sp>
      <p:sp>
        <p:nvSpPr>
          <p:cNvPr id="7" name="Picture Placeholder 29"/>
          <p:cNvSpPr>
            <a:spLocks noGrp="1"/>
          </p:cNvSpPr>
          <p:nvPr>
            <p:ph type="pic" sz="quarter" idx="20" hasCustomPrompt="1"/>
          </p:nvPr>
        </p:nvSpPr>
        <p:spPr>
          <a:xfrm>
            <a:off x="10424617" y="1857893"/>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GB" dirty="0"/>
          </a:p>
        </p:txBody>
      </p:sp>
      <p:sp>
        <p:nvSpPr>
          <p:cNvPr id="10" name="Text Placeholder 8"/>
          <p:cNvSpPr>
            <a:spLocks noGrp="1"/>
          </p:cNvSpPr>
          <p:nvPr>
            <p:ph type="body" sz="quarter" idx="22"/>
          </p:nvPr>
        </p:nvSpPr>
        <p:spPr>
          <a:xfrm>
            <a:off x="504000" y="4249682"/>
            <a:ext cx="5466824"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8"/>
          <p:cNvSpPr>
            <a:spLocks noGrp="1"/>
          </p:cNvSpPr>
          <p:nvPr>
            <p:ph type="body" sz="quarter" idx="23"/>
          </p:nvPr>
        </p:nvSpPr>
        <p:spPr>
          <a:xfrm>
            <a:off x="6246194" y="4249682"/>
            <a:ext cx="5452959"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1"/>
          <p:cNvSpPr/>
          <p:nvPr userDrawn="1"/>
        </p:nvSpPr>
        <p:spPr>
          <a:xfrm>
            <a:off x="504001" y="4103518"/>
            <a:ext cx="546894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schemeClr val="bg1"/>
              </a:solidFill>
            </a:endParaRPr>
          </a:p>
        </p:txBody>
      </p:sp>
      <p:sp>
        <p:nvSpPr>
          <p:cNvPr id="13" name="Rectangle 12"/>
          <p:cNvSpPr/>
          <p:nvPr userDrawn="1"/>
        </p:nvSpPr>
        <p:spPr>
          <a:xfrm>
            <a:off x="6246194" y="4103518"/>
            <a:ext cx="5444716"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schemeClr val="bg1"/>
              </a:solidFill>
            </a:endParaRPr>
          </a:p>
        </p:txBody>
      </p:sp>
      <p:sp>
        <p:nvSpPr>
          <p:cNvPr id="14" name="Picture Placeholder 29"/>
          <p:cNvSpPr>
            <a:spLocks noGrp="1"/>
          </p:cNvSpPr>
          <p:nvPr>
            <p:ph type="pic" sz="quarter" idx="24" hasCustomPrompt="1"/>
          </p:nvPr>
        </p:nvSpPr>
        <p:spPr>
          <a:xfrm>
            <a:off x="4754494" y="4255707"/>
            <a:ext cx="123938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GB" dirty="0"/>
          </a:p>
        </p:txBody>
      </p:sp>
      <p:sp>
        <p:nvSpPr>
          <p:cNvPr id="15" name="Picture Placeholder 29"/>
          <p:cNvSpPr>
            <a:spLocks noGrp="1"/>
          </p:cNvSpPr>
          <p:nvPr>
            <p:ph type="pic" sz="quarter" idx="25" hasCustomPrompt="1"/>
          </p:nvPr>
        </p:nvSpPr>
        <p:spPr>
          <a:xfrm>
            <a:off x="10424617" y="4249683"/>
            <a:ext cx="124416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GB" dirty="0"/>
          </a:p>
        </p:txBody>
      </p:sp>
      <p:sp>
        <p:nvSpPr>
          <p:cNvPr id="16" name="Text Placeholder 8"/>
          <p:cNvSpPr>
            <a:spLocks noGrp="1"/>
          </p:cNvSpPr>
          <p:nvPr>
            <p:ph type="body" sz="quarter" idx="13" hasCustomPrompt="1"/>
          </p:nvPr>
        </p:nvSpPr>
        <p:spPr>
          <a:xfrm>
            <a:off x="501651" y="651602"/>
            <a:ext cx="11197501" cy="221599"/>
          </a:xfrm>
          <a:prstGeom prst="rect">
            <a:avLst/>
          </a:prstGeom>
          <a:noFill/>
          <a:ln w="9525">
            <a:noFill/>
            <a:miter lim="800000"/>
            <a:headEnd/>
            <a:tailEnd/>
          </a:ln>
        </p:spPr>
        <p:txBody>
          <a:bodyPr vert="horz" lIns="0" tIns="0" rIns="0" bIns="0" rtlCol="0">
            <a:spAutoFit/>
          </a:bodyPr>
          <a:lstStyle>
            <a:lvl1pPr>
              <a:defRPr lang="en-US" sz="1600" dirty="0">
                <a:latin typeface="Arial" pitchFamily="34" charset="0"/>
                <a:cs typeface="Arial" pitchFamily="34" charset="0"/>
              </a:defRPr>
            </a:lvl1pPr>
          </a:lstStyle>
          <a:p>
            <a:pPr lvl="0" eaLnBrk="0" fontAlgn="base" hangingPunct="0">
              <a:lnSpc>
                <a:spcPct val="90000"/>
              </a:lnSpc>
              <a:spcBef>
                <a:spcPct val="0"/>
              </a:spcBef>
              <a:spcAft>
                <a:spcPct val="0"/>
              </a:spcAft>
            </a:pPr>
            <a:r>
              <a:rPr lang="en-US" dirty="0"/>
              <a:t>Click to add subtitle</a:t>
            </a:r>
          </a:p>
        </p:txBody>
      </p:sp>
      <p:sp>
        <p:nvSpPr>
          <p:cNvPr id="17" name="Picture Placeholder 29"/>
          <p:cNvSpPr>
            <a:spLocks noGrp="1"/>
          </p:cNvSpPr>
          <p:nvPr>
            <p:ph type="pic" sz="quarter" idx="19" hasCustomPrompt="1"/>
          </p:nvPr>
        </p:nvSpPr>
        <p:spPr>
          <a:xfrm>
            <a:off x="4769491" y="1863917"/>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GB" dirty="0"/>
          </a:p>
        </p:txBody>
      </p:sp>
    </p:spTree>
    <p:extLst>
      <p:ext uri="{BB962C8B-B14F-4D97-AF65-F5344CB8AC3E}">
        <p14:creationId xmlns:p14="http://schemas.microsoft.com/office/powerpoint/2010/main" val="372420973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2"/>
            <a:ext cx="11188700" cy="334099"/>
          </a:xfrm>
        </p:spPr>
        <p:txBody>
          <a:bodyPr/>
          <a:lstStyle/>
          <a:p>
            <a:r>
              <a:rPr lang="en-US" noProof="0" smtClean="0"/>
              <a:t>Click to edit Master title style</a:t>
            </a:r>
            <a:endParaRPr lang="en-US" noProof="0" dirty="0"/>
          </a:p>
        </p:txBody>
      </p:sp>
      <p:sp>
        <p:nvSpPr>
          <p:cNvPr id="4" name="Rectangle 3"/>
          <p:cNvSpPr/>
          <p:nvPr userDrawn="1"/>
        </p:nvSpPr>
        <p:spPr>
          <a:xfrm>
            <a:off x="4320000" y="1705968"/>
            <a:ext cx="355611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userDrawn="1"/>
        </p:nvSpPr>
        <p:spPr>
          <a:xfrm>
            <a:off x="504000" y="1700214"/>
            <a:ext cx="3560000"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userDrawn="1"/>
        </p:nvSpPr>
        <p:spPr>
          <a:xfrm>
            <a:off x="8115300" y="1705968"/>
            <a:ext cx="358385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7" name="Text Placeholder 8"/>
          <p:cNvSpPr>
            <a:spLocks noGrp="1"/>
          </p:cNvSpPr>
          <p:nvPr>
            <p:ph type="body" sz="quarter" idx="17"/>
          </p:nvPr>
        </p:nvSpPr>
        <p:spPr>
          <a:xfrm>
            <a:off x="4325712" y="1851441"/>
            <a:ext cx="3540577" cy="3845754"/>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8" name="Text Placeholder 8"/>
          <p:cNvSpPr>
            <a:spLocks noGrp="1"/>
          </p:cNvSpPr>
          <p:nvPr>
            <p:ph type="body" sz="quarter" idx="18"/>
          </p:nvPr>
        </p:nvSpPr>
        <p:spPr>
          <a:xfrm>
            <a:off x="504000" y="1851441"/>
            <a:ext cx="3560000" cy="3845754"/>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 Placeholder 8"/>
          <p:cNvSpPr>
            <a:spLocks noGrp="1"/>
          </p:cNvSpPr>
          <p:nvPr>
            <p:ph type="body" sz="quarter" idx="19"/>
          </p:nvPr>
        </p:nvSpPr>
        <p:spPr>
          <a:xfrm>
            <a:off x="8128000" y="1851441"/>
            <a:ext cx="3571153" cy="3845754"/>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0" name="Text Placeholder 8"/>
          <p:cNvSpPr>
            <a:spLocks noGrp="1"/>
          </p:cNvSpPr>
          <p:nvPr>
            <p:ph type="body" sz="quarter" idx="13" hasCustomPrompt="1"/>
          </p:nvPr>
        </p:nvSpPr>
        <p:spPr>
          <a:xfrm>
            <a:off x="501651" y="651602"/>
            <a:ext cx="11162349" cy="221599"/>
          </a:xfrm>
          <a:prstGeom prst="rect">
            <a:avLst/>
          </a:prstGeom>
          <a:noFill/>
          <a:ln w="9525">
            <a:noFill/>
            <a:miter lim="800000"/>
            <a:headEnd/>
            <a:tailEnd/>
          </a:ln>
        </p:spPr>
        <p:txBody>
          <a:bodyPr vert="horz" lIns="0" tIns="0" rIns="0" bIns="0" rtlCol="0">
            <a:spAutoFit/>
          </a:bodyPr>
          <a:lstStyle>
            <a:lvl1pPr>
              <a:defRPr lang="en-US" sz="1600" noProof="0" dirty="0">
                <a:latin typeface="Arial" pitchFamily="34" charset="0"/>
                <a:cs typeface="Arial" pitchFamily="34" charset="0"/>
              </a:defRPr>
            </a:lvl1pPr>
          </a:lstStyle>
          <a:p>
            <a:pPr lvl="0" eaLnBrk="0" fontAlgn="base" hangingPunct="0">
              <a:lnSpc>
                <a:spcPct val="90000"/>
              </a:lnSpc>
              <a:spcBef>
                <a:spcPct val="0"/>
              </a:spcBef>
              <a:spcAft>
                <a:spcPct val="0"/>
              </a:spcAft>
            </a:pPr>
            <a:r>
              <a:rPr lang="en-US" noProof="0" dirty="0"/>
              <a:t>Click to add subtitle</a:t>
            </a:r>
          </a:p>
        </p:txBody>
      </p:sp>
    </p:spTree>
    <p:extLst>
      <p:ext uri="{BB962C8B-B14F-4D97-AF65-F5344CB8AC3E}">
        <p14:creationId xmlns:p14="http://schemas.microsoft.com/office/powerpoint/2010/main" val="251734076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2"/>
            <a:ext cx="11188700" cy="334099"/>
          </a:xfrm>
        </p:spPr>
        <p:txBody>
          <a:bodyPr/>
          <a:lstStyle/>
          <a:p>
            <a:r>
              <a:rPr lang="en-US" noProof="0" smtClean="0"/>
              <a:t>Click to edit Master title style</a:t>
            </a:r>
            <a:endParaRPr lang="en-US" noProof="0" dirty="0"/>
          </a:p>
        </p:txBody>
      </p:sp>
      <p:sp>
        <p:nvSpPr>
          <p:cNvPr id="4" name="Text Placeholder 8"/>
          <p:cNvSpPr>
            <a:spLocks noGrp="1"/>
          </p:cNvSpPr>
          <p:nvPr>
            <p:ph type="body" sz="quarter" idx="17"/>
          </p:nvPr>
        </p:nvSpPr>
        <p:spPr>
          <a:xfrm>
            <a:off x="504000" y="2556000"/>
            <a:ext cx="2592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5" name="Text Placeholder 8"/>
          <p:cNvSpPr>
            <a:spLocks noGrp="1"/>
          </p:cNvSpPr>
          <p:nvPr>
            <p:ph type="body" sz="quarter" idx="18"/>
          </p:nvPr>
        </p:nvSpPr>
        <p:spPr>
          <a:xfrm>
            <a:off x="9096836" y="2556000"/>
            <a:ext cx="2592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6" name="Text Placeholder 8"/>
          <p:cNvSpPr>
            <a:spLocks noGrp="1"/>
          </p:cNvSpPr>
          <p:nvPr>
            <p:ph type="body" sz="quarter" idx="19"/>
          </p:nvPr>
        </p:nvSpPr>
        <p:spPr>
          <a:xfrm>
            <a:off x="3368279" y="2556000"/>
            <a:ext cx="2592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7" name="Text Placeholder 8"/>
          <p:cNvSpPr>
            <a:spLocks noGrp="1"/>
          </p:cNvSpPr>
          <p:nvPr>
            <p:ph type="body" sz="quarter" idx="20"/>
          </p:nvPr>
        </p:nvSpPr>
        <p:spPr>
          <a:xfrm>
            <a:off x="6232557" y="2556000"/>
            <a:ext cx="2592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8" name="Text Placeholder 8"/>
          <p:cNvSpPr>
            <a:spLocks noGrp="1"/>
          </p:cNvSpPr>
          <p:nvPr>
            <p:ph type="body" sz="quarter" idx="13" hasCustomPrompt="1"/>
          </p:nvPr>
        </p:nvSpPr>
        <p:spPr>
          <a:xfrm>
            <a:off x="501650" y="651601"/>
            <a:ext cx="11188700" cy="221599"/>
          </a:xfrm>
          <a:prstGeom prst="rect">
            <a:avLst/>
          </a:prstGeom>
          <a:noFill/>
          <a:ln w="9525">
            <a:noFill/>
            <a:miter lim="800000"/>
            <a:headEnd/>
            <a:tailEnd/>
          </a:ln>
        </p:spPr>
        <p:txBody>
          <a:bodyPr vert="horz" lIns="0" tIns="0" rIns="0" bIns="0" rtlCol="0">
            <a:spAutoFit/>
          </a:bodyPr>
          <a:lstStyle>
            <a:lvl1pPr>
              <a:defRPr lang="en-US" sz="1600" noProof="0" dirty="0">
                <a:latin typeface="Arial" pitchFamily="34" charset="0"/>
                <a:cs typeface="Arial" pitchFamily="34" charset="0"/>
              </a:defRPr>
            </a:lvl1pPr>
          </a:lstStyle>
          <a:p>
            <a:pPr lvl="0" eaLnBrk="0" fontAlgn="base" hangingPunct="0">
              <a:lnSpc>
                <a:spcPct val="90000"/>
              </a:lnSpc>
              <a:spcBef>
                <a:spcPct val="0"/>
              </a:spcBef>
              <a:spcAft>
                <a:spcPct val="0"/>
              </a:spcAft>
            </a:pPr>
            <a:r>
              <a:rPr lang="en-US" noProof="0" dirty="0"/>
              <a:t>Click to add subtitle</a:t>
            </a:r>
          </a:p>
        </p:txBody>
      </p:sp>
    </p:spTree>
    <p:extLst>
      <p:ext uri="{BB962C8B-B14F-4D97-AF65-F5344CB8AC3E}">
        <p14:creationId xmlns:p14="http://schemas.microsoft.com/office/powerpoint/2010/main" val="194635759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19183157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118223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317502"/>
            <a:ext cx="11188700" cy="307777"/>
          </a:xfrm>
        </p:spPr>
        <p:txBody>
          <a:bodyPr>
            <a:spAutoFit/>
          </a:bodyPr>
          <a:lstStyle/>
          <a:p>
            <a:r>
              <a:rPr lang="en-US" smtClean="0"/>
              <a:t>Click to edit Master title style</a:t>
            </a:r>
            <a:endParaRPr lang="en-US" dirty="0"/>
          </a:p>
        </p:txBody>
      </p:sp>
      <p:sp>
        <p:nvSpPr>
          <p:cNvPr id="3" name="Text Placeholder 7"/>
          <p:cNvSpPr>
            <a:spLocks noGrp="1"/>
          </p:cNvSpPr>
          <p:nvPr>
            <p:ph type="body" sz="quarter" idx="11"/>
          </p:nvPr>
        </p:nvSpPr>
        <p:spPr bwMode="gray">
          <a:xfrm>
            <a:off x="552451" y="779464"/>
            <a:ext cx="11106912" cy="221599"/>
          </a:xfrm>
          <a:noFill/>
          <a:ln w="9525">
            <a:noFill/>
            <a:miter lim="800000"/>
            <a:headEnd/>
            <a:tailEnd/>
          </a:ln>
        </p:spPr>
        <p:txBody>
          <a:bodyPr vert="horz" lIns="0" tIns="0" rIns="0" bIns="0" rtlCol="0">
            <a:spAutoFit/>
          </a:bodyPr>
          <a:lstStyle>
            <a:lvl1pPr>
              <a:defRPr lang="en-US" sz="1600" smtClean="0">
                <a:latin typeface="Arial" pitchFamily="34" charset="0"/>
                <a:cs typeface="Arial" pitchFamily="34" charset="0"/>
              </a:defRPr>
            </a:lvl1pPr>
          </a:lstStyle>
          <a:p>
            <a:pPr lvl="0" eaLnBrk="0" fontAlgn="base" hangingPunct="0">
              <a:lnSpc>
                <a:spcPct val="90000"/>
              </a:lnSpc>
              <a:spcBef>
                <a:spcPct val="0"/>
              </a:spcBef>
              <a:spcAft>
                <a:spcPct val="0"/>
              </a:spcAft>
            </a:pPr>
            <a:r>
              <a:rPr lang="en-US" smtClean="0"/>
              <a:t>Click to edit Master text styles</a:t>
            </a:r>
          </a:p>
        </p:txBody>
      </p:sp>
      <p:sp>
        <p:nvSpPr>
          <p:cNvPr id="4" name="Rectangle 3"/>
          <p:cNvSpPr/>
          <p:nvPr userDrawn="1"/>
        </p:nvSpPr>
        <p:spPr>
          <a:xfrm>
            <a:off x="927101" y="6591300"/>
            <a:ext cx="1054100" cy="1905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fontAlgn="base">
              <a:spcBef>
                <a:spcPct val="20000"/>
              </a:spcBef>
              <a:spcAft>
                <a:spcPct val="0"/>
              </a:spcAft>
            </a:pPr>
            <a:endParaRPr lang="en-US" sz="1100" b="1" dirty="0" smtClean="0">
              <a:solidFill>
                <a:srgbClr val="000000"/>
              </a:solidFill>
            </a:endParaRPr>
          </a:p>
        </p:txBody>
      </p:sp>
    </p:spTree>
    <p:extLst>
      <p:ext uri="{BB962C8B-B14F-4D97-AF65-F5344CB8AC3E}">
        <p14:creationId xmlns:p14="http://schemas.microsoft.com/office/powerpoint/2010/main" val="10082792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8_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317502"/>
            <a:ext cx="11188700" cy="307777"/>
          </a:xfrm>
        </p:spPr>
        <p:txBody>
          <a:bodyPr>
            <a:spAutoFit/>
          </a:bodyPr>
          <a:lstStyle/>
          <a:p>
            <a:r>
              <a:rPr lang="en-US" smtClean="0"/>
              <a:t>Click to edit Master title style</a:t>
            </a:r>
            <a:endParaRPr lang="en-US" dirty="0"/>
          </a:p>
        </p:txBody>
      </p:sp>
      <p:sp>
        <p:nvSpPr>
          <p:cNvPr id="3" name="Text Placeholder 7"/>
          <p:cNvSpPr>
            <a:spLocks noGrp="1"/>
          </p:cNvSpPr>
          <p:nvPr>
            <p:ph type="body" sz="quarter" idx="11"/>
          </p:nvPr>
        </p:nvSpPr>
        <p:spPr bwMode="gray">
          <a:xfrm>
            <a:off x="552451" y="779464"/>
            <a:ext cx="11106912" cy="221599"/>
          </a:xfrm>
          <a:noFill/>
          <a:ln w="9525">
            <a:noFill/>
            <a:miter lim="800000"/>
            <a:headEnd/>
            <a:tailEnd/>
          </a:ln>
        </p:spPr>
        <p:txBody>
          <a:bodyPr vert="horz" lIns="0" tIns="0" rIns="0" bIns="0" rtlCol="0">
            <a:spAutoFit/>
          </a:bodyPr>
          <a:lstStyle>
            <a:lvl1pPr>
              <a:defRPr lang="en-US" sz="1600" smtClean="0">
                <a:latin typeface="Arial" pitchFamily="34" charset="0"/>
                <a:cs typeface="Arial" pitchFamily="34" charset="0"/>
              </a:defRPr>
            </a:lvl1pPr>
          </a:lstStyle>
          <a:p>
            <a:pPr lvl="0" eaLnBrk="0" fontAlgn="base" hangingPunct="0">
              <a:lnSpc>
                <a:spcPct val="90000"/>
              </a:lnSpc>
              <a:spcBef>
                <a:spcPct val="0"/>
              </a:spcBef>
              <a:spcAft>
                <a:spcPct val="0"/>
              </a:spcAft>
            </a:pPr>
            <a:r>
              <a:rPr lang="en-US" smtClean="0"/>
              <a:t>Click to edit Master text styles</a:t>
            </a:r>
          </a:p>
        </p:txBody>
      </p:sp>
      <p:sp>
        <p:nvSpPr>
          <p:cNvPr id="4" name="Rectangle 3"/>
          <p:cNvSpPr/>
          <p:nvPr userDrawn="1"/>
        </p:nvSpPr>
        <p:spPr>
          <a:xfrm>
            <a:off x="927101" y="6591300"/>
            <a:ext cx="1054100" cy="1905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fontAlgn="base">
              <a:spcBef>
                <a:spcPct val="20000"/>
              </a:spcBef>
              <a:spcAft>
                <a:spcPct val="0"/>
              </a:spcAft>
            </a:pPr>
            <a:endParaRPr lang="en-US" sz="1100" b="1" dirty="0" smtClean="0">
              <a:solidFill>
                <a:srgbClr val="000000"/>
              </a:solidFill>
            </a:endParaRPr>
          </a:p>
        </p:txBody>
      </p:sp>
    </p:spTree>
    <p:extLst>
      <p:ext uri="{BB962C8B-B14F-4D97-AF65-F5344CB8AC3E}">
        <p14:creationId xmlns:p14="http://schemas.microsoft.com/office/powerpoint/2010/main" val="13617009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lgn="r">
              <a:buSzPct val="100000"/>
              <a:buFont typeface="Arial"/>
              <a:buNone/>
            </a:pPr>
            <a:r>
              <a:rPr lang="en-US" dirty="0" smtClean="0"/>
              <a:t>DB ITIL Assessment RFP Response</a:t>
            </a:r>
            <a:endParaRPr lang="en-US" dirty="0"/>
          </a:p>
        </p:txBody>
      </p:sp>
    </p:spTree>
    <p:extLst>
      <p:ext uri="{BB962C8B-B14F-4D97-AF65-F5344CB8AC3E}">
        <p14:creationId xmlns:p14="http://schemas.microsoft.com/office/powerpoint/2010/main" val="352606649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1"/>
            <a:ext cx="11216640" cy="757255"/>
          </a:xfrm>
        </p:spPr>
        <p:txBody>
          <a:bodyPr>
            <a:noAutofit/>
          </a:bodyPr>
          <a:lstStyle>
            <a:lvl1pPr marL="0" indent="0">
              <a:buNone/>
              <a:defRPr sz="1600" b="0">
                <a:solidFill>
                  <a:schemeClr val="tx1"/>
                </a:solidFill>
              </a:defRPr>
            </a:lvl1pPr>
          </a:lstStyle>
          <a:p>
            <a:pPr lvl="0"/>
            <a:r>
              <a:rPr lang="en-US" dirty="0" smtClean="0"/>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solidFill>
                  <a:schemeClr val="accent3"/>
                </a:solidFill>
              </a:defRPr>
            </a:lvl1pPr>
          </a:lstStyle>
          <a:p>
            <a:r>
              <a:rPr lang="en-US" dirty="0" smtClean="0"/>
              <a:t>Click to add title</a:t>
            </a:r>
            <a:endParaRPr lang="en-US" dirty="0"/>
          </a:p>
        </p:txBody>
      </p:sp>
      <p:sp>
        <p:nvSpPr>
          <p:cNvPr id="4" name="Content Placeholder 2"/>
          <p:cNvSpPr>
            <a:spLocks noGrp="1"/>
          </p:cNvSpPr>
          <p:nvPr>
            <p:ph idx="1"/>
          </p:nvPr>
        </p:nvSpPr>
        <p:spPr>
          <a:xfrm>
            <a:off x="487684" y="1611314"/>
            <a:ext cx="11216640" cy="4734292"/>
          </a:xfrm>
        </p:spPr>
        <p:txBody>
          <a:bodyPr/>
          <a:lstStyle>
            <a:lvl2pPr marL="125353" indent="-125353">
              <a:buFont typeface="Wingdings" panose="05000000000000000000" pitchFamily="2" charset="2"/>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4151072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600" b="1">
                <a:solidFill>
                  <a:schemeClr val="tx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Tree>
    <p:extLst>
      <p:ext uri="{BB962C8B-B14F-4D97-AF65-F5344CB8AC3E}">
        <p14:creationId xmlns:p14="http://schemas.microsoft.com/office/powerpoint/2010/main" val="1260843043"/>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5" name="Picture Placeholder 4"/>
          <p:cNvSpPr>
            <a:spLocks noGrp="1"/>
          </p:cNvSpPr>
          <p:nvPr>
            <p:ph type="pic" sz="quarter" idx="18"/>
          </p:nvPr>
        </p:nvSpPr>
        <p:spPr>
          <a:xfrm>
            <a:off x="0" y="0"/>
            <a:ext cx="12192000" cy="6858000"/>
          </a:xfrm>
          <a:solidFill>
            <a:schemeClr val="tx1"/>
          </a:solidFill>
        </p:spPr>
        <p:txBody>
          <a:bodyPr/>
          <a:lstStyle>
            <a:lvl1pPr>
              <a:defRPr baseline="0">
                <a:solidFill>
                  <a:schemeClr val="accent3"/>
                </a:solidFill>
              </a:defRPr>
            </a:lvl1pPr>
          </a:lstStyle>
          <a:p>
            <a:endParaRPr lang="en-US" dirty="0"/>
          </a:p>
        </p:txBody>
      </p:sp>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solidFill>
                  <a:srgbClr val="FFFFFD"/>
                </a:solidFill>
                <a:latin typeface="+mn-lt"/>
              </a:defRPr>
            </a:lvl1pPr>
          </a:lstStyle>
          <a:p>
            <a:r>
              <a:rPr lang="en-US" dirty="0"/>
              <a:t>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solidFill>
                  <a:srgbClr val="FFFFFD"/>
                </a:solidFill>
              </a:defRPr>
            </a:lvl1pPr>
          </a:lstStyle>
          <a:p>
            <a:pPr marL="228600" lvl="0" indent="-228600">
              <a:lnSpc>
                <a:spcPct val="130000"/>
              </a:lnSpc>
            </a:pPr>
            <a:r>
              <a:rPr lang="en-US" dirty="0"/>
              <a:t>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rgbClr val="FFFFFD"/>
                </a:solidFill>
                <a:ea typeface="Nexa Black" charset="0"/>
                <a:cs typeface="Nexa Black" charset="0"/>
              </a:defRPr>
            </a:lvl1pPr>
          </a:lstStyle>
          <a:p>
            <a:pPr marL="228600" lvl="0" indent="-228600"/>
            <a:r>
              <a:rPr lang="en-US" dirty="0"/>
              <a:t>Date</a:t>
            </a:r>
          </a:p>
        </p:txBody>
      </p:sp>
      <p:grpSp>
        <p:nvGrpSpPr>
          <p:cNvPr id="9" name="Group 8"/>
          <p:cNvGrpSpPr>
            <a:grpSpLocks noChangeAspect="1"/>
          </p:cNvGrpSpPr>
          <p:nvPr userDrawn="1"/>
        </p:nvGrpSpPr>
        <p:grpSpPr>
          <a:xfrm>
            <a:off x="914402" y="889561"/>
            <a:ext cx="1998000" cy="374400"/>
            <a:chOff x="398463" y="404813"/>
            <a:chExt cx="1627187" cy="307976"/>
          </a:xfrm>
          <a:solidFill>
            <a:schemeClr val="tx1"/>
          </a:solidFill>
        </p:grpSpPr>
        <p:sp>
          <p:nvSpPr>
            <p:cNvPr id="1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2"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4"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5"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35244411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329184"/>
            <a:ext cx="10363200" cy="594360"/>
          </a:xfrm>
        </p:spPr>
        <p:txBody>
          <a:bodyPr vert="horz" lIns="0" tIns="45720" rIns="0" bIns="0" rtlCol="0" anchor="b" anchorCtr="0">
            <a:noAutofit/>
          </a:bodyPr>
          <a:lstStyle>
            <a:lvl1pPr>
              <a:defRPr lang="en-US" sz="3600" b="0" i="0" spc="-75" dirty="0">
                <a:latin typeface="Open Sans Light" charset="0"/>
                <a:ea typeface="Open Sans Light" charset="0"/>
                <a:cs typeface="Open Sans Light" charset="0"/>
              </a:defRPr>
            </a:lvl1pPr>
          </a:lstStyle>
          <a:p>
            <a:pPr lvl="0" defTabSz="685800">
              <a:lnSpc>
                <a:spcPct val="85000"/>
              </a:lnSpc>
            </a:pPr>
            <a:r>
              <a:rPr lang="en-US" dirty="0"/>
              <a:t>Click to edit Master title style</a:t>
            </a:r>
          </a:p>
        </p:txBody>
      </p:sp>
      <p:sp>
        <p:nvSpPr>
          <p:cNvPr id="4" name="Text Placeholder 8"/>
          <p:cNvSpPr>
            <a:spLocks noGrp="1"/>
          </p:cNvSpPr>
          <p:nvPr>
            <p:ph type="body" sz="quarter" idx="14"/>
          </p:nvPr>
        </p:nvSpPr>
        <p:spPr>
          <a:xfrm>
            <a:off x="914721" y="98755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Click to edit Master text styles</a:t>
            </a:r>
          </a:p>
        </p:txBody>
      </p:sp>
      <p:sp>
        <p:nvSpPr>
          <p:cNvPr id="6" name="Rectangle 2"/>
          <p:cNvSpPr>
            <a:spLocks/>
          </p:cNvSpPr>
          <p:nvPr userDrawn="1"/>
        </p:nvSpPr>
        <p:spPr bwMode="auto">
          <a:xfrm>
            <a:off x="297499" y="6567258"/>
            <a:ext cx="3347070"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fld id="{C84F2FB2-4A16-1542-BD5E-F56870239E74}" type="slidenum">
              <a:rPr lang="en-US" sz="800" smtClean="0">
                <a:solidFill>
                  <a:schemeClr val="accent5"/>
                </a:solidFill>
                <a:latin typeface="Open Sans" charset="0"/>
                <a:ea typeface="Open Sans" charset="0"/>
                <a:cs typeface="Open Sans" charset="0"/>
                <a:sym typeface="Frutiger Next Pro Light" charset="0"/>
              </a:rPr>
              <a:t>‹#›</a:t>
            </a:fld>
            <a:r>
              <a:rPr lang="en-US" sz="800" dirty="0">
                <a:solidFill>
                  <a:schemeClr val="accent5"/>
                </a:solidFill>
                <a:latin typeface="Open Sans" charset="0"/>
                <a:ea typeface="Open Sans" charset="0"/>
                <a:cs typeface="Open Sans" charset="0"/>
                <a:sym typeface="Frutiger Next Pro Light" charset="0"/>
              </a:rPr>
              <a:t>  |  Copyright © </a:t>
            </a:r>
            <a:r>
              <a:rPr lang="en-US" sz="800" dirty="0" smtClean="0">
                <a:solidFill>
                  <a:schemeClr val="accent5"/>
                </a:solidFill>
                <a:latin typeface="Open Sans" charset="0"/>
                <a:ea typeface="Open Sans" charset="0"/>
                <a:cs typeface="Open Sans" charset="0"/>
                <a:sym typeface="Frutiger Next Pro Light" charset="0"/>
              </a:rPr>
              <a:t>2017 </a:t>
            </a:r>
            <a:r>
              <a:rPr lang="en-US" sz="800" dirty="0">
                <a:solidFill>
                  <a:schemeClr val="accent5"/>
                </a:solidFill>
                <a:latin typeface="Open Sans" charset="0"/>
                <a:ea typeface="Open Sans" charset="0"/>
                <a:cs typeface="Open Sans" charset="0"/>
                <a:sym typeface="Frutiger Next Pro Light" charset="0"/>
              </a:rPr>
              <a:t>Deloitte Development LLC. All rights reserved.</a:t>
            </a:r>
          </a:p>
        </p:txBody>
      </p:sp>
    </p:spTree>
    <p:extLst>
      <p:ext uri="{BB962C8B-B14F-4D97-AF65-F5344CB8AC3E}">
        <p14:creationId xmlns:p14="http://schemas.microsoft.com/office/powerpoint/2010/main" val="5885192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head Left">
    <p:spTree>
      <p:nvGrpSpPr>
        <p:cNvPr id="1" name=""/>
        <p:cNvGrpSpPr/>
        <p:nvPr/>
      </p:nvGrpSpPr>
      <p:grpSpPr>
        <a:xfrm>
          <a:off x="0" y="0"/>
          <a:ext cx="0" cy="0"/>
          <a:chOff x="0" y="0"/>
          <a:chExt cx="0" cy="0"/>
        </a:xfrm>
      </p:grpSpPr>
      <p:sp>
        <p:nvSpPr>
          <p:cNvPr id="2" name="Title 1"/>
          <p:cNvSpPr>
            <a:spLocks noGrp="1"/>
          </p:cNvSpPr>
          <p:nvPr>
            <p:ph type="title"/>
          </p:nvPr>
        </p:nvSpPr>
        <p:spPr>
          <a:xfrm>
            <a:off x="914400" y="779272"/>
            <a:ext cx="3347390" cy="1995802"/>
          </a:xfrm>
        </p:spPr>
        <p:txBody>
          <a:bodyPr vert="horz" lIns="0" tIns="45720" rIns="0" bIns="0" rtlCol="0" anchor="t" anchorCtr="0">
            <a:noAutofit/>
          </a:bodyPr>
          <a:lstStyle>
            <a:lvl1pPr>
              <a:defRPr lang="en-US" sz="3600" b="0" i="0" spc="-75" dirty="0">
                <a:latin typeface="Open Sans Light" charset="0"/>
                <a:ea typeface="Open Sans Light" charset="0"/>
                <a:cs typeface="Open Sans Light" charset="0"/>
              </a:defRPr>
            </a:lvl1pPr>
          </a:lstStyle>
          <a:p>
            <a:pPr lvl="0" defTabSz="685800">
              <a:lnSpc>
                <a:spcPct val="85000"/>
              </a:lnSpc>
            </a:pPr>
            <a:r>
              <a:rPr lang="en-US" dirty="0"/>
              <a:t>Click to edit Master title style</a:t>
            </a:r>
          </a:p>
        </p:txBody>
      </p:sp>
      <p:sp>
        <p:nvSpPr>
          <p:cNvPr id="4"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
        <p:nvSpPr>
          <p:cNvPr id="6" name="Rectangle 2"/>
          <p:cNvSpPr>
            <a:spLocks/>
          </p:cNvSpPr>
          <p:nvPr userDrawn="1"/>
        </p:nvSpPr>
        <p:spPr bwMode="auto">
          <a:xfrm>
            <a:off x="297499" y="6567258"/>
            <a:ext cx="3347070"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fld id="{C84F2FB2-4A16-1542-BD5E-F56870239E74}" type="slidenum">
              <a:rPr lang="en-US" sz="800" smtClean="0">
                <a:solidFill>
                  <a:schemeClr val="accent5"/>
                </a:solidFill>
                <a:latin typeface="Open Sans" charset="0"/>
                <a:ea typeface="Open Sans" charset="0"/>
                <a:cs typeface="Open Sans" charset="0"/>
                <a:sym typeface="Frutiger Next Pro Light" charset="0"/>
              </a:rPr>
              <a:t>‹#›</a:t>
            </a:fld>
            <a:r>
              <a:rPr lang="en-US" sz="800" dirty="0">
                <a:solidFill>
                  <a:schemeClr val="accent5"/>
                </a:solidFill>
                <a:latin typeface="Open Sans" charset="0"/>
                <a:ea typeface="Open Sans" charset="0"/>
                <a:cs typeface="Open Sans" charset="0"/>
                <a:sym typeface="Frutiger Next Pro Light" charset="0"/>
              </a:rPr>
              <a:t>  |  Copyright © </a:t>
            </a:r>
            <a:r>
              <a:rPr lang="en-US" sz="800" dirty="0" smtClean="0">
                <a:solidFill>
                  <a:schemeClr val="accent5"/>
                </a:solidFill>
                <a:latin typeface="Open Sans" charset="0"/>
                <a:ea typeface="Open Sans" charset="0"/>
                <a:cs typeface="Open Sans" charset="0"/>
                <a:sym typeface="Frutiger Next Pro Light" charset="0"/>
              </a:rPr>
              <a:t>2017 </a:t>
            </a:r>
            <a:r>
              <a:rPr lang="en-US" sz="800" dirty="0">
                <a:solidFill>
                  <a:schemeClr val="accent5"/>
                </a:solidFill>
                <a:latin typeface="Open Sans" charset="0"/>
                <a:ea typeface="Open Sans" charset="0"/>
                <a:cs typeface="Open Sans" charset="0"/>
                <a:sym typeface="Frutiger Next Pro Light" charset="0"/>
              </a:rPr>
              <a:t>Deloitte Development LLC. All rights reserved.</a:t>
            </a:r>
          </a:p>
        </p:txBody>
      </p:sp>
    </p:spTree>
    <p:extLst>
      <p:ext uri="{BB962C8B-B14F-4D97-AF65-F5344CB8AC3E}">
        <p14:creationId xmlns:p14="http://schemas.microsoft.com/office/powerpoint/2010/main" val="30537481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a:spLocks/>
          </p:cNvSpPr>
          <p:nvPr userDrawn="1"/>
        </p:nvSpPr>
        <p:spPr bwMode="auto">
          <a:xfrm>
            <a:off x="297499" y="6567258"/>
            <a:ext cx="3347070"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fld id="{C84F2FB2-4A16-1542-BD5E-F56870239E74}" type="slidenum">
              <a:rPr lang="en-US" sz="800" smtClean="0">
                <a:solidFill>
                  <a:schemeClr val="accent5"/>
                </a:solidFill>
                <a:latin typeface="Open Sans" charset="0"/>
                <a:ea typeface="Open Sans" charset="0"/>
                <a:cs typeface="Open Sans" charset="0"/>
                <a:sym typeface="Frutiger Next Pro Light" charset="0"/>
              </a:rPr>
              <a:t>‹#›</a:t>
            </a:fld>
            <a:r>
              <a:rPr lang="en-US" sz="800" dirty="0">
                <a:solidFill>
                  <a:schemeClr val="accent5"/>
                </a:solidFill>
                <a:latin typeface="Open Sans" charset="0"/>
                <a:ea typeface="Open Sans" charset="0"/>
                <a:cs typeface="Open Sans" charset="0"/>
                <a:sym typeface="Frutiger Next Pro Light" charset="0"/>
              </a:rPr>
              <a:t>  |  Copyright © </a:t>
            </a:r>
            <a:r>
              <a:rPr lang="en-US" sz="800" dirty="0" smtClean="0">
                <a:solidFill>
                  <a:schemeClr val="accent5"/>
                </a:solidFill>
                <a:latin typeface="Open Sans" charset="0"/>
                <a:ea typeface="Open Sans" charset="0"/>
                <a:cs typeface="Open Sans" charset="0"/>
                <a:sym typeface="Frutiger Next Pro Light" charset="0"/>
              </a:rPr>
              <a:t>2017 </a:t>
            </a:r>
            <a:r>
              <a:rPr lang="en-US" sz="800" dirty="0">
                <a:solidFill>
                  <a:schemeClr val="accent5"/>
                </a:solidFill>
                <a:latin typeface="Open Sans" charset="0"/>
                <a:ea typeface="Open Sans" charset="0"/>
                <a:cs typeface="Open Sans" charset="0"/>
                <a:sym typeface="Frutiger Next Pro Light" charset="0"/>
              </a:rPr>
              <a:t>Deloitte Development LLC. All rights reserved.</a:t>
            </a:r>
          </a:p>
        </p:txBody>
      </p:sp>
    </p:spTree>
    <p:extLst>
      <p:ext uri="{BB962C8B-B14F-4D97-AF65-F5344CB8AC3E}">
        <p14:creationId xmlns:p14="http://schemas.microsoft.com/office/powerpoint/2010/main" val="40791666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91001" y="1961812"/>
            <a:ext cx="8001000" cy="2921731"/>
          </a:xfrm>
        </p:spPr>
        <p:txBody>
          <a:bodyPr anchor="b" anchorCtr="0"/>
          <a:lstStyle>
            <a:lvl1pPr>
              <a:lnSpc>
                <a:spcPct val="85000"/>
              </a:lnSpc>
              <a:defRPr sz="5400" b="1" baseline="0">
                <a:solidFill>
                  <a:srgbClr val="FFFFFD"/>
                </a:solidFill>
                <a:latin typeface="+mn-lt"/>
              </a:defRPr>
            </a:lvl1pPr>
          </a:lstStyle>
          <a:p>
            <a:r>
              <a:rPr lang="en-US" dirty="0"/>
              <a:t>Thank You </a:t>
            </a:r>
            <a:br>
              <a:rPr lang="en-US" dirty="0"/>
            </a:br>
            <a:r>
              <a:rPr lang="en-US" dirty="0"/>
              <a:t>Goes Here.</a:t>
            </a:r>
          </a:p>
        </p:txBody>
      </p:sp>
      <p:sp>
        <p:nvSpPr>
          <p:cNvPr id="9" name="Rectangle 8"/>
          <p:cNvSpPr/>
          <p:nvPr/>
        </p:nvSpPr>
        <p:spPr>
          <a:xfrm>
            <a:off x="4134012" y="5436072"/>
            <a:ext cx="7143588" cy="1421928"/>
          </a:xfrm>
          <a:prstGeom prst="rect">
            <a:avLst/>
          </a:prstGeom>
        </p:spPr>
        <p:txBody>
          <a:bodyPr wrap="square" numCol="2" spcCol="182880">
            <a:spAutoFit/>
          </a:bodyPr>
          <a:lstStyle/>
          <a:p>
            <a:pPr>
              <a:lnSpc>
                <a:spcPct val="120000"/>
              </a:lnSpc>
            </a:pPr>
            <a:r>
              <a:rPr lang="en-US" sz="700" dirty="0">
                <a:solidFill>
                  <a:srgbClr val="FFFFFD"/>
                </a:solidFill>
                <a:latin typeface="Open Sans" charset="0"/>
                <a:ea typeface="Open Sans" charset="0"/>
                <a:cs typeface="Open Sans" charset="0"/>
              </a:rPr>
              <a:t>This publication contains general information only, and none of the member firms of Deloitte </a:t>
            </a:r>
            <a:r>
              <a:rPr lang="en-US" sz="700" dirty="0" err="1">
                <a:solidFill>
                  <a:srgbClr val="FFFFFD"/>
                </a:solidFill>
                <a:latin typeface="Open Sans" charset="0"/>
                <a:ea typeface="Open Sans" charset="0"/>
                <a:cs typeface="Open Sans" charset="0"/>
              </a:rPr>
              <a:t>Touche</a:t>
            </a:r>
            <a:r>
              <a:rPr lang="en-US" sz="700" dirty="0">
                <a:solidFill>
                  <a:srgbClr val="FFFFFD"/>
                </a:solidFill>
                <a:latin typeface="Open Sans" charset="0"/>
                <a:ea typeface="Open Sans" charset="0"/>
                <a:cs typeface="Open Sans" charset="0"/>
              </a:rPr>
              <a:t>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r>
              <a:rPr lang="en-US" sz="700" dirty="0">
                <a:solidFill>
                  <a:srgbClr val="FFFFFD"/>
                </a:solidFill>
                <a:latin typeface="Open Sans" charset="0"/>
                <a:ea typeface="Open Sans" charset="0"/>
                <a:cs typeface="Open Sans" charset="0"/>
              </a:rPr>
              <a:t/>
            </a:r>
            <a:br>
              <a:rPr lang="en-US" sz="700" dirty="0">
                <a:solidFill>
                  <a:srgbClr val="FFFFFD"/>
                </a:solidFill>
                <a:latin typeface="Open Sans" charset="0"/>
                <a:ea typeface="Open Sans" charset="0"/>
                <a:cs typeface="Open Sans" charset="0"/>
              </a:rPr>
            </a:br>
            <a:r>
              <a:rPr lang="en-US" sz="700" dirty="0">
                <a:solidFill>
                  <a:srgbClr val="FFFFFD"/>
                </a:solidFill>
                <a:latin typeface="Open Sans" charset="0"/>
                <a:ea typeface="Open Sans" charset="0"/>
                <a:cs typeface="Open Sans" charset="0"/>
              </a:rPr>
              <a:t/>
            </a:r>
            <a:br>
              <a:rPr lang="en-US" sz="700" dirty="0">
                <a:solidFill>
                  <a:srgbClr val="FFFFFD"/>
                </a:solidFill>
                <a:latin typeface="Open Sans" charset="0"/>
                <a:ea typeface="Open Sans" charset="0"/>
                <a:cs typeface="Open Sans" charset="0"/>
              </a:rPr>
            </a:br>
            <a:endParaRPr lang="en-US" sz="700" dirty="0">
              <a:solidFill>
                <a:srgbClr val="FFFFFD"/>
              </a:solidFill>
              <a:latin typeface="Open Sans" charset="0"/>
              <a:ea typeface="Open Sans" charset="0"/>
              <a:cs typeface="Open Sans" charset="0"/>
            </a:endParaRPr>
          </a:p>
          <a:p>
            <a:pPr>
              <a:lnSpc>
                <a:spcPct val="120000"/>
              </a:lnSpc>
            </a:pPr>
            <a:r>
              <a:rPr lang="en-US" sz="700" dirty="0">
                <a:solidFill>
                  <a:srgbClr val="FFFFFD"/>
                </a:solidFill>
                <a:latin typeface="Open Sans" charset="0"/>
                <a:ea typeface="Open Sans" charset="0"/>
                <a:cs typeface="Open Sans" charset="0"/>
              </a:rPr>
              <a:t>As used in this document, “Deloitte” means Deloitte Consulting LLP, a subsidiary of Deloitte LLP. Please see </a:t>
            </a:r>
            <a:r>
              <a:rPr lang="en-US" sz="700" dirty="0" err="1">
                <a:solidFill>
                  <a:srgbClr val="FFFFFD"/>
                </a:solidFill>
                <a:latin typeface="Open Sans" charset="0"/>
                <a:ea typeface="Open Sans" charset="0"/>
                <a:cs typeface="Open Sans" charset="0"/>
              </a:rPr>
              <a:t>www.deloitte.com</a:t>
            </a:r>
            <a:r>
              <a:rPr lang="en-US" sz="700" dirty="0">
                <a:solidFill>
                  <a:srgbClr val="FFFFFD"/>
                </a:solidFill>
                <a:latin typeface="Open Sans" charset="0"/>
                <a:ea typeface="Open Sans" charset="0"/>
                <a:cs typeface="Open Sans" charset="0"/>
              </a:rPr>
              <a:t>/us/about for a detailed description of the legal structure of Deloitte LLP and its subsidiaries. Certain services may not be available to attest clients under the rules and regulations of public accounting.</a:t>
            </a:r>
          </a:p>
          <a:p>
            <a:endParaRPr lang="en-US" sz="700" dirty="0">
              <a:solidFill>
                <a:srgbClr val="FFFFFD"/>
              </a:solidFill>
              <a:latin typeface="Open Sans" charset="0"/>
              <a:ea typeface="Open Sans" charset="0"/>
              <a:cs typeface="Open Sans" charset="0"/>
              <a:sym typeface="Frutiger Next Pro Light" charset="0"/>
            </a:endParaRPr>
          </a:p>
          <a:p>
            <a:r>
              <a:rPr lang="en-US" sz="700" b="1" dirty="0">
                <a:solidFill>
                  <a:srgbClr val="FFFFFD"/>
                </a:solidFill>
                <a:latin typeface="Open Sans" charset="0"/>
                <a:ea typeface="Open Sans" charset="0"/>
                <a:cs typeface="Open Sans" charset="0"/>
                <a:sym typeface="Frutiger Next Pro Light" charset="0"/>
              </a:rPr>
              <a:t>Copyright © </a:t>
            </a:r>
            <a:r>
              <a:rPr lang="en-US" sz="700" b="1" dirty="0" smtClean="0">
                <a:solidFill>
                  <a:srgbClr val="FFFFFD"/>
                </a:solidFill>
                <a:latin typeface="Open Sans" charset="0"/>
                <a:ea typeface="Open Sans" charset="0"/>
                <a:cs typeface="Open Sans" charset="0"/>
                <a:sym typeface="Frutiger Next Pro Light" charset="0"/>
              </a:rPr>
              <a:t>2017 </a:t>
            </a:r>
            <a:r>
              <a:rPr lang="en-US" sz="700" b="1" dirty="0">
                <a:solidFill>
                  <a:srgbClr val="FFFFFD"/>
                </a:solidFill>
                <a:latin typeface="Open Sans" charset="0"/>
                <a:ea typeface="Open Sans" charset="0"/>
                <a:cs typeface="Open Sans" charset="0"/>
                <a:sym typeface="Frutiger Next Pro Light" charset="0"/>
              </a:rPr>
              <a:t>Deloitte Development LLC. </a:t>
            </a:r>
            <a:r>
              <a:rPr lang="en-US" sz="700" dirty="0">
                <a:solidFill>
                  <a:srgbClr val="FFFFFD"/>
                </a:solidFill>
                <a:latin typeface="Open Sans" charset="0"/>
                <a:ea typeface="Open Sans" charset="0"/>
                <a:cs typeface="Open Sans" charset="0"/>
                <a:sym typeface="Frutiger Next Pro Light" charset="0"/>
              </a:rPr>
              <a:t/>
            </a:r>
            <a:br>
              <a:rPr lang="en-US" sz="700" dirty="0">
                <a:solidFill>
                  <a:srgbClr val="FFFFFD"/>
                </a:solidFill>
                <a:latin typeface="Open Sans" charset="0"/>
                <a:ea typeface="Open Sans" charset="0"/>
                <a:cs typeface="Open Sans" charset="0"/>
                <a:sym typeface="Frutiger Next Pro Light" charset="0"/>
              </a:rPr>
            </a:br>
            <a:r>
              <a:rPr lang="en-US" sz="700" b="1" dirty="0">
                <a:solidFill>
                  <a:srgbClr val="FFFFFD"/>
                </a:solidFill>
                <a:latin typeface="Open Sans" charset="0"/>
                <a:ea typeface="Open Sans" charset="0"/>
                <a:cs typeface="Open Sans" charset="0"/>
                <a:sym typeface="Frutiger Next Pro Light" charset="0"/>
              </a:rPr>
              <a:t>All rights reserved. </a:t>
            </a:r>
            <a:r>
              <a:rPr lang="en-US" sz="700" b="1" dirty="0">
                <a:solidFill>
                  <a:srgbClr val="FFFFFD"/>
                </a:solidFill>
                <a:latin typeface="Open Sans" charset="0"/>
                <a:ea typeface="Open Sans" charset="0"/>
                <a:cs typeface="Open Sans" charset="0"/>
              </a:rPr>
              <a:t>Member of Deloitte </a:t>
            </a:r>
            <a:r>
              <a:rPr lang="en-US" sz="700" b="1" dirty="0" err="1">
                <a:solidFill>
                  <a:srgbClr val="FFFFFD"/>
                </a:solidFill>
                <a:latin typeface="Open Sans" charset="0"/>
                <a:ea typeface="Open Sans" charset="0"/>
                <a:cs typeface="Open Sans" charset="0"/>
              </a:rPr>
              <a:t>Touche</a:t>
            </a:r>
            <a:r>
              <a:rPr lang="en-US" sz="700" b="1" dirty="0">
                <a:solidFill>
                  <a:srgbClr val="FFFFFD"/>
                </a:solidFill>
                <a:latin typeface="Open Sans" charset="0"/>
                <a:ea typeface="Open Sans" charset="0"/>
                <a:cs typeface="Open Sans" charset="0"/>
              </a:rPr>
              <a:t> Tohmatsu Limited</a:t>
            </a:r>
          </a:p>
        </p:txBody>
      </p:sp>
      <p:grpSp>
        <p:nvGrpSpPr>
          <p:cNvPr id="6" name="Group 5"/>
          <p:cNvGrpSpPr>
            <a:grpSpLocks noChangeAspect="1"/>
          </p:cNvGrpSpPr>
          <p:nvPr userDrawn="1"/>
        </p:nvGrpSpPr>
        <p:grpSpPr>
          <a:xfrm>
            <a:off x="914402" y="889561"/>
            <a:ext cx="1998000" cy="374400"/>
            <a:chOff x="398463" y="404813"/>
            <a:chExt cx="1627187" cy="307976"/>
          </a:xfrm>
          <a:solidFill>
            <a:schemeClr val="tx1"/>
          </a:solidFill>
        </p:grpSpPr>
        <p:sp>
          <p:nvSpPr>
            <p:cNvPr id="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0"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2"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19" name="Rectangle 2"/>
          <p:cNvSpPr>
            <a:spLocks/>
          </p:cNvSpPr>
          <p:nvPr userDrawn="1"/>
        </p:nvSpPr>
        <p:spPr bwMode="auto">
          <a:xfrm>
            <a:off x="297499" y="6567258"/>
            <a:ext cx="3347070"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fld id="{C84F2FB2-4A16-1542-BD5E-F56870239E74}" type="slidenum">
              <a:rPr lang="en-US" sz="800" smtClean="0">
                <a:solidFill>
                  <a:schemeClr val="accent5"/>
                </a:solidFill>
                <a:latin typeface="Open Sans" charset="0"/>
                <a:ea typeface="Open Sans" charset="0"/>
                <a:cs typeface="Open Sans" charset="0"/>
                <a:sym typeface="Frutiger Next Pro Light" charset="0"/>
              </a:rPr>
              <a:t>‹#›</a:t>
            </a:fld>
            <a:r>
              <a:rPr lang="en-US" sz="800" dirty="0">
                <a:solidFill>
                  <a:schemeClr val="accent5"/>
                </a:solidFill>
                <a:latin typeface="Open Sans" charset="0"/>
                <a:ea typeface="Open Sans" charset="0"/>
                <a:cs typeface="Open Sans" charset="0"/>
                <a:sym typeface="Frutiger Next Pro Light" charset="0"/>
              </a:rPr>
              <a:t>  |  Copyright © </a:t>
            </a:r>
            <a:r>
              <a:rPr lang="en-US" sz="800" dirty="0" smtClean="0">
                <a:solidFill>
                  <a:schemeClr val="accent5"/>
                </a:solidFill>
                <a:latin typeface="Open Sans" charset="0"/>
                <a:ea typeface="Open Sans" charset="0"/>
                <a:cs typeface="Open Sans" charset="0"/>
                <a:sym typeface="Frutiger Next Pro Light" charset="0"/>
              </a:rPr>
              <a:t>2017 </a:t>
            </a:r>
            <a:r>
              <a:rPr lang="en-US" sz="800" dirty="0">
                <a:solidFill>
                  <a:schemeClr val="accent5"/>
                </a:solidFill>
                <a:latin typeface="Open Sans" charset="0"/>
                <a:ea typeface="Open Sans" charset="0"/>
                <a:cs typeface="Open Sans" charset="0"/>
                <a:sym typeface="Frutiger Next Pro Light" charset="0"/>
              </a:rPr>
              <a:t>Deloitte Development LLC. All rights reserved.</a:t>
            </a:r>
          </a:p>
        </p:txBody>
      </p:sp>
    </p:spTree>
    <p:extLst>
      <p:ext uri="{BB962C8B-B14F-4D97-AF65-F5344CB8AC3E}">
        <p14:creationId xmlns:p14="http://schemas.microsoft.com/office/powerpoint/2010/main" val="123896436"/>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New Layout with Sub Title">
    <p:spTree>
      <p:nvGrpSpPr>
        <p:cNvPr id="1" name=""/>
        <p:cNvGrpSpPr/>
        <p:nvPr/>
      </p:nvGrpSpPr>
      <p:grpSpPr>
        <a:xfrm>
          <a:off x="0" y="0"/>
          <a:ext cx="0" cy="0"/>
          <a:chOff x="0" y="0"/>
          <a:chExt cx="0" cy="0"/>
        </a:xfrm>
      </p:grpSpPr>
      <p:sp>
        <p:nvSpPr>
          <p:cNvPr id="2" name="Title 1"/>
          <p:cNvSpPr>
            <a:spLocks noGrp="1"/>
          </p:cNvSpPr>
          <p:nvPr>
            <p:ph type="title"/>
          </p:nvPr>
        </p:nvSpPr>
        <p:spPr>
          <a:xfrm>
            <a:off x="548641" y="228599"/>
            <a:ext cx="11188700" cy="557784"/>
          </a:xfrm>
          <a:noFill/>
          <a:ln w="9525">
            <a:noFill/>
            <a:miter lim="800000"/>
            <a:headEnd/>
            <a:tailEnd/>
          </a:ln>
        </p:spPr>
        <p:txBody>
          <a:bodyPr vert="horz" wrap="square" lIns="0" tIns="0" rIns="0" bIns="0" numCol="1" rtlCol="0" anchor="b" anchorCtr="0" compatLnSpc="1">
            <a:prstTxWarp prst="textNoShape">
              <a:avLst/>
            </a:prstTxWarp>
            <a:normAutofit/>
          </a:bodyPr>
          <a:lstStyle>
            <a:lvl1pPr marL="0" algn="l" defTabSz="914400" rtl="0" eaLnBrk="1" latinLnBrk="0" hangingPunct="1">
              <a:spcBef>
                <a:spcPct val="0"/>
              </a:spcBef>
              <a:buNone/>
              <a:defRPr lang="en-US" sz="2000" kern="1200" dirty="0">
                <a:solidFill>
                  <a:schemeClr val="tx1"/>
                </a:solidFill>
                <a:latin typeface="+mj-lt"/>
                <a:ea typeface="+mj-ea"/>
                <a:cs typeface="+mj-cs"/>
              </a:defRPr>
            </a:lvl1pPr>
          </a:lstStyle>
          <a:p>
            <a:pPr marL="0" lvl="0"/>
            <a:r>
              <a:rPr lang="en-US" dirty="0" smtClean="0"/>
              <a:t>Click to edit Master title style</a:t>
            </a:r>
            <a:endParaRPr lang="en-US" dirty="0"/>
          </a:p>
        </p:txBody>
      </p:sp>
      <p:sp>
        <p:nvSpPr>
          <p:cNvPr id="4" name="Text Placeholder 8"/>
          <p:cNvSpPr>
            <a:spLocks noGrp="1"/>
          </p:cNvSpPr>
          <p:nvPr>
            <p:ph type="body" sz="quarter" idx="13" hasCustomPrompt="1"/>
          </p:nvPr>
        </p:nvSpPr>
        <p:spPr>
          <a:xfrm>
            <a:off x="591165" y="898879"/>
            <a:ext cx="11188700" cy="777240"/>
          </a:xfrm>
          <a:prstGeom prst="rect">
            <a:avLst/>
          </a:prstGeom>
          <a:noFill/>
          <a:ln w="9525" algn="ctr">
            <a:noFill/>
            <a:miter lim="800000"/>
            <a:headEnd/>
            <a:tailEnd/>
          </a:ln>
        </p:spPr>
        <p:txBody>
          <a:bodyPr vert="horz" wrap="square" lIns="0" tIns="0" rIns="0" bIns="0" numCol="1" anchor="t" anchorCtr="0" compatLnSpc="1">
            <a:prstTxWarp prst="textNoShape">
              <a:avLst/>
            </a:prstTxWarp>
            <a:noAutofit/>
          </a:bodyPr>
          <a:lstStyle>
            <a:lvl1pPr>
              <a:defRPr lang="en-US" sz="1100" dirty="0">
                <a:latin typeface="+mj-lt"/>
                <a:cs typeface="Arial" panose="020B0604020202020204" pitchFamily="34" charset="0"/>
              </a:defRPr>
            </a:lvl1pPr>
          </a:lstStyle>
          <a:p>
            <a:pPr lvl="0" eaLnBrk="0" fontAlgn="base" hangingPunct="0">
              <a:lnSpc>
                <a:spcPct val="106000"/>
              </a:lnSpc>
              <a:spcBef>
                <a:spcPct val="40000"/>
              </a:spcBef>
              <a:spcAft>
                <a:spcPct val="0"/>
              </a:spcAft>
              <a:buClr>
                <a:schemeClr val="tx1"/>
              </a:buClr>
              <a:buSzPct val="80000"/>
              <a:buFont typeface="Wingdings" pitchFamily="2" charset="2"/>
            </a:pPr>
            <a:r>
              <a:rPr lang="en-US" dirty="0"/>
              <a:t>Click to add subtitle</a:t>
            </a:r>
          </a:p>
        </p:txBody>
      </p:sp>
      <p:sp>
        <p:nvSpPr>
          <p:cNvPr id="6" name="Rectangle 2"/>
          <p:cNvSpPr>
            <a:spLocks/>
          </p:cNvSpPr>
          <p:nvPr userDrawn="1"/>
        </p:nvSpPr>
        <p:spPr bwMode="auto">
          <a:xfrm>
            <a:off x="297499" y="6567258"/>
            <a:ext cx="3347070"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fld id="{C84F2FB2-4A16-1542-BD5E-F56870239E74}" type="slidenum">
              <a:rPr lang="en-US" sz="800" smtClean="0">
                <a:solidFill>
                  <a:schemeClr val="accent5"/>
                </a:solidFill>
                <a:latin typeface="Open Sans" charset="0"/>
                <a:ea typeface="Open Sans" charset="0"/>
                <a:cs typeface="Open Sans" charset="0"/>
                <a:sym typeface="Frutiger Next Pro Light" charset="0"/>
              </a:rPr>
              <a:t>‹#›</a:t>
            </a:fld>
            <a:r>
              <a:rPr lang="en-US" sz="800" dirty="0">
                <a:solidFill>
                  <a:schemeClr val="accent5"/>
                </a:solidFill>
                <a:latin typeface="Open Sans" charset="0"/>
                <a:ea typeface="Open Sans" charset="0"/>
                <a:cs typeface="Open Sans" charset="0"/>
                <a:sym typeface="Frutiger Next Pro Light" charset="0"/>
              </a:rPr>
              <a:t>  |  Copyright © </a:t>
            </a:r>
            <a:r>
              <a:rPr lang="en-US" sz="800" dirty="0" smtClean="0">
                <a:solidFill>
                  <a:schemeClr val="accent5"/>
                </a:solidFill>
                <a:latin typeface="Open Sans" charset="0"/>
                <a:ea typeface="Open Sans" charset="0"/>
                <a:cs typeface="Open Sans" charset="0"/>
                <a:sym typeface="Frutiger Next Pro Light" charset="0"/>
              </a:rPr>
              <a:t>2017 </a:t>
            </a:r>
            <a:r>
              <a:rPr lang="en-US" sz="800" dirty="0">
                <a:solidFill>
                  <a:schemeClr val="accent5"/>
                </a:solidFill>
                <a:latin typeface="Open Sans" charset="0"/>
                <a:ea typeface="Open Sans" charset="0"/>
                <a:cs typeface="Open Sans" charset="0"/>
                <a:sym typeface="Frutiger Next Pro Light" charset="0"/>
              </a:rPr>
              <a:t>Deloitte Development LLC. All rights reserved.</a:t>
            </a:r>
          </a:p>
        </p:txBody>
      </p:sp>
    </p:spTree>
    <p:extLst>
      <p:ext uri="{BB962C8B-B14F-4D97-AF65-F5344CB8AC3E}">
        <p14:creationId xmlns:p14="http://schemas.microsoft.com/office/powerpoint/2010/main" val="384208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ítulo d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Tree>
    <p:extLst>
      <p:ext uri="{BB962C8B-B14F-4D97-AF65-F5344CB8AC3E}">
        <p14:creationId xmlns:p14="http://schemas.microsoft.com/office/powerpoint/2010/main" val="118132471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1"/>
            <a:ext cx="11162349" cy="364400"/>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
        <p:nvSpPr>
          <p:cNvPr id="14" name="Title Placeholder 1"/>
          <p:cNvSpPr>
            <a:spLocks noGrp="1"/>
          </p:cNvSpPr>
          <p:nvPr>
            <p:ph type="title"/>
          </p:nvPr>
        </p:nvSpPr>
        <p:spPr>
          <a:xfrm>
            <a:off x="501651" y="317500"/>
            <a:ext cx="11162349" cy="334101"/>
          </a:xfrm>
          <a:prstGeom prst="rect">
            <a:avLst/>
          </a:prstGeom>
        </p:spPr>
        <p:txBody>
          <a:bodyPr vert="horz" lIns="0" tIns="0" rIns="0" bIns="0" rtlCol="0" anchor="t" anchorCtr="0">
            <a:noAutofit/>
          </a:bodyPr>
          <a:lstStyle>
            <a:lvl1pPr>
              <a:defRPr/>
            </a:lvl1pPr>
          </a:lstStyle>
          <a:p>
            <a:r>
              <a:rPr lang="en-US" noProof="0" smtClean="0"/>
              <a:t>Click to edit Master title style</a:t>
            </a:r>
            <a:endParaRPr lang="en-US" noProof="0" dirty="0"/>
          </a:p>
        </p:txBody>
      </p:sp>
      <p:sp>
        <p:nvSpPr>
          <p:cNvPr id="8" name="Text Placeholder 18"/>
          <p:cNvSpPr>
            <a:spLocks noGrp="1"/>
          </p:cNvSpPr>
          <p:nvPr>
            <p:ph idx="1"/>
          </p:nvPr>
        </p:nvSpPr>
        <p:spPr>
          <a:xfrm>
            <a:off x="501651" y="1665289"/>
            <a:ext cx="11165416" cy="4713911"/>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15432997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New Layout">
    <p:spTree>
      <p:nvGrpSpPr>
        <p:cNvPr id="1" name=""/>
        <p:cNvGrpSpPr/>
        <p:nvPr/>
      </p:nvGrpSpPr>
      <p:grpSpPr>
        <a:xfrm>
          <a:off x="0" y="0"/>
          <a:ext cx="0" cy="0"/>
          <a:chOff x="0" y="0"/>
          <a:chExt cx="0" cy="0"/>
        </a:xfrm>
      </p:grpSpPr>
      <p:sp>
        <p:nvSpPr>
          <p:cNvPr id="2" name="Title 1"/>
          <p:cNvSpPr>
            <a:spLocks noGrp="1"/>
          </p:cNvSpPr>
          <p:nvPr>
            <p:ph type="title"/>
          </p:nvPr>
        </p:nvSpPr>
        <p:spPr>
          <a:xfrm>
            <a:off x="548641" y="228599"/>
            <a:ext cx="11188700" cy="557784"/>
          </a:xfrm>
          <a:noFill/>
          <a:ln w="9525">
            <a:noFill/>
            <a:miter lim="800000"/>
            <a:headEnd/>
            <a:tailEnd/>
          </a:ln>
        </p:spPr>
        <p:txBody>
          <a:bodyPr vert="horz" wrap="square" lIns="0" tIns="0" rIns="0" bIns="0" numCol="1" rtlCol="0" anchor="b" anchorCtr="0" compatLnSpc="1">
            <a:prstTxWarp prst="textNoShape">
              <a:avLst/>
            </a:prstTxWarp>
            <a:normAutofit/>
          </a:bodyPr>
          <a:lstStyle>
            <a:lvl1pPr marL="0" algn="l" defTabSz="914400" rtl="0" eaLnBrk="1" latinLnBrk="0" hangingPunct="1">
              <a:spcBef>
                <a:spcPct val="0"/>
              </a:spcBef>
              <a:buNone/>
              <a:defRPr lang="en-US" sz="2000" kern="1200" dirty="0">
                <a:solidFill>
                  <a:schemeClr val="tx1"/>
                </a:solidFill>
                <a:latin typeface="+mj-lt"/>
                <a:ea typeface="+mj-ea"/>
                <a:cs typeface="+mj-cs"/>
              </a:defRPr>
            </a:lvl1pPr>
          </a:lstStyle>
          <a:p>
            <a:pPr marL="0" lvl="0"/>
            <a:r>
              <a:rPr lang="en-US" dirty="0" smtClean="0"/>
              <a:t>Click to edit Master title style</a:t>
            </a:r>
            <a:endParaRPr lang="en-US" dirty="0"/>
          </a:p>
        </p:txBody>
      </p:sp>
    </p:spTree>
    <p:extLst>
      <p:ext uri="{BB962C8B-B14F-4D97-AF65-F5344CB8AC3E}">
        <p14:creationId xmlns:p14="http://schemas.microsoft.com/office/powerpoint/2010/main" val="2391051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Divider, Image Top">
    <p:bg>
      <p:bgPr>
        <a:solidFill>
          <a:schemeClr val="tx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1"/>
            <a:ext cx="12192000" cy="3972393"/>
          </a:xfrm>
          <a:solidFill>
            <a:schemeClr val="tx1"/>
          </a:solidFill>
        </p:spPr>
        <p:txBody>
          <a:bodyPr anchor="ctr"/>
          <a:lstStyle>
            <a:lvl1pPr marL="0" indent="0" algn="ctr">
              <a:buNone/>
              <a:defRPr>
                <a:solidFill>
                  <a:srgbClr val="FFFFFF"/>
                </a:solidFill>
              </a:defRPr>
            </a:lvl1pPr>
          </a:lstStyle>
          <a:p>
            <a:r>
              <a:rPr lang="en-US" dirty="0"/>
              <a:t>Drag picture to placeholder or click icon to add</a:t>
            </a:r>
          </a:p>
        </p:txBody>
      </p:sp>
      <p:sp>
        <p:nvSpPr>
          <p:cNvPr id="3" name="Title 1"/>
          <p:cNvSpPr>
            <a:spLocks noGrp="1"/>
          </p:cNvSpPr>
          <p:nvPr>
            <p:ph type="title" hasCustomPrompt="1"/>
          </p:nvPr>
        </p:nvSpPr>
        <p:spPr>
          <a:xfrm>
            <a:off x="914400" y="4092315"/>
            <a:ext cx="10363200" cy="1385500"/>
          </a:xfrm>
        </p:spPr>
        <p:txBody>
          <a:bodyPr vert="horz" lIns="0" tIns="182880" rIns="0" bIns="0" rtlCol="0" anchor="b" anchorCtr="0">
            <a:normAutofit/>
          </a:bodyPr>
          <a:lstStyle>
            <a:lvl1pPr>
              <a:defRPr lang="en-US" sz="4400" b="1" dirty="0">
                <a:solidFill>
                  <a:sysClr val="windowText" lastClr="000000"/>
                </a:solidFill>
                <a:latin typeface="+mn-lt"/>
              </a:defRPr>
            </a:lvl1pPr>
          </a:lstStyle>
          <a:p>
            <a:pPr lvl="0">
              <a:lnSpc>
                <a:spcPct val="85000"/>
              </a:lnSpc>
            </a:pPr>
            <a:r>
              <a:rPr lang="en-US" dirty="0"/>
              <a:t>Divider</a:t>
            </a:r>
          </a:p>
        </p:txBody>
      </p:sp>
      <p:sp>
        <p:nvSpPr>
          <p:cNvPr id="4" name="Text Placeholder 4"/>
          <p:cNvSpPr>
            <a:spLocks noGrp="1"/>
          </p:cNvSpPr>
          <p:nvPr>
            <p:ph type="body" sz="quarter" idx="10" hasCustomPrompt="1"/>
          </p:nvPr>
        </p:nvSpPr>
        <p:spPr>
          <a:xfrm>
            <a:off x="914403" y="5717660"/>
            <a:ext cx="10363200" cy="621931"/>
          </a:xfrm>
        </p:spPr>
        <p:txBody>
          <a:bodyPr vert="horz" lIns="0" tIns="0" rIns="0" bIns="0" rtlCol="0">
            <a:noAutofit/>
          </a:bodyPr>
          <a:lstStyle>
            <a:lvl1pPr marL="0" indent="0">
              <a:buNone/>
              <a:defRPr lang="en-US" sz="1800" dirty="0"/>
            </a:lvl1pPr>
          </a:lstStyle>
          <a:p>
            <a:pPr marL="228600" lvl="0" indent="-228600">
              <a:lnSpc>
                <a:spcPct val="130000"/>
              </a:lnSpc>
            </a:pPr>
            <a:r>
              <a:rPr lang="en-US" dirty="0"/>
              <a:t>Subtitle</a:t>
            </a:r>
          </a:p>
        </p:txBody>
      </p:sp>
    </p:spTree>
    <p:extLst>
      <p:ext uri="{BB962C8B-B14F-4D97-AF65-F5344CB8AC3E}">
        <p14:creationId xmlns:p14="http://schemas.microsoft.com/office/powerpoint/2010/main" val="479657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01651" y="1665289"/>
            <a:ext cx="9277349" cy="4716463"/>
          </a:xfrm>
          <a:prstGeom prst="rect">
            <a:avLst/>
          </a:prstGeom>
        </p:spPr>
        <p:txBody>
          <a:bodyPr/>
          <a:lstStyle>
            <a:lvl1pPr>
              <a:tabLst>
                <a:tab pos="6729413" algn="r"/>
              </a:tabLst>
              <a:defRPr/>
            </a:lvl1pPr>
            <a:lvl2pPr>
              <a:tabLst>
                <a:tab pos="6729413" algn="r"/>
              </a:tabLst>
              <a:defRPr/>
            </a:lvl2pPr>
            <a:lvl3pPr>
              <a:tabLst>
                <a:tab pos="6729413" algn="r"/>
              </a:tabLst>
              <a:defRPr/>
            </a:lvl3pPr>
            <a:lvl4pPr>
              <a:tabLst>
                <a:tab pos="6729413" algn="r"/>
              </a:tabLst>
              <a:defRPr/>
            </a:lvl4pPr>
            <a:lvl5pPr>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Placeholder 1"/>
          <p:cNvSpPr>
            <a:spLocks noGrp="1"/>
          </p:cNvSpPr>
          <p:nvPr>
            <p:ph type="title" hasCustomPrompt="1"/>
          </p:nvPr>
        </p:nvSpPr>
        <p:spPr>
          <a:xfrm>
            <a:off x="501652" y="317500"/>
            <a:ext cx="11180232"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197908500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2216" name="think-cell Slide" r:id="rId4" imgW="470" imgH="469" progId="TCLayout.ActiveDocument.1">
                  <p:embed/>
                </p:oleObj>
              </mc:Choice>
              <mc:Fallback>
                <p:oleObj name="think-cell Slide" r:id="rId4" imgW="470" imgH="469" progId="TCLayout.ActiveDocument.1">
                  <p:embed/>
                  <p:pic>
                    <p:nvPicPr>
                      <p:cNvPr id="2" name="Object 1"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9" name="Text Placeholder 8"/>
          <p:cNvSpPr>
            <a:spLocks noGrp="1"/>
          </p:cNvSpPr>
          <p:nvPr>
            <p:ph type="body" sz="quarter" idx="13" hasCustomPrompt="1"/>
          </p:nvPr>
        </p:nvSpPr>
        <p:spPr>
          <a:xfrm>
            <a:off x="501651" y="651602"/>
            <a:ext cx="11162349" cy="221599"/>
          </a:xfrm>
          <a:prstGeom prst="rect">
            <a:avLst/>
          </a:prstGeom>
          <a:noFill/>
          <a:ln w="9525">
            <a:noFill/>
            <a:miter lim="800000"/>
            <a:headEnd/>
            <a:tailEnd/>
          </a:ln>
        </p:spPr>
        <p:txBody>
          <a:bodyPr vert="horz" lIns="0" tIns="0" rIns="0" bIns="0" rtlCol="0">
            <a:spAutoFit/>
          </a:bodyPr>
          <a:lstStyle>
            <a:lvl1pPr>
              <a:defRPr lang="en-US" sz="1600" dirty="0">
                <a:latin typeface="Arial" pitchFamily="34" charset="0"/>
                <a:cs typeface="Arial" pitchFamily="34" charset="0"/>
              </a:defRPr>
            </a:lvl1pPr>
          </a:lstStyle>
          <a:p>
            <a:pPr lvl="0" eaLnBrk="0" fontAlgn="base" hangingPunct="0">
              <a:lnSpc>
                <a:spcPct val="90000"/>
              </a:lnSpc>
              <a:spcBef>
                <a:spcPct val="0"/>
              </a:spcBef>
              <a:spcAft>
                <a:spcPct val="0"/>
              </a:spcAft>
            </a:pPr>
            <a:r>
              <a:rPr lang="en-US" dirty="0"/>
              <a:t>Click to add subtitle</a:t>
            </a:r>
          </a:p>
        </p:txBody>
      </p:sp>
      <p:sp>
        <p:nvSpPr>
          <p:cNvPr id="14" name="Title Placeholder 1"/>
          <p:cNvSpPr>
            <a:spLocks noGrp="1"/>
          </p:cNvSpPr>
          <p:nvPr>
            <p:ph type="title"/>
          </p:nvPr>
        </p:nvSpPr>
        <p:spPr>
          <a:xfrm>
            <a:off x="501651" y="317500"/>
            <a:ext cx="11162349" cy="334101"/>
          </a:xfrm>
          <a:prstGeom prst="rect">
            <a:avLst/>
          </a:prstGeom>
        </p:spPr>
        <p:txBody>
          <a:bodyPr vert="horz" lIns="0" tIns="0" rIns="0" bIns="0" rtlCol="0" anchor="t" anchorCtr="0">
            <a:noAutofit/>
          </a:bodyPr>
          <a:lstStyle>
            <a:lvl1pPr>
              <a:defRPr/>
            </a:lvl1pPr>
          </a:lstStyle>
          <a:p>
            <a:r>
              <a:rPr lang="en-US" noProof="0" smtClean="0"/>
              <a:t>Click to edit Master title style</a:t>
            </a:r>
            <a:endParaRPr lang="en-US" noProof="0" dirty="0"/>
          </a:p>
        </p:txBody>
      </p:sp>
      <p:sp>
        <p:nvSpPr>
          <p:cNvPr id="8" name="Text Placeholder 18"/>
          <p:cNvSpPr>
            <a:spLocks noGrp="1"/>
          </p:cNvSpPr>
          <p:nvPr>
            <p:ph idx="1"/>
          </p:nvPr>
        </p:nvSpPr>
        <p:spPr>
          <a:xfrm>
            <a:off x="501651" y="1665289"/>
            <a:ext cx="11165416" cy="4713911"/>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10075603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341221" y="2125013"/>
            <a:ext cx="5349129" cy="3996000"/>
          </a:xfrm>
        </p:spPr>
        <p:txBody>
          <a:bodyPr/>
          <a:lstStyle/>
          <a:p>
            <a:r>
              <a:rPr lang="en-US" smtClean="0"/>
              <a:t>Click icon to add chart</a:t>
            </a:r>
            <a:endParaRPr lang="en-GB" dirty="0"/>
          </a:p>
        </p:txBody>
      </p:sp>
      <p:sp>
        <p:nvSpPr>
          <p:cNvPr id="6" name="Text Placeholder 5"/>
          <p:cNvSpPr>
            <a:spLocks noGrp="1"/>
          </p:cNvSpPr>
          <p:nvPr>
            <p:ph type="body" sz="quarter" idx="22"/>
          </p:nvPr>
        </p:nvSpPr>
        <p:spPr>
          <a:xfrm>
            <a:off x="6341222" y="1665288"/>
            <a:ext cx="5349129" cy="420687"/>
          </a:xfrm>
        </p:spPr>
        <p:txBody>
          <a:bodyPr/>
          <a:lstStyle/>
          <a:p>
            <a:pPr lvl="0"/>
            <a:r>
              <a:rPr lang="en-US" noProof="0" smtClean="0"/>
              <a:t>Click to edit Master text styles</a:t>
            </a:r>
          </a:p>
        </p:txBody>
      </p:sp>
      <p:sp>
        <p:nvSpPr>
          <p:cNvPr id="11" name="Text Placeholder 8"/>
          <p:cNvSpPr>
            <a:spLocks noGrp="1"/>
          </p:cNvSpPr>
          <p:nvPr>
            <p:ph type="body" sz="quarter" idx="13" hasCustomPrompt="1"/>
          </p:nvPr>
        </p:nvSpPr>
        <p:spPr>
          <a:xfrm>
            <a:off x="501650" y="651602"/>
            <a:ext cx="11188700" cy="221599"/>
          </a:xfrm>
          <a:prstGeom prst="rect">
            <a:avLst/>
          </a:prstGeom>
          <a:noFill/>
          <a:ln w="9525">
            <a:noFill/>
            <a:miter lim="800000"/>
            <a:headEnd/>
            <a:tailEnd/>
          </a:ln>
        </p:spPr>
        <p:txBody>
          <a:bodyPr vert="horz" lIns="0" tIns="0" rIns="0" bIns="0" rtlCol="0">
            <a:spAutoFit/>
          </a:bodyPr>
          <a:lstStyle>
            <a:lvl1pPr>
              <a:defRPr lang="en-US" sz="1600" dirty="0">
                <a:latin typeface="Arial" pitchFamily="34" charset="0"/>
                <a:cs typeface="Arial" pitchFamily="34" charset="0"/>
              </a:defRPr>
            </a:lvl1pPr>
          </a:lstStyle>
          <a:p>
            <a:pPr lvl="0" eaLnBrk="0" fontAlgn="base" hangingPunct="0">
              <a:lnSpc>
                <a:spcPct val="90000"/>
              </a:lnSpc>
              <a:spcBef>
                <a:spcPct val="0"/>
              </a:spcBef>
              <a:spcAft>
                <a:spcPct val="0"/>
              </a:spcAft>
            </a:pPr>
            <a:r>
              <a:rPr lang="en-US" dirty="0"/>
              <a:t>Click to add subtitle</a:t>
            </a:r>
          </a:p>
        </p:txBody>
      </p:sp>
      <p:sp>
        <p:nvSpPr>
          <p:cNvPr id="13" name="Title Placeholder 1"/>
          <p:cNvSpPr>
            <a:spLocks noGrp="1"/>
          </p:cNvSpPr>
          <p:nvPr>
            <p:ph type="title" hasCustomPrompt="1"/>
          </p:nvPr>
        </p:nvSpPr>
        <p:spPr>
          <a:xfrm>
            <a:off x="501650" y="317500"/>
            <a:ext cx="11188700" cy="334101"/>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5" name="Text Placeholder 7"/>
          <p:cNvSpPr>
            <a:spLocks noGrp="1"/>
          </p:cNvSpPr>
          <p:nvPr>
            <p:ph type="body" sz="quarter" idx="23"/>
          </p:nvPr>
        </p:nvSpPr>
        <p:spPr>
          <a:xfrm>
            <a:off x="501649" y="6121014"/>
            <a:ext cx="11165419" cy="260737"/>
          </a:xfrm>
        </p:spPr>
        <p:txBody>
          <a:bodyPr>
            <a:normAutofit/>
          </a:bodyPr>
          <a:lstStyle>
            <a:lvl1pPr>
              <a:spcAft>
                <a:spcPts val="0"/>
              </a:spcAft>
              <a:defRPr sz="900"/>
            </a:lvl1pPr>
          </a:lstStyle>
          <a:p>
            <a:pPr lvl="0"/>
            <a:r>
              <a:rPr lang="en-US" smtClean="0"/>
              <a:t>Click to edit Master text styles</a:t>
            </a:r>
          </a:p>
        </p:txBody>
      </p:sp>
      <p:sp>
        <p:nvSpPr>
          <p:cNvPr id="9" name="Chart Placeholder 2"/>
          <p:cNvSpPr>
            <a:spLocks noGrp="1"/>
          </p:cNvSpPr>
          <p:nvPr>
            <p:ph type="chart" sz="quarter" idx="24"/>
          </p:nvPr>
        </p:nvSpPr>
        <p:spPr>
          <a:xfrm>
            <a:off x="501651" y="2125013"/>
            <a:ext cx="5339063" cy="3996000"/>
          </a:xfrm>
        </p:spPr>
        <p:txBody>
          <a:bodyPr/>
          <a:lstStyle/>
          <a:p>
            <a:r>
              <a:rPr lang="en-US" smtClean="0"/>
              <a:t>Click icon to add chart</a:t>
            </a:r>
            <a:endParaRPr lang="en-GB" dirty="0"/>
          </a:p>
        </p:txBody>
      </p:sp>
      <p:sp>
        <p:nvSpPr>
          <p:cNvPr id="12" name="Text Placeholder 5"/>
          <p:cNvSpPr>
            <a:spLocks noGrp="1"/>
          </p:cNvSpPr>
          <p:nvPr>
            <p:ph type="body" sz="quarter" idx="25"/>
          </p:nvPr>
        </p:nvSpPr>
        <p:spPr>
          <a:xfrm>
            <a:off x="501649" y="1665288"/>
            <a:ext cx="5339064" cy="420687"/>
          </a:xfrm>
        </p:spPr>
        <p:txBody>
          <a:bodyPr/>
          <a:lstStyle/>
          <a:p>
            <a:pPr lvl="0"/>
            <a:r>
              <a:rPr lang="en-US" noProof="0" smtClean="0"/>
              <a:t>Click to edit Master text styles</a:t>
            </a:r>
          </a:p>
        </p:txBody>
      </p:sp>
    </p:spTree>
    <p:extLst>
      <p:ext uri="{BB962C8B-B14F-4D97-AF65-F5344CB8AC3E}">
        <p14:creationId xmlns:p14="http://schemas.microsoft.com/office/powerpoint/2010/main" val="184588192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1"/>
            <a:ext cx="11188700" cy="334101"/>
          </a:xfrm>
        </p:spPr>
        <p:txBody>
          <a:bodyPr/>
          <a:lstStyle/>
          <a:p>
            <a:r>
              <a:rPr lang="en-US" smtClean="0"/>
              <a:t>Click to edit Master title style</a:t>
            </a:r>
            <a:endParaRPr lang="en-GB" dirty="0"/>
          </a:p>
        </p:txBody>
      </p:sp>
      <p:sp>
        <p:nvSpPr>
          <p:cNvPr id="4" name="Picture Placeholder 6"/>
          <p:cNvSpPr>
            <a:spLocks noGrp="1"/>
          </p:cNvSpPr>
          <p:nvPr>
            <p:ph type="pic" sz="quarter" idx="13"/>
          </p:nvPr>
        </p:nvSpPr>
        <p:spPr>
          <a:xfrm>
            <a:off x="501649" y="1700213"/>
            <a:ext cx="2712000" cy="1260000"/>
          </a:xfrm>
        </p:spPr>
        <p:txBody>
          <a:bodyPr lIns="0" tIns="0" rIns="0" bIns="0">
            <a:noAutofit/>
          </a:bodyPr>
          <a:lstStyle/>
          <a:p>
            <a:r>
              <a:rPr lang="en-US" noProof="0" smtClean="0"/>
              <a:t>Click icon to add picture</a:t>
            </a:r>
            <a:endParaRPr lang="en-US" noProof="0" dirty="0"/>
          </a:p>
        </p:txBody>
      </p:sp>
      <p:sp>
        <p:nvSpPr>
          <p:cNvPr id="5" name="Picture Placeholder 6"/>
          <p:cNvSpPr>
            <a:spLocks noGrp="1"/>
          </p:cNvSpPr>
          <p:nvPr>
            <p:ph type="pic" sz="quarter" idx="14"/>
          </p:nvPr>
        </p:nvSpPr>
        <p:spPr>
          <a:xfrm>
            <a:off x="3327216" y="1700213"/>
            <a:ext cx="2712000" cy="1260000"/>
          </a:xfrm>
        </p:spPr>
        <p:txBody>
          <a:bodyPr lIns="0" tIns="0" rIns="0" bIns="0">
            <a:noAutofit/>
          </a:bodyPr>
          <a:lstStyle/>
          <a:p>
            <a:r>
              <a:rPr lang="en-US" noProof="0" smtClean="0"/>
              <a:t>Click icon to add picture</a:t>
            </a:r>
            <a:endParaRPr lang="en-US" noProof="0" dirty="0"/>
          </a:p>
        </p:txBody>
      </p:sp>
      <p:sp>
        <p:nvSpPr>
          <p:cNvPr id="6" name="Picture Placeholder 6"/>
          <p:cNvSpPr>
            <a:spLocks noGrp="1"/>
          </p:cNvSpPr>
          <p:nvPr>
            <p:ph type="pic" sz="quarter" idx="15"/>
          </p:nvPr>
        </p:nvSpPr>
        <p:spPr>
          <a:xfrm>
            <a:off x="6152783" y="1700213"/>
            <a:ext cx="2712000" cy="1260000"/>
          </a:xfrm>
        </p:spPr>
        <p:txBody>
          <a:bodyPr lIns="0" tIns="0" rIns="0" bIns="0">
            <a:noAutofit/>
          </a:bodyPr>
          <a:lstStyle/>
          <a:p>
            <a:r>
              <a:rPr lang="en-US" noProof="0" smtClean="0"/>
              <a:t>Click icon to add picture</a:t>
            </a:r>
            <a:endParaRPr lang="en-US" noProof="0" dirty="0"/>
          </a:p>
        </p:txBody>
      </p:sp>
      <p:sp>
        <p:nvSpPr>
          <p:cNvPr id="7" name="Picture Placeholder 6"/>
          <p:cNvSpPr>
            <a:spLocks noGrp="1"/>
          </p:cNvSpPr>
          <p:nvPr>
            <p:ph type="pic" sz="quarter" idx="16"/>
          </p:nvPr>
        </p:nvSpPr>
        <p:spPr>
          <a:xfrm>
            <a:off x="8978351" y="1700213"/>
            <a:ext cx="2712000" cy="1260000"/>
          </a:xfrm>
        </p:spPr>
        <p:txBody>
          <a:bodyPr lIns="0" tIns="0" rIns="0" bIns="0">
            <a:noAutofit/>
          </a:bodyPr>
          <a:lstStyle/>
          <a:p>
            <a:r>
              <a:rPr lang="en-US" noProof="0" smtClean="0"/>
              <a:t>Click icon to add picture</a:t>
            </a:r>
            <a:endParaRPr lang="en-US" noProof="0" dirty="0"/>
          </a:p>
        </p:txBody>
      </p:sp>
      <p:sp>
        <p:nvSpPr>
          <p:cNvPr id="9" name="Text Placeholder 8"/>
          <p:cNvSpPr>
            <a:spLocks noGrp="1"/>
          </p:cNvSpPr>
          <p:nvPr>
            <p:ph type="body" sz="quarter" idx="17"/>
          </p:nvPr>
        </p:nvSpPr>
        <p:spPr>
          <a:xfrm>
            <a:off x="501650" y="3124200"/>
            <a:ext cx="2720468" cy="3257548"/>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0" name="Text Placeholder 8"/>
          <p:cNvSpPr>
            <a:spLocks noGrp="1"/>
          </p:cNvSpPr>
          <p:nvPr>
            <p:ph type="body" sz="quarter" idx="18"/>
          </p:nvPr>
        </p:nvSpPr>
        <p:spPr>
          <a:xfrm>
            <a:off x="6149963" y="3120551"/>
            <a:ext cx="2712000" cy="3261199"/>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1" name="Text Placeholder 8"/>
          <p:cNvSpPr>
            <a:spLocks noGrp="1"/>
          </p:cNvSpPr>
          <p:nvPr>
            <p:ph type="body" sz="quarter" idx="19"/>
          </p:nvPr>
        </p:nvSpPr>
        <p:spPr>
          <a:xfrm>
            <a:off x="3330040" y="3124200"/>
            <a:ext cx="2712000" cy="3257549"/>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2" name="Text Placeholder 8"/>
          <p:cNvSpPr>
            <a:spLocks noGrp="1"/>
          </p:cNvSpPr>
          <p:nvPr>
            <p:ph type="body" sz="quarter" idx="20"/>
          </p:nvPr>
        </p:nvSpPr>
        <p:spPr>
          <a:xfrm>
            <a:off x="8993169" y="3108508"/>
            <a:ext cx="2697183" cy="3273240"/>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3" name="Text Placeholder 8"/>
          <p:cNvSpPr>
            <a:spLocks noGrp="1"/>
          </p:cNvSpPr>
          <p:nvPr>
            <p:ph type="body" sz="quarter" idx="21" hasCustomPrompt="1"/>
          </p:nvPr>
        </p:nvSpPr>
        <p:spPr>
          <a:xfrm>
            <a:off x="501650" y="651602"/>
            <a:ext cx="11188701" cy="221599"/>
          </a:xfrm>
          <a:prstGeom prst="rect">
            <a:avLst/>
          </a:prstGeom>
          <a:noFill/>
          <a:ln w="9525">
            <a:noFill/>
            <a:miter lim="800000"/>
            <a:headEnd/>
            <a:tailEnd/>
          </a:ln>
        </p:spPr>
        <p:txBody>
          <a:bodyPr vert="horz" lIns="0" tIns="0" rIns="0" bIns="0" rtlCol="0">
            <a:spAutoFit/>
          </a:bodyPr>
          <a:lstStyle>
            <a:lvl1pPr>
              <a:defRPr lang="en-US" sz="1600" dirty="0">
                <a:latin typeface="Arial" pitchFamily="34" charset="0"/>
                <a:cs typeface="Arial" pitchFamily="34" charset="0"/>
              </a:defRPr>
            </a:lvl1pPr>
          </a:lstStyle>
          <a:p>
            <a:pPr lvl="0" eaLnBrk="0" fontAlgn="base" hangingPunct="0">
              <a:lnSpc>
                <a:spcPct val="90000"/>
              </a:lnSpc>
              <a:spcBef>
                <a:spcPct val="0"/>
              </a:spcBef>
              <a:spcAft>
                <a:spcPct val="0"/>
              </a:spcAft>
            </a:pPr>
            <a:r>
              <a:rPr lang="en-US" dirty="0"/>
              <a:t>Click to add subtitle</a:t>
            </a:r>
          </a:p>
        </p:txBody>
      </p:sp>
    </p:spTree>
    <p:extLst>
      <p:ext uri="{BB962C8B-B14F-4D97-AF65-F5344CB8AC3E}">
        <p14:creationId xmlns:p14="http://schemas.microsoft.com/office/powerpoint/2010/main" val="99820355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1"/>
            <a:ext cx="11188700" cy="334101"/>
          </a:xfrm>
        </p:spPr>
        <p:txBody>
          <a:bodyPr/>
          <a:lstStyle/>
          <a:p>
            <a:r>
              <a:rPr lang="en-US" noProof="0" smtClean="0"/>
              <a:t>Click to edit Master title style</a:t>
            </a:r>
            <a:endParaRPr lang="en-US" noProof="0" dirty="0"/>
          </a:p>
        </p:txBody>
      </p:sp>
      <p:sp>
        <p:nvSpPr>
          <p:cNvPr id="4" name="Rectangle 3"/>
          <p:cNvSpPr/>
          <p:nvPr userDrawn="1"/>
        </p:nvSpPr>
        <p:spPr>
          <a:xfrm>
            <a:off x="504000" y="1707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schemeClr val="bg1"/>
              </a:solidFill>
            </a:endParaRPr>
          </a:p>
        </p:txBody>
      </p:sp>
      <p:sp>
        <p:nvSpPr>
          <p:cNvPr id="5" name="Rectangle 4"/>
          <p:cNvSpPr/>
          <p:nvPr userDrawn="1"/>
        </p:nvSpPr>
        <p:spPr>
          <a:xfrm>
            <a:off x="6224085" y="1700213"/>
            <a:ext cx="5475067"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schemeClr val="bg1"/>
              </a:solidFill>
            </a:endParaRPr>
          </a:p>
        </p:txBody>
      </p:sp>
      <p:sp>
        <p:nvSpPr>
          <p:cNvPr id="6" name="Rectangle 5"/>
          <p:cNvSpPr/>
          <p:nvPr userDrawn="1"/>
        </p:nvSpPr>
        <p:spPr>
          <a:xfrm>
            <a:off x="504000" y="4065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schemeClr val="bg1"/>
              </a:solidFill>
            </a:endParaRPr>
          </a:p>
        </p:txBody>
      </p:sp>
      <p:sp>
        <p:nvSpPr>
          <p:cNvPr id="7" name="Rectangle 6"/>
          <p:cNvSpPr/>
          <p:nvPr userDrawn="1"/>
        </p:nvSpPr>
        <p:spPr>
          <a:xfrm>
            <a:off x="6224085" y="4065173"/>
            <a:ext cx="547506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schemeClr val="bg1"/>
              </a:solidFill>
            </a:endParaRPr>
          </a:p>
        </p:txBody>
      </p:sp>
      <p:sp>
        <p:nvSpPr>
          <p:cNvPr id="8" name="Picture Placeholder 11"/>
          <p:cNvSpPr>
            <a:spLocks noGrp="1"/>
          </p:cNvSpPr>
          <p:nvPr>
            <p:ph type="pic" sz="quarter" idx="25"/>
          </p:nvPr>
        </p:nvSpPr>
        <p:spPr>
          <a:xfrm>
            <a:off x="504000" y="1880213"/>
            <a:ext cx="1968000" cy="1476000"/>
          </a:xfrm>
        </p:spPr>
        <p:txBody>
          <a:bodyPr/>
          <a:lstStyle>
            <a:lvl1pPr algn="ctr">
              <a:defRPr/>
            </a:lvl1pPr>
          </a:lstStyle>
          <a:p>
            <a:r>
              <a:rPr lang="en-US" smtClean="0"/>
              <a:t>Click icon to add picture</a:t>
            </a:r>
            <a:endParaRPr lang="en-GB" dirty="0"/>
          </a:p>
        </p:txBody>
      </p:sp>
      <p:sp>
        <p:nvSpPr>
          <p:cNvPr id="9" name="Picture Placeholder 11"/>
          <p:cNvSpPr>
            <a:spLocks noGrp="1"/>
          </p:cNvSpPr>
          <p:nvPr>
            <p:ph type="pic" sz="quarter" idx="27"/>
          </p:nvPr>
        </p:nvSpPr>
        <p:spPr>
          <a:xfrm>
            <a:off x="6224085" y="1880213"/>
            <a:ext cx="1968000" cy="1476000"/>
          </a:xfrm>
        </p:spPr>
        <p:txBody>
          <a:bodyPr/>
          <a:lstStyle>
            <a:lvl1pPr algn="ctr">
              <a:defRPr/>
            </a:lvl1pPr>
          </a:lstStyle>
          <a:p>
            <a:r>
              <a:rPr lang="en-US" smtClean="0"/>
              <a:t>Click icon to add picture</a:t>
            </a:r>
            <a:endParaRPr lang="en-GB" dirty="0"/>
          </a:p>
        </p:txBody>
      </p:sp>
      <p:sp>
        <p:nvSpPr>
          <p:cNvPr id="10" name="Picture Placeholder 11"/>
          <p:cNvSpPr>
            <a:spLocks noGrp="1"/>
          </p:cNvSpPr>
          <p:nvPr>
            <p:ph type="pic" sz="quarter" idx="29"/>
          </p:nvPr>
        </p:nvSpPr>
        <p:spPr>
          <a:xfrm>
            <a:off x="504000" y="4256213"/>
            <a:ext cx="1968000" cy="1476000"/>
          </a:xfrm>
        </p:spPr>
        <p:txBody>
          <a:bodyPr/>
          <a:lstStyle>
            <a:lvl1pPr algn="ctr">
              <a:defRPr/>
            </a:lvl1pPr>
          </a:lstStyle>
          <a:p>
            <a:r>
              <a:rPr lang="en-US" smtClean="0"/>
              <a:t>Click icon to add picture</a:t>
            </a:r>
            <a:endParaRPr lang="en-GB" dirty="0"/>
          </a:p>
        </p:txBody>
      </p:sp>
      <p:sp>
        <p:nvSpPr>
          <p:cNvPr id="11" name="Picture Placeholder 11"/>
          <p:cNvSpPr>
            <a:spLocks noGrp="1"/>
          </p:cNvSpPr>
          <p:nvPr>
            <p:ph type="pic" sz="quarter" idx="31"/>
          </p:nvPr>
        </p:nvSpPr>
        <p:spPr>
          <a:xfrm>
            <a:off x="6224085" y="4256213"/>
            <a:ext cx="1968000" cy="1476000"/>
          </a:xfrm>
        </p:spPr>
        <p:txBody>
          <a:bodyPr/>
          <a:lstStyle>
            <a:lvl1pPr algn="ctr">
              <a:defRPr/>
            </a:lvl1pPr>
          </a:lstStyle>
          <a:p>
            <a:r>
              <a:rPr lang="en-US" smtClean="0"/>
              <a:t>Click icon to add picture</a:t>
            </a:r>
            <a:endParaRPr lang="en-GB" dirty="0"/>
          </a:p>
        </p:txBody>
      </p:sp>
      <p:sp>
        <p:nvSpPr>
          <p:cNvPr id="13" name="Text Placeholder 12"/>
          <p:cNvSpPr>
            <a:spLocks noGrp="1"/>
          </p:cNvSpPr>
          <p:nvPr>
            <p:ph type="body" sz="quarter" idx="32"/>
          </p:nvPr>
        </p:nvSpPr>
        <p:spPr>
          <a:xfrm>
            <a:off x="2683483" y="1880213"/>
            <a:ext cx="3288000" cy="1944000"/>
          </a:xfrm>
        </p:spPr>
        <p:txBody>
          <a:bodyPr/>
          <a:lstStyle>
            <a:lvl1pPr>
              <a:spcAft>
                <a:spcPts val="0"/>
              </a:spcAft>
              <a:defRPr b="1"/>
            </a:lvl1pPr>
            <a:lvl2pPr>
              <a:spcAft>
                <a:spcPts val="0"/>
              </a:spcAft>
              <a:defRPr b="0"/>
            </a:lvl2pPr>
          </a:lstStyle>
          <a:p>
            <a:pPr lvl="0"/>
            <a:r>
              <a:rPr lang="en-US" smtClean="0"/>
              <a:t>Click to edit Master text styles</a:t>
            </a:r>
          </a:p>
          <a:p>
            <a:pPr lvl="1"/>
            <a:r>
              <a:rPr lang="en-US" smtClean="0"/>
              <a:t>Second level</a:t>
            </a:r>
          </a:p>
        </p:txBody>
      </p:sp>
      <p:sp>
        <p:nvSpPr>
          <p:cNvPr id="14" name="Text Placeholder 12"/>
          <p:cNvSpPr>
            <a:spLocks noGrp="1"/>
          </p:cNvSpPr>
          <p:nvPr>
            <p:ph type="body" sz="quarter" idx="33"/>
          </p:nvPr>
        </p:nvSpPr>
        <p:spPr>
          <a:xfrm>
            <a:off x="8396560" y="1880213"/>
            <a:ext cx="3302592" cy="1944000"/>
          </a:xfrm>
        </p:spPr>
        <p:txBody>
          <a:bodyPr/>
          <a:lstStyle>
            <a:lvl1pPr>
              <a:spcAft>
                <a:spcPts val="0"/>
              </a:spcAft>
              <a:defRPr b="1"/>
            </a:lvl1pPr>
            <a:lvl2pPr>
              <a:spcAft>
                <a:spcPts val="0"/>
              </a:spcAft>
              <a:defRPr b="0"/>
            </a:lvl2pPr>
          </a:lstStyle>
          <a:p>
            <a:pPr lvl="0"/>
            <a:r>
              <a:rPr lang="en-US" smtClean="0"/>
              <a:t>Click to edit Master text styles</a:t>
            </a:r>
          </a:p>
          <a:p>
            <a:pPr lvl="1"/>
            <a:r>
              <a:rPr lang="en-US" smtClean="0"/>
              <a:t>Second level</a:t>
            </a:r>
          </a:p>
        </p:txBody>
      </p:sp>
      <p:sp>
        <p:nvSpPr>
          <p:cNvPr id="15" name="Text Placeholder 12"/>
          <p:cNvSpPr>
            <a:spLocks noGrp="1"/>
          </p:cNvSpPr>
          <p:nvPr>
            <p:ph type="body" sz="quarter" idx="34"/>
          </p:nvPr>
        </p:nvSpPr>
        <p:spPr>
          <a:xfrm>
            <a:off x="2683483" y="4256213"/>
            <a:ext cx="3288000" cy="1944000"/>
          </a:xfrm>
        </p:spPr>
        <p:txBody>
          <a:bodyPr/>
          <a:lstStyle>
            <a:lvl1pPr>
              <a:spcAft>
                <a:spcPts val="0"/>
              </a:spcAft>
              <a:defRPr b="1"/>
            </a:lvl1pPr>
            <a:lvl2pPr>
              <a:spcAft>
                <a:spcPts val="0"/>
              </a:spcAft>
              <a:defRPr b="0"/>
            </a:lvl2pPr>
          </a:lstStyle>
          <a:p>
            <a:pPr lvl="0"/>
            <a:r>
              <a:rPr lang="en-US" smtClean="0"/>
              <a:t>Click to edit Master text styles</a:t>
            </a:r>
          </a:p>
          <a:p>
            <a:pPr lvl="1"/>
            <a:r>
              <a:rPr lang="en-US" smtClean="0"/>
              <a:t>Second level</a:t>
            </a:r>
          </a:p>
        </p:txBody>
      </p:sp>
      <p:sp>
        <p:nvSpPr>
          <p:cNvPr id="16" name="Text Placeholder 12"/>
          <p:cNvSpPr>
            <a:spLocks noGrp="1"/>
          </p:cNvSpPr>
          <p:nvPr>
            <p:ph type="body" sz="quarter" idx="35"/>
          </p:nvPr>
        </p:nvSpPr>
        <p:spPr>
          <a:xfrm>
            <a:off x="8396560" y="4256213"/>
            <a:ext cx="3302592" cy="1944000"/>
          </a:xfrm>
        </p:spPr>
        <p:txBody>
          <a:bodyPr/>
          <a:lstStyle>
            <a:lvl1pPr>
              <a:spcAft>
                <a:spcPts val="0"/>
              </a:spcAft>
              <a:defRPr b="1"/>
            </a:lvl1pPr>
            <a:lvl2pPr>
              <a:spcAft>
                <a:spcPts val="0"/>
              </a:spcAft>
              <a:defRPr b="0"/>
            </a:lvl2pPr>
          </a:lstStyle>
          <a:p>
            <a:pPr lvl="0"/>
            <a:r>
              <a:rPr lang="en-US" smtClean="0"/>
              <a:t>Click to edit Master text styles</a:t>
            </a:r>
          </a:p>
          <a:p>
            <a:pPr lvl="1"/>
            <a:r>
              <a:rPr lang="en-US" smtClean="0"/>
              <a:t>Second level</a:t>
            </a:r>
          </a:p>
        </p:txBody>
      </p:sp>
      <p:sp>
        <p:nvSpPr>
          <p:cNvPr id="17" name="Text Placeholder 8"/>
          <p:cNvSpPr>
            <a:spLocks noGrp="1"/>
          </p:cNvSpPr>
          <p:nvPr>
            <p:ph type="body" sz="quarter" idx="13" hasCustomPrompt="1"/>
          </p:nvPr>
        </p:nvSpPr>
        <p:spPr>
          <a:xfrm>
            <a:off x="501651" y="651602"/>
            <a:ext cx="11162349" cy="221599"/>
          </a:xfrm>
          <a:prstGeom prst="rect">
            <a:avLst/>
          </a:prstGeom>
          <a:noFill/>
          <a:ln w="9525">
            <a:noFill/>
            <a:miter lim="800000"/>
            <a:headEnd/>
            <a:tailEnd/>
          </a:ln>
        </p:spPr>
        <p:txBody>
          <a:bodyPr vert="horz" lIns="0" tIns="0" rIns="0" bIns="0" rtlCol="0">
            <a:spAutoFit/>
          </a:bodyPr>
          <a:lstStyle>
            <a:lvl1pPr>
              <a:defRPr lang="en-US" sz="1600" noProof="0" dirty="0">
                <a:latin typeface="Arial" pitchFamily="34" charset="0"/>
                <a:cs typeface="Arial" pitchFamily="34" charset="0"/>
              </a:defRPr>
            </a:lvl1pPr>
          </a:lstStyle>
          <a:p>
            <a:pPr lvl="0" eaLnBrk="0" fontAlgn="base" hangingPunct="0">
              <a:lnSpc>
                <a:spcPct val="90000"/>
              </a:lnSpc>
              <a:spcBef>
                <a:spcPct val="0"/>
              </a:spcBef>
              <a:spcAft>
                <a:spcPct val="0"/>
              </a:spcAft>
            </a:pPr>
            <a:r>
              <a:rPr lang="en-US" noProof="0" dirty="0"/>
              <a:t>Click to add subtitle</a:t>
            </a:r>
          </a:p>
        </p:txBody>
      </p:sp>
    </p:spTree>
    <p:extLst>
      <p:ext uri="{BB962C8B-B14F-4D97-AF65-F5344CB8AC3E}">
        <p14:creationId xmlns:p14="http://schemas.microsoft.com/office/powerpoint/2010/main" val="184298559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2"/>
            <a:ext cx="11188700" cy="334099"/>
          </a:xfrm>
        </p:spPr>
        <p:txBody>
          <a:bodyPr/>
          <a:lstStyle/>
          <a:p>
            <a:r>
              <a:rPr lang="en-US" noProof="0" smtClean="0"/>
              <a:t>Click to edit Master title style</a:t>
            </a:r>
            <a:endParaRPr lang="en-US" noProof="0" dirty="0"/>
          </a:p>
        </p:txBody>
      </p:sp>
      <p:sp>
        <p:nvSpPr>
          <p:cNvPr id="4" name="Picture Placeholder 7"/>
          <p:cNvSpPr>
            <a:spLocks noGrp="1"/>
          </p:cNvSpPr>
          <p:nvPr>
            <p:ph type="pic" sz="quarter" idx="13"/>
          </p:nvPr>
        </p:nvSpPr>
        <p:spPr>
          <a:xfrm>
            <a:off x="501651" y="1700214"/>
            <a:ext cx="3695700" cy="1971675"/>
          </a:xfrm>
        </p:spPr>
        <p:txBody>
          <a:bodyPr/>
          <a:lstStyle/>
          <a:p>
            <a:r>
              <a:rPr lang="en-US" noProof="0" smtClean="0"/>
              <a:t>Click icon to add picture</a:t>
            </a:r>
            <a:endParaRPr lang="en-US" noProof="0" dirty="0"/>
          </a:p>
        </p:txBody>
      </p:sp>
      <p:sp>
        <p:nvSpPr>
          <p:cNvPr id="5" name="Picture Placeholder 7"/>
          <p:cNvSpPr>
            <a:spLocks noGrp="1"/>
          </p:cNvSpPr>
          <p:nvPr>
            <p:ph type="pic" sz="quarter" idx="14"/>
          </p:nvPr>
        </p:nvSpPr>
        <p:spPr>
          <a:xfrm>
            <a:off x="8006398" y="1700214"/>
            <a:ext cx="3683953" cy="1971675"/>
          </a:xfrm>
        </p:spPr>
        <p:txBody>
          <a:bodyPr/>
          <a:lstStyle/>
          <a:p>
            <a:r>
              <a:rPr lang="en-US" noProof="0" smtClean="0"/>
              <a:t>Click icon to add picture</a:t>
            </a:r>
            <a:endParaRPr lang="en-US" noProof="0" dirty="0"/>
          </a:p>
        </p:txBody>
      </p:sp>
      <p:sp>
        <p:nvSpPr>
          <p:cNvPr id="6" name="Picture Placeholder 7"/>
          <p:cNvSpPr>
            <a:spLocks noGrp="1"/>
          </p:cNvSpPr>
          <p:nvPr>
            <p:ph type="pic" sz="quarter" idx="15"/>
          </p:nvPr>
        </p:nvSpPr>
        <p:spPr>
          <a:xfrm>
            <a:off x="4273075" y="1700214"/>
            <a:ext cx="3657600" cy="1971675"/>
          </a:xfrm>
        </p:spPr>
        <p:txBody>
          <a:bodyPr/>
          <a:lstStyle/>
          <a:p>
            <a:r>
              <a:rPr lang="en-US" noProof="0" smtClean="0"/>
              <a:t>Click icon to add picture</a:t>
            </a:r>
            <a:endParaRPr lang="en-US" noProof="0" dirty="0"/>
          </a:p>
        </p:txBody>
      </p:sp>
      <p:sp>
        <p:nvSpPr>
          <p:cNvPr id="9" name="Text Placeholder 18"/>
          <p:cNvSpPr>
            <a:spLocks noGrp="1"/>
          </p:cNvSpPr>
          <p:nvPr>
            <p:ph idx="1" hasCustomPrompt="1"/>
          </p:nvPr>
        </p:nvSpPr>
        <p:spPr>
          <a:xfrm>
            <a:off x="501651" y="3832225"/>
            <a:ext cx="3683949" cy="2095200"/>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4267200" y="3832225"/>
            <a:ext cx="3657600" cy="2095200"/>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8006398" y="3832225"/>
            <a:ext cx="3683953" cy="2095200"/>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501651" y="651602"/>
            <a:ext cx="11162349" cy="221599"/>
          </a:xfrm>
          <a:prstGeom prst="rect">
            <a:avLst/>
          </a:prstGeom>
          <a:noFill/>
          <a:ln w="9525">
            <a:noFill/>
            <a:miter lim="800000"/>
            <a:headEnd/>
            <a:tailEnd/>
          </a:ln>
        </p:spPr>
        <p:txBody>
          <a:bodyPr vert="horz" lIns="0" tIns="0" rIns="0" bIns="0" rtlCol="0">
            <a:spAutoFit/>
          </a:bodyPr>
          <a:lstStyle>
            <a:lvl1pPr>
              <a:defRPr lang="en-US" sz="1600" noProof="0" dirty="0">
                <a:latin typeface="Arial" pitchFamily="34" charset="0"/>
                <a:cs typeface="Arial" pitchFamily="34" charset="0"/>
              </a:defRPr>
            </a:lvl1pPr>
          </a:lstStyle>
          <a:p>
            <a:pPr lvl="0" eaLnBrk="0" fontAlgn="base" hangingPunct="0">
              <a:lnSpc>
                <a:spcPct val="90000"/>
              </a:lnSpc>
              <a:spcBef>
                <a:spcPct val="0"/>
              </a:spcBef>
              <a:spcAft>
                <a:spcPct val="0"/>
              </a:spcAft>
            </a:pPr>
            <a:r>
              <a:rPr lang="en-US" noProof="0" dirty="0"/>
              <a:t>Click to add subtitle</a:t>
            </a:r>
          </a:p>
        </p:txBody>
      </p:sp>
    </p:spTree>
    <p:extLst>
      <p:ext uri="{BB962C8B-B14F-4D97-AF65-F5344CB8AC3E}">
        <p14:creationId xmlns:p14="http://schemas.microsoft.com/office/powerpoint/2010/main" val="4670384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01650" y="651602"/>
            <a:ext cx="11188700" cy="221599"/>
          </a:xfrm>
          <a:prstGeom prst="rect">
            <a:avLst/>
          </a:prstGeom>
          <a:noFill/>
          <a:ln w="9525">
            <a:noFill/>
            <a:miter lim="800000"/>
            <a:headEnd/>
            <a:tailEnd/>
          </a:ln>
        </p:spPr>
        <p:txBody>
          <a:bodyPr vert="horz" lIns="0" tIns="0" rIns="0" bIns="0" rtlCol="0">
            <a:spAutoFit/>
          </a:bodyPr>
          <a:lstStyle>
            <a:lvl1pPr>
              <a:defRPr lang="en-US" sz="1600" dirty="0">
                <a:latin typeface="Arial" pitchFamily="34" charset="0"/>
                <a:cs typeface="Arial" pitchFamily="34" charset="0"/>
              </a:defRPr>
            </a:lvl1pPr>
          </a:lstStyle>
          <a:p>
            <a:pPr lvl="0" eaLnBrk="0" fontAlgn="base" hangingPunct="0">
              <a:lnSpc>
                <a:spcPct val="90000"/>
              </a:lnSpc>
              <a:spcBef>
                <a:spcPct val="0"/>
              </a:spcBef>
              <a:spcAft>
                <a:spcPct val="0"/>
              </a:spcAft>
            </a:pPr>
            <a:r>
              <a:rPr lang="en-US" dirty="0"/>
              <a:t>Click to add subtitle</a:t>
            </a:r>
          </a:p>
        </p:txBody>
      </p:sp>
      <p:sp>
        <p:nvSpPr>
          <p:cNvPr id="11" name="Title Placeholder 1"/>
          <p:cNvSpPr>
            <a:spLocks noGrp="1"/>
          </p:cNvSpPr>
          <p:nvPr>
            <p:ph type="title" hasCustomPrompt="1"/>
          </p:nvPr>
        </p:nvSpPr>
        <p:spPr>
          <a:xfrm>
            <a:off x="501650" y="317500"/>
            <a:ext cx="11188700" cy="334102"/>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307721816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vmlDrawing" Target="../drawings/vmlDrawing1.v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theme" Target="../theme/theme2.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2"/>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192" name="think-cell Slide" r:id="rId23" imgW="270" imgH="270" progId="TCLayout.ActiveDocument.1">
                  <p:embed/>
                </p:oleObj>
              </mc:Choice>
              <mc:Fallback>
                <p:oleObj name="think-cell Slide" r:id="rId23" imgW="270" imgH="270" progId="TCLayout.ActiveDocument.1">
                  <p:embed/>
                  <p:pic>
                    <p:nvPicPr>
                      <p:cNvPr id="4" name="Object 3" hidden="1"/>
                      <p:cNvPicPr/>
                      <p:nvPr/>
                    </p:nvPicPr>
                    <p:blipFill>
                      <a:blip r:embed="rId24"/>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2"/>
            <a:ext cx="11188700" cy="292099"/>
          </a:xfrm>
          <a:prstGeom prst="rect">
            <a:avLst/>
          </a:prstGeom>
        </p:spPr>
        <p:txBody>
          <a:bodyPr vert="horz" lIns="0" tIns="0" rIns="0" bIns="0" rtlCol="0" anchor="t" anchorCtr="0">
            <a:noAutofit/>
          </a:bodyPr>
          <a:lstStyle/>
          <a:p>
            <a:r>
              <a:rPr lang="en-US" noProof="0" smtClean="0"/>
              <a:t>Click to edit Master title style</a:t>
            </a:r>
            <a:endParaRPr lang="en-US" noProof="0" dirty="0"/>
          </a:p>
        </p:txBody>
      </p:sp>
      <p:sp>
        <p:nvSpPr>
          <p:cNvPr id="18" name="TextBox 17"/>
          <p:cNvSpPr txBox="1"/>
          <p:nvPr userDrawn="1"/>
        </p:nvSpPr>
        <p:spPr>
          <a:xfrm>
            <a:off x="501649" y="6477001"/>
            <a:ext cx="5355168" cy="100027"/>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smtClean="0">
                <a:solidFill>
                  <a:schemeClr val="tx1"/>
                </a:solidFill>
              </a:rPr>
              <a:t>© 2017 Deloitte</a:t>
            </a:r>
            <a:r>
              <a:rPr lang="en-US" sz="650" baseline="0" noProof="0" dirty="0" smtClean="0">
                <a:solidFill>
                  <a:schemeClr val="tx1"/>
                </a:solidFill>
              </a:rPr>
              <a:t> Consulting LLP</a:t>
            </a:r>
            <a:endParaRPr lang="en-US" sz="650" noProof="0" dirty="0">
              <a:solidFill>
                <a:schemeClr val="tx1"/>
              </a:solidFill>
            </a:endParaRPr>
          </a:p>
        </p:txBody>
      </p:sp>
      <p:sp>
        <p:nvSpPr>
          <p:cNvPr id="19" name="Text Placeholder 18"/>
          <p:cNvSpPr>
            <a:spLocks noGrp="1"/>
          </p:cNvSpPr>
          <p:nvPr>
            <p:ph type="body" idx="1"/>
          </p:nvPr>
        </p:nvSpPr>
        <p:spPr>
          <a:xfrm>
            <a:off x="501650" y="1665289"/>
            <a:ext cx="11188700" cy="4716462"/>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 name="TextBox 2"/>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
        <p:nvSpPr>
          <p:cNvPr id="5" name="Footer Placeholder 4"/>
          <p:cNvSpPr>
            <a:spLocks noGrp="1"/>
          </p:cNvSpPr>
          <p:nvPr>
            <p:ph type="ftr" sz="quarter" idx="3"/>
          </p:nvPr>
        </p:nvSpPr>
        <p:spPr>
          <a:xfrm>
            <a:off x="7116944" y="6468895"/>
            <a:ext cx="4114800" cy="100027"/>
          </a:xfrm>
          <a:prstGeom prst="rect">
            <a:avLst/>
          </a:prstGeom>
          <a:noFill/>
        </p:spPr>
        <p:txBody>
          <a:bodyPr wrap="square" lIns="0" tIns="0" rIns="0" bIns="0" rtlCol="0">
            <a:spAutoFit/>
          </a:bodyPr>
          <a:lstStyle>
            <a:lvl1pPr>
              <a:defRPr lang="en-US" sz="650" dirty="0"/>
            </a:lvl1pPr>
          </a:lstStyle>
          <a:p>
            <a:pPr algn="r">
              <a:buSzPct val="100000"/>
              <a:buFont typeface="Arial"/>
              <a:buNone/>
            </a:pPr>
            <a:r>
              <a:rPr lang="en-US" dirty="0" smtClean="0"/>
              <a:t>DB ITIL Assessment RFP Response</a:t>
            </a:r>
            <a:endParaRPr lang="en-US" dirty="0"/>
          </a:p>
        </p:txBody>
      </p:sp>
    </p:spTree>
    <p:extLst>
      <p:ext uri="{BB962C8B-B14F-4D97-AF65-F5344CB8AC3E}">
        <p14:creationId xmlns:p14="http://schemas.microsoft.com/office/powerpoint/2010/main" val="106652684"/>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7" r:id="rId13"/>
    <p:sldLayoutId id="2147483838" r:id="rId14"/>
    <p:sldLayoutId id="2147483839" r:id="rId15"/>
    <p:sldLayoutId id="2147483840" r:id="rId16"/>
    <p:sldLayoutId id="2147483841" r:id="rId17"/>
    <p:sldLayoutId id="2147483842" r:id="rId18"/>
    <p:sldLayoutId id="2147483843" r:id="rId19"/>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0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4">
          <p15:clr>
            <a:srgbClr val="F26B43"/>
          </p15:clr>
        </p15:guide>
        <p15:guide id="2" orient="horz" pos="2160">
          <p15:clr>
            <a:srgbClr val="F26B43"/>
          </p15:clr>
        </p15:guide>
        <p15:guide id="3" orient="horz" pos="4020">
          <p15:clr>
            <a:srgbClr val="F26B43"/>
          </p15:clr>
        </p15:guide>
        <p15:guide id="4" pos="237">
          <p15:clr>
            <a:srgbClr val="F26B43"/>
          </p15:clr>
        </p15:guide>
        <p15:guide id="5" pos="5523">
          <p15:clr>
            <a:srgbClr val="F26B43"/>
          </p15:clr>
        </p15:guide>
        <p15:guide id="6" orient="horz" pos="1071">
          <p15:clr>
            <a:srgbClr val="F26B43"/>
          </p15:clr>
        </p15:guide>
        <p15:guide id="7" orient="horz" pos="200">
          <p15:clr>
            <a:srgbClr val="F26B43"/>
          </p15:clr>
        </p15:guide>
        <p15:guide id="8" orient="horz" pos="4080">
          <p15:clr>
            <a:srgbClr val="F26B43"/>
          </p15:clr>
        </p15:guide>
        <p15:guide id="10" pos="3721">
          <p15:clr>
            <a:srgbClr val="F26B43"/>
          </p15:clr>
        </p15:guide>
        <p15:guide id="11" orient="horz" pos="236">
          <p15:clr>
            <a:srgbClr val="F26B43"/>
          </p15:clr>
        </p15:guide>
        <p15:guide id="12" pos="1022">
          <p15:clr>
            <a:srgbClr val="F26B43"/>
          </p15:clr>
        </p15:guide>
        <p15:guide id="13" pos="1137">
          <p15:clr>
            <a:srgbClr val="F26B43"/>
          </p15:clr>
        </p15:guide>
        <p15:guide id="14" pos="1920">
          <p15:clr>
            <a:srgbClr val="F26B43"/>
          </p15:clr>
        </p15:guide>
        <p15:guide id="15" pos="2033">
          <p15:clr>
            <a:srgbClr val="F26B43"/>
          </p15:clr>
        </p15:guide>
        <p15:guide id="16" pos="4620">
          <p15:clr>
            <a:srgbClr val="F26B43"/>
          </p15:clr>
        </p15:guide>
        <p15:guide id="17" pos="2823">
          <p15:clr>
            <a:srgbClr val="F26B43"/>
          </p15:clr>
        </p15:guide>
        <p15:guide id="18" pos="2937">
          <p15:clr>
            <a:srgbClr val="F26B43"/>
          </p15:clr>
        </p15:guide>
        <p15:guide id="19" pos="2880">
          <p15:clr>
            <a:srgbClr val="F26B43"/>
          </p15:clr>
        </p15:guide>
        <p15:guide id="20" pos="4734">
          <p15:clr>
            <a:srgbClr val="F26B43"/>
          </p15:clr>
        </p15:guide>
        <p15:guide id="21" orient="horz" pos="1049">
          <p15:clr>
            <a:srgbClr val="F26B43"/>
          </p15:clr>
        </p15:guide>
        <p15:guide id="22" orient="horz" pos="6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D"/>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828800"/>
            <a:ext cx="10363200" cy="434627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914912" y="718263"/>
            <a:ext cx="10362688" cy="879756"/>
          </a:xfrm>
          <a:prstGeom prst="rect">
            <a:avLst/>
          </a:prstGeom>
        </p:spPr>
        <p:txBody>
          <a:bodyPr vert="horz" lIns="0" tIns="45720" rIns="91440" bIns="0" rtlCol="0" anchor="t" anchorCtr="0">
            <a:noAutofit/>
          </a:bodyPr>
          <a:lstStyle/>
          <a:p>
            <a:r>
              <a:rPr lang="en-US" dirty="0"/>
              <a:t>Click To Edit Master Title</a:t>
            </a:r>
          </a:p>
        </p:txBody>
      </p:sp>
    </p:spTree>
    <p:extLst>
      <p:ext uri="{BB962C8B-B14F-4D97-AF65-F5344CB8AC3E}">
        <p14:creationId xmlns:p14="http://schemas.microsoft.com/office/powerpoint/2010/main" val="3125835810"/>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1" r:id="rId6"/>
    <p:sldLayoutId id="2147483852" r:id="rId7"/>
    <p:sldLayoutId id="2147483853" r:id="rId8"/>
    <p:sldLayoutId id="2147483854" r:id="rId9"/>
    <p:sldLayoutId id="2147483855" r:id="rId10"/>
  </p:sldLayoutIdLst>
  <p:txStyles>
    <p:titleStyle>
      <a:lvl1pPr algn="l" defTabSz="914400"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p:titleStyle>
    <p:body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576">
          <p15:clr>
            <a:srgbClr val="F26B43"/>
          </p15:clr>
        </p15:guide>
        <p15:guide id="4" pos="7104">
          <p15:clr>
            <a:srgbClr val="F26B43"/>
          </p15:clr>
        </p15:guide>
        <p15:guide id="5" pos="2976">
          <p15:clr>
            <a:srgbClr val="F26B43"/>
          </p15:clr>
        </p15:guide>
        <p15:guide id="6" orient="horz" pos="1152">
          <p15:clr>
            <a:srgbClr val="F26B43"/>
          </p15:clr>
        </p15:guide>
        <p15:guide id="7" pos="26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hyperlink" Target="mailto:umkedia@deloitte.com"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hyperlink" Target="mailto:rikasliwal@deloitte.com" TargetMode="External"/><Relationship Id="rId4" Type="http://schemas.openxmlformats.org/officeDocument/2006/relationships/hyperlink" Target="mailto:arpdubey@deloitte.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914402" y="4181327"/>
            <a:ext cx="4970204" cy="1681959"/>
          </a:xfrm>
        </p:spPr>
        <p:txBody>
          <a:bodyPr/>
          <a:lstStyle/>
          <a:p>
            <a:r>
              <a:rPr lang="en-US" b="0" dirty="0" smtClean="0"/>
              <a:t>Ideation to Innovation - </a:t>
            </a:r>
            <a:r>
              <a:rPr lang="en-US" b="0" dirty="0"/>
              <a:t>Fostering a culture of innovation through PoCs</a:t>
            </a:r>
          </a:p>
        </p:txBody>
      </p:sp>
      <p:sp>
        <p:nvSpPr>
          <p:cNvPr id="5" name="Text Placeholder 4"/>
          <p:cNvSpPr>
            <a:spLocks noGrp="1"/>
          </p:cNvSpPr>
          <p:nvPr>
            <p:ph type="body" sz="quarter" idx="16"/>
          </p:nvPr>
        </p:nvSpPr>
        <p:spPr/>
        <p:txBody>
          <a:bodyPr/>
          <a:lstStyle/>
          <a:p>
            <a:r>
              <a:rPr lang="en-US" dirty="0" smtClean="0"/>
              <a:t>Idea Submission Template</a:t>
            </a:r>
            <a:endParaRPr lang="en-US" dirty="0"/>
          </a:p>
        </p:txBody>
      </p:sp>
      <p:sp>
        <p:nvSpPr>
          <p:cNvPr id="6" name="Text Placeholder 5"/>
          <p:cNvSpPr>
            <a:spLocks noGrp="1"/>
          </p:cNvSpPr>
          <p:nvPr>
            <p:ph type="body" sz="quarter" idx="17"/>
          </p:nvPr>
        </p:nvSpPr>
        <p:spPr>
          <a:xfrm>
            <a:off x="914402" y="4555709"/>
            <a:ext cx="4407673" cy="348286"/>
          </a:xfrm>
        </p:spPr>
        <p:txBody>
          <a:bodyPr/>
          <a:lstStyle/>
          <a:p>
            <a:r>
              <a:rPr lang="en-US" dirty="0" smtClean="0"/>
              <a:t>AUGUST 2017</a:t>
            </a:r>
            <a:endParaRPr lang="en-US" dirty="0"/>
          </a:p>
        </p:txBody>
      </p:sp>
      <p:grpSp>
        <p:nvGrpSpPr>
          <p:cNvPr id="11" name="Group 10"/>
          <p:cNvGrpSpPr>
            <a:grpSpLocks noChangeAspect="1"/>
          </p:cNvGrpSpPr>
          <p:nvPr/>
        </p:nvGrpSpPr>
        <p:grpSpPr>
          <a:xfrm>
            <a:off x="914402" y="889561"/>
            <a:ext cx="1998000" cy="374400"/>
            <a:chOff x="398463" y="404813"/>
            <a:chExt cx="1627187" cy="307976"/>
          </a:xfrm>
          <a:solidFill>
            <a:schemeClr val="tx1"/>
          </a:solidFill>
        </p:grpSpPr>
        <p:sp>
          <p:nvSpPr>
            <p:cNvPr id="12"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1200" cap="none" spc="0" normalizeH="0" baseline="0" noProof="0" dirty="0">
                <a:ln>
                  <a:noFill/>
                </a:ln>
                <a:solidFill>
                  <a:srgbClr val="F7F5F3"/>
                </a:solidFill>
                <a:effectLst/>
                <a:uLnTx/>
                <a:uFillTx/>
                <a:latin typeface="Open Sans"/>
                <a:ea typeface="+mn-ea"/>
                <a:cs typeface="+mn-cs"/>
              </a:endParaRPr>
            </a:p>
          </p:txBody>
        </p:sp>
        <p:sp>
          <p:nvSpPr>
            <p:cNvPr id="13"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1200" cap="none" spc="0" normalizeH="0" baseline="0" noProof="0" dirty="0">
                <a:ln>
                  <a:noFill/>
                </a:ln>
                <a:solidFill>
                  <a:srgbClr val="F7F5F3"/>
                </a:solidFill>
                <a:effectLst/>
                <a:uLnTx/>
                <a:uFillTx/>
                <a:latin typeface="Open Sans"/>
                <a:ea typeface="+mn-ea"/>
                <a:cs typeface="+mn-cs"/>
              </a:endParaRPr>
            </a:p>
          </p:txBody>
        </p:sp>
        <p:sp>
          <p:nvSpPr>
            <p:cNvPr id="14"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1200" cap="none" spc="0" normalizeH="0" baseline="0" noProof="0" dirty="0">
                <a:ln>
                  <a:noFill/>
                </a:ln>
                <a:solidFill>
                  <a:srgbClr val="F7F5F3"/>
                </a:solidFill>
                <a:effectLst/>
                <a:uLnTx/>
                <a:uFillTx/>
                <a:latin typeface="Open Sans"/>
                <a:ea typeface="+mn-ea"/>
                <a:cs typeface="+mn-cs"/>
              </a:endParaRPr>
            </a:p>
          </p:txBody>
        </p:sp>
        <p:sp>
          <p:nvSpPr>
            <p:cNvPr id="15"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1200" cap="none" spc="0" normalizeH="0" baseline="0" noProof="0" dirty="0">
                <a:ln>
                  <a:noFill/>
                </a:ln>
                <a:solidFill>
                  <a:srgbClr val="F7F5F3"/>
                </a:solidFill>
                <a:effectLst/>
                <a:uLnTx/>
                <a:uFillTx/>
                <a:latin typeface="Open Sans"/>
                <a:ea typeface="+mn-ea"/>
                <a:cs typeface="+mn-cs"/>
              </a:endParaRPr>
            </a:p>
          </p:txBody>
        </p:sp>
        <p:sp>
          <p:nvSpPr>
            <p:cNvPr id="16"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1200" cap="none" spc="0" normalizeH="0" baseline="0" noProof="0" dirty="0">
                <a:ln>
                  <a:noFill/>
                </a:ln>
                <a:solidFill>
                  <a:srgbClr val="F7F5F3"/>
                </a:solidFill>
                <a:effectLst/>
                <a:uLnTx/>
                <a:uFillTx/>
                <a:latin typeface="Open Sans"/>
                <a:ea typeface="+mn-ea"/>
                <a:cs typeface="+mn-cs"/>
              </a:endParaRPr>
            </a:p>
          </p:txBody>
        </p:sp>
        <p:sp>
          <p:nvSpPr>
            <p:cNvPr id="17"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1200" cap="none" spc="0" normalizeH="0" baseline="0" noProof="0" dirty="0">
                <a:ln>
                  <a:noFill/>
                </a:ln>
                <a:solidFill>
                  <a:srgbClr val="F7F5F3"/>
                </a:solidFill>
                <a:effectLst/>
                <a:uLnTx/>
                <a:uFillTx/>
                <a:latin typeface="Open Sans"/>
                <a:ea typeface="+mn-ea"/>
                <a:cs typeface="+mn-cs"/>
              </a:endParaRPr>
            </a:p>
          </p:txBody>
        </p:sp>
        <p:sp>
          <p:nvSpPr>
            <p:cNvPr id="18"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1200" cap="none" spc="0" normalizeH="0" baseline="0" noProof="0" dirty="0">
                <a:ln>
                  <a:noFill/>
                </a:ln>
                <a:solidFill>
                  <a:srgbClr val="F7F5F3"/>
                </a:solidFill>
                <a:effectLst/>
                <a:uLnTx/>
                <a:uFillTx/>
                <a:latin typeface="Open Sans"/>
                <a:ea typeface="+mn-ea"/>
                <a:cs typeface="+mn-cs"/>
              </a:endParaRPr>
            </a:p>
          </p:txBody>
        </p:sp>
        <p:sp>
          <p:nvSpPr>
            <p:cNvPr id="19"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1200" cap="none" spc="0" normalizeH="0" baseline="0" noProof="0" dirty="0">
                <a:ln>
                  <a:noFill/>
                </a:ln>
                <a:solidFill>
                  <a:srgbClr val="F7F5F3"/>
                </a:solidFill>
                <a:effectLst/>
                <a:uLnTx/>
                <a:uFillTx/>
                <a:latin typeface="Open Sans"/>
                <a:ea typeface="+mn-ea"/>
                <a:cs typeface="+mn-cs"/>
              </a:endParaRPr>
            </a:p>
          </p:txBody>
        </p:sp>
        <p:sp>
          <p:nvSpPr>
            <p:cNvPr id="20"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1200" cap="none" spc="0" normalizeH="0" baseline="0" noProof="0" dirty="0">
                <a:ln>
                  <a:noFill/>
                </a:ln>
                <a:solidFill>
                  <a:srgbClr val="F7F5F3"/>
                </a:solidFill>
                <a:effectLst/>
                <a:uLnTx/>
                <a:uFillTx/>
                <a:latin typeface="Open Sans"/>
                <a:ea typeface="+mn-ea"/>
                <a:cs typeface="+mn-cs"/>
              </a:endParaRPr>
            </a:p>
          </p:txBody>
        </p:sp>
        <p:sp>
          <p:nvSpPr>
            <p:cNvPr id="21"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1200" cap="none" spc="0" normalizeH="0" baseline="0" noProof="0" dirty="0">
                <a:ln>
                  <a:noFill/>
                </a:ln>
                <a:solidFill>
                  <a:srgbClr val="F7F5F3"/>
                </a:solidFill>
                <a:effectLst/>
                <a:uLnTx/>
                <a:uFillTx/>
                <a:latin typeface="Open Sans"/>
                <a:ea typeface="+mn-ea"/>
                <a:cs typeface="+mn-cs"/>
              </a:endParaRPr>
            </a:p>
          </p:txBody>
        </p:sp>
      </p:grpSp>
      <p:sp>
        <p:nvSpPr>
          <p:cNvPr id="25" name="object 16"/>
          <p:cNvSpPr/>
          <p:nvPr/>
        </p:nvSpPr>
        <p:spPr>
          <a:xfrm>
            <a:off x="5825211" y="1908784"/>
            <a:ext cx="4826528" cy="4387751"/>
          </a:xfrm>
          <a:prstGeom prst="ellipse">
            <a:avLst/>
          </a:prstGeom>
          <a:blipFill>
            <a:blip r:embed="rId3" cstate="print"/>
            <a:srcRect/>
            <a:stretch>
              <a:fillRect l="1165" t="-3330" r="-1165" b="-3420"/>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Open Sans"/>
              <a:ea typeface="+mn-ea"/>
              <a:cs typeface="+mn-cs"/>
            </a:endParaRPr>
          </a:p>
        </p:txBody>
      </p:sp>
      <p:sp>
        <p:nvSpPr>
          <p:cNvPr id="2" name="Rectangle 1"/>
          <p:cNvSpPr/>
          <p:nvPr/>
        </p:nvSpPr>
        <p:spPr>
          <a:xfrm>
            <a:off x="914401" y="2945331"/>
            <a:ext cx="4910809" cy="721894"/>
          </a:xfrm>
          <a:prstGeom prst="rect">
            <a:avLst/>
          </a:prstGeom>
        </p:spPr>
        <p:txBody>
          <a:bodyPr vert="horz" lIns="0" tIns="45720" rIns="91440" bIns="0" rtlCol="0" anchor="b" anchorCtr="0">
            <a:noAutofit/>
          </a:bodyPr>
          <a:lstStyle/>
          <a:p>
            <a:pPr>
              <a:lnSpc>
                <a:spcPct val="85000"/>
              </a:lnSpc>
              <a:spcBef>
                <a:spcPct val="0"/>
              </a:spcBef>
            </a:pPr>
            <a:r>
              <a:rPr lang="en-US" sz="2800" spc="-100" dirty="0" smtClean="0">
                <a:solidFill>
                  <a:srgbClr val="FFFFFD"/>
                </a:solidFill>
                <a:ea typeface="Bebas Neue" charset="0"/>
                <a:cs typeface="Chronicle Display Black"/>
              </a:rPr>
              <a:t>CLOUD GARAGE</a:t>
            </a:r>
            <a:endParaRPr lang="en-US" sz="2800" spc="-100" dirty="0">
              <a:solidFill>
                <a:srgbClr val="FFFFFD"/>
              </a:solidFill>
              <a:ea typeface="Bebas Neue" charset="0"/>
              <a:cs typeface="Chronicle Display Black"/>
            </a:endParaRPr>
          </a:p>
        </p:txBody>
      </p:sp>
    </p:spTree>
    <p:extLst>
      <p:ext uri="{BB962C8B-B14F-4D97-AF65-F5344CB8AC3E}">
        <p14:creationId xmlns:p14="http://schemas.microsoft.com/office/powerpoint/2010/main" val="232148374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9" name="Title 1"/>
          <p:cNvSpPr>
            <a:spLocks noGrp="1"/>
          </p:cNvSpPr>
          <p:nvPr>
            <p:ph type="title"/>
          </p:nvPr>
        </p:nvSpPr>
        <p:spPr/>
        <p:txBody>
          <a:bodyPr/>
          <a:lstStyle/>
          <a:p>
            <a:r>
              <a:rPr lang="en-US" dirty="0" smtClean="0"/>
              <a:t>Digital Assistant</a:t>
            </a:r>
            <a:endParaRPr lang="en-US" dirty="0" smtClean="0"/>
          </a:p>
        </p:txBody>
      </p:sp>
      <p:grpSp>
        <p:nvGrpSpPr>
          <p:cNvPr id="19" name="Group 18"/>
          <p:cNvGrpSpPr/>
          <p:nvPr/>
        </p:nvGrpSpPr>
        <p:grpSpPr>
          <a:xfrm>
            <a:off x="479307" y="1117400"/>
            <a:ext cx="11153463" cy="5254525"/>
            <a:chOff x="479307" y="1248028"/>
            <a:chExt cx="11153463" cy="5254525"/>
          </a:xfrm>
        </p:grpSpPr>
        <p:sp>
          <p:nvSpPr>
            <p:cNvPr id="20" name="Rounded Rectangle 19"/>
            <p:cNvSpPr/>
            <p:nvPr/>
          </p:nvSpPr>
          <p:spPr>
            <a:xfrm>
              <a:off x="479307" y="1248029"/>
              <a:ext cx="3348861" cy="5254524"/>
            </a:xfrm>
            <a:prstGeom prst="roundRect">
              <a:avLst/>
            </a:prstGeom>
            <a:solidFill>
              <a:schemeClr val="bg1">
                <a:lumMod val="95000"/>
              </a:schemeClr>
            </a:solidFill>
            <a:ln w="3175" cap="flat" cmpd="sng" algn="ctr">
              <a:solidFill>
                <a:srgbClr val="00A1DE"/>
              </a:solidFill>
              <a:prstDash val="solid"/>
              <a:miter lim="800000"/>
            </a:ln>
            <a:effectLst>
              <a:outerShdw blurRad="50800" dist="38100" dir="5400000" algn="t" rotWithShape="0">
                <a:prstClr val="black">
                  <a:alpha val="40000"/>
                </a:prstClr>
              </a:outerShdw>
            </a:effectLst>
          </p:spPr>
          <p:txBody>
            <a:bodyPr lIns="45720" tIns="91440" rIns="4572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kern="0" dirty="0" smtClean="0">
                  <a:solidFill>
                    <a:srgbClr val="62B5E5"/>
                  </a:solidFill>
                  <a:latin typeface="Verdana"/>
                </a:rPr>
                <a:t>Business Problem</a:t>
              </a:r>
              <a:endParaRPr kumimoji="0" lang="en-US" sz="1100" b="1" i="0" u="none" strike="noStrike" kern="0" cap="none" spc="0" normalizeH="0" baseline="0" noProof="0" dirty="0" smtClean="0">
                <a:ln>
                  <a:noFill/>
                </a:ln>
                <a:solidFill>
                  <a:srgbClr val="62B5E5"/>
                </a:solidFill>
                <a:effectLst/>
                <a:uLnTx/>
                <a:uFillTx/>
                <a:latin typeface="Verdan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smtClean="0">
                <a:ln>
                  <a:noFill/>
                </a:ln>
                <a:solidFill>
                  <a:srgbClr val="333333"/>
                </a:solidFill>
                <a:effectLst/>
                <a:uLnTx/>
                <a:uFillTx/>
                <a:latin typeface="Verdan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smtClean="0">
                <a:ln>
                  <a:noFill/>
                </a:ln>
                <a:solidFill>
                  <a:srgbClr val="333333"/>
                </a:solidFill>
                <a:effectLst/>
                <a:uLnTx/>
                <a:uFillTx/>
                <a:latin typeface="Verdan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smtClean="0">
                <a:ln>
                  <a:noFill/>
                </a:ln>
                <a:solidFill>
                  <a:srgbClr val="333333"/>
                </a:solidFill>
                <a:effectLst/>
                <a:uLnTx/>
                <a:uFillTx/>
                <a:latin typeface="Verdan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smtClean="0">
                <a:ln>
                  <a:noFill/>
                </a:ln>
                <a:solidFill>
                  <a:srgbClr val="333333"/>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000" b="0" i="0" u="none" strike="noStrike" kern="0" cap="none" spc="0" normalizeH="0" baseline="0" noProof="0" dirty="0" smtClean="0">
                <a:ln>
                  <a:noFill/>
                </a:ln>
                <a:solidFill>
                  <a:srgbClr val="333333"/>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buClrTx/>
                <a:buSzTx/>
                <a:buFontTx/>
                <a:buNone/>
                <a:tabLst/>
                <a:defRPr/>
              </a:pPr>
              <a:r>
                <a:rPr lang="en-US" sz="1000" b="1" i="1" kern="0" noProof="0" dirty="0" smtClean="0">
                  <a:solidFill>
                    <a:srgbClr val="333333"/>
                  </a:solidFill>
                  <a:latin typeface="Verdana"/>
                </a:rPr>
                <a:t>Problem Statement: </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1" u="none" strike="noStrike" kern="0" cap="none" spc="0" normalizeH="0" baseline="0" dirty="0" smtClean="0">
                  <a:ln>
                    <a:noFill/>
                  </a:ln>
                  <a:solidFill>
                    <a:srgbClr val="333333"/>
                  </a:solidFill>
                  <a:effectLst/>
                  <a:uLnTx/>
                  <a:uFillTx/>
                  <a:latin typeface="Verdana"/>
                  <a:ea typeface="+mn-ea"/>
                  <a:cs typeface="+mn-cs"/>
                </a:rPr>
                <a:t>Need for businesses</a:t>
              </a:r>
              <a:r>
                <a:rPr kumimoji="0" lang="en-US" sz="1000" b="0" i="1" u="none" strike="noStrike" kern="0" cap="none" spc="0" normalizeH="0" dirty="0" smtClean="0">
                  <a:ln>
                    <a:noFill/>
                  </a:ln>
                  <a:solidFill>
                    <a:srgbClr val="333333"/>
                  </a:solidFill>
                  <a:effectLst/>
                  <a:uLnTx/>
                  <a:uFillTx/>
                  <a:latin typeface="Verdana"/>
                  <a:ea typeface="+mn-ea"/>
                  <a:cs typeface="+mn-cs"/>
                </a:rPr>
                <a:t> of any size to have a digital assistant that can immediately find and report important information, as well as modify and update data according to the users voice commands.</a:t>
              </a:r>
              <a:endParaRPr kumimoji="0" lang="en-US" sz="1000" b="0" i="1" u="none" strike="noStrike" kern="0" cap="none" spc="0" normalizeH="0" baseline="0" dirty="0">
                <a:ln>
                  <a:noFill/>
                </a:ln>
                <a:solidFill>
                  <a:srgbClr val="333333"/>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buClrTx/>
                <a:buSzTx/>
                <a:buFontTx/>
                <a:buNone/>
                <a:tabLst/>
                <a:defRPr/>
              </a:pPr>
              <a:endParaRPr lang="en-US" sz="1000" b="1" i="1" kern="0" noProof="0" dirty="0" smtClean="0">
                <a:solidFill>
                  <a:srgbClr val="333333"/>
                </a:solidFill>
                <a:latin typeface="Verdana"/>
              </a:endParaRPr>
            </a:p>
            <a:p>
              <a:pPr marL="0" marR="0" lvl="0" indent="0" algn="l" defTabSz="914400" rtl="0" eaLnBrk="1" fontAlgn="auto" latinLnBrk="0" hangingPunct="1">
                <a:lnSpc>
                  <a:spcPct val="100000"/>
                </a:lnSpc>
                <a:spcBef>
                  <a:spcPts val="0"/>
                </a:spcBef>
                <a:buClrTx/>
                <a:buSzTx/>
                <a:buFontTx/>
                <a:buNone/>
                <a:tabLst/>
                <a:defRPr/>
              </a:pPr>
              <a:endParaRPr lang="en-US" sz="1000" b="1" i="1" kern="0" dirty="0">
                <a:solidFill>
                  <a:srgbClr val="333333"/>
                </a:solidFill>
                <a:latin typeface="Verdana"/>
              </a:endParaRPr>
            </a:p>
            <a:p>
              <a:pPr marL="0" marR="0" lvl="0" indent="0" algn="l" defTabSz="914400" rtl="0" eaLnBrk="1" fontAlgn="auto" latinLnBrk="0" hangingPunct="1">
                <a:lnSpc>
                  <a:spcPct val="100000"/>
                </a:lnSpc>
                <a:spcBef>
                  <a:spcPts val="0"/>
                </a:spcBef>
                <a:buClrTx/>
                <a:buSzTx/>
                <a:buFontTx/>
                <a:buNone/>
                <a:tabLst/>
                <a:defRPr/>
              </a:pPr>
              <a:r>
                <a:rPr lang="en-US" sz="1000" b="1" i="1" kern="0" noProof="0" dirty="0" smtClean="0">
                  <a:solidFill>
                    <a:srgbClr val="333333"/>
                  </a:solidFill>
                  <a:latin typeface="Verdana"/>
                </a:rPr>
                <a:t>Business Idea and Deloitte Relevance:</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1" u="none" strike="noStrike" kern="0" cap="none" spc="0" normalizeH="0" baseline="0" dirty="0" smtClean="0">
                  <a:ln>
                    <a:noFill/>
                  </a:ln>
                  <a:solidFill>
                    <a:srgbClr val="333333"/>
                  </a:solidFill>
                  <a:effectLst/>
                  <a:uLnTx/>
                  <a:uFillTx/>
                  <a:latin typeface="Verdana"/>
                  <a:ea typeface="+mn-ea"/>
                  <a:cs typeface="+mn-cs"/>
                </a:rPr>
                <a:t>Using Amazon’s Alexa as a desk-side companion in workplace, and </a:t>
              </a:r>
              <a:r>
                <a:rPr lang="en-US" sz="1000" i="1" kern="0" dirty="0" smtClean="0">
                  <a:solidFill>
                    <a:srgbClr val="333333"/>
                  </a:solidFill>
                  <a:latin typeface="Verdana"/>
                </a:rPr>
                <a:t>integrating with various apps can help higher level management with the following advantages:-</a:t>
              </a:r>
            </a:p>
            <a:p>
              <a:pPr marL="228600" marR="0" lvl="0" indent="-228600" algn="l" defTabSz="914400" rtl="0" eaLnBrk="1" fontAlgn="auto" latinLnBrk="0" hangingPunct="1">
                <a:lnSpc>
                  <a:spcPct val="100000"/>
                </a:lnSpc>
                <a:spcBef>
                  <a:spcPts val="0"/>
                </a:spcBef>
                <a:spcAft>
                  <a:spcPts val="600"/>
                </a:spcAft>
                <a:buClrTx/>
                <a:buSzTx/>
                <a:buFontTx/>
                <a:buAutoNum type="arabicPeriod"/>
                <a:tabLst/>
                <a:defRPr/>
              </a:pPr>
              <a:r>
                <a:rPr lang="en-US" sz="1000" i="1" kern="0" dirty="0" smtClean="0">
                  <a:solidFill>
                    <a:srgbClr val="333333"/>
                  </a:solidFill>
                  <a:latin typeface="Verdana"/>
                </a:rPr>
                <a:t>Improving individual productivity by doing manual tasks just by some voice commands.</a:t>
              </a:r>
            </a:p>
            <a:p>
              <a:pPr marL="228600" marR="0" lvl="0" indent="-228600" algn="l" defTabSz="914400" rtl="0" eaLnBrk="1" fontAlgn="auto" latinLnBrk="0" hangingPunct="1">
                <a:lnSpc>
                  <a:spcPct val="100000"/>
                </a:lnSpc>
                <a:spcBef>
                  <a:spcPts val="0"/>
                </a:spcBef>
                <a:spcAft>
                  <a:spcPts val="600"/>
                </a:spcAft>
                <a:buClrTx/>
                <a:buSzTx/>
                <a:buFontTx/>
                <a:buAutoNum type="arabicPeriod"/>
                <a:tabLst/>
                <a:defRPr/>
              </a:pPr>
              <a:r>
                <a:rPr lang="en-US" sz="1000" i="1" kern="0" dirty="0" smtClean="0">
                  <a:solidFill>
                    <a:srgbClr val="333333"/>
                  </a:solidFill>
                  <a:latin typeface="Verdana"/>
                </a:rPr>
                <a:t>Automating the tasks that require lot of steps merely by some simple voice commands.</a:t>
              </a:r>
            </a:p>
            <a:p>
              <a:pPr marL="228600" marR="0" lvl="0" indent="-228600" algn="l" defTabSz="914400" rtl="0" eaLnBrk="1" fontAlgn="auto" latinLnBrk="0" hangingPunct="1">
                <a:lnSpc>
                  <a:spcPct val="100000"/>
                </a:lnSpc>
                <a:spcBef>
                  <a:spcPts val="0"/>
                </a:spcBef>
                <a:spcAft>
                  <a:spcPts val="600"/>
                </a:spcAft>
                <a:buClrTx/>
                <a:buSzTx/>
                <a:buFontTx/>
                <a:buAutoNum type="arabicPeriod"/>
                <a:tabLst/>
                <a:defRPr/>
              </a:pPr>
              <a:r>
                <a:rPr lang="en-US" sz="1000" i="1" kern="0" dirty="0" smtClean="0">
                  <a:solidFill>
                    <a:srgbClr val="333333"/>
                  </a:solidFill>
                  <a:latin typeface="Verdana"/>
                </a:rPr>
                <a:t>Notifying a user at the right time. </a:t>
              </a:r>
              <a:endParaRPr lang="en-US" sz="1000" i="1" kern="0" dirty="0" smtClean="0">
                <a:solidFill>
                  <a:srgbClr val="333333"/>
                </a:solidFill>
                <a:latin typeface="Verdana"/>
              </a:endParaRPr>
            </a:p>
            <a:p>
              <a:pPr marL="228600" marR="0" lvl="0" indent="-228600" algn="l" defTabSz="914400" rtl="0" eaLnBrk="1" fontAlgn="auto" latinLnBrk="0" hangingPunct="1">
                <a:lnSpc>
                  <a:spcPct val="100000"/>
                </a:lnSpc>
                <a:spcBef>
                  <a:spcPts val="0"/>
                </a:spcBef>
                <a:spcAft>
                  <a:spcPts val="600"/>
                </a:spcAft>
                <a:buClrTx/>
                <a:buSzTx/>
                <a:buFontTx/>
                <a:buAutoNum type="arabicPeriod"/>
                <a:tabLst/>
                <a:defRPr/>
              </a:pPr>
              <a:endParaRPr kumimoji="0" lang="en-US" sz="1000" b="0" i="1" u="none" strike="noStrike" kern="0" cap="none" spc="0" normalizeH="0" dirty="0" smtClean="0">
                <a:ln>
                  <a:noFill/>
                </a:ln>
                <a:solidFill>
                  <a:srgbClr val="333333"/>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endParaRPr lang="en-US" sz="1000" i="1" kern="0" baseline="0" noProof="0" dirty="0">
                <a:solidFill>
                  <a:srgbClr val="333333"/>
                </a:solidFill>
                <a:latin typeface="Verdana"/>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smtClean="0">
                <a:ln>
                  <a:noFill/>
                </a:ln>
                <a:solidFill>
                  <a:srgbClr val="333333"/>
                </a:solidFill>
                <a:effectLst/>
                <a:uLnTx/>
                <a:uFillTx/>
                <a:latin typeface="Verdana"/>
                <a:ea typeface="+mn-ea"/>
                <a:cs typeface="+mn-cs"/>
              </a:endParaRPr>
            </a:p>
          </p:txBody>
        </p:sp>
        <p:sp>
          <p:nvSpPr>
            <p:cNvPr id="21" name="Rounded Rectangle 20"/>
            <p:cNvSpPr/>
            <p:nvPr/>
          </p:nvSpPr>
          <p:spPr>
            <a:xfrm>
              <a:off x="4386215" y="1248029"/>
              <a:ext cx="3348861" cy="5254524"/>
            </a:xfrm>
            <a:prstGeom prst="roundRect">
              <a:avLst/>
            </a:prstGeom>
            <a:solidFill>
              <a:schemeClr val="bg1">
                <a:lumMod val="95000"/>
              </a:schemeClr>
            </a:solidFill>
            <a:ln w="3175" cap="flat" cmpd="sng" algn="ctr">
              <a:solidFill>
                <a:srgbClr val="00A1DE"/>
              </a:solidFill>
              <a:prstDash val="solid"/>
              <a:miter lim="800000"/>
            </a:ln>
            <a:effectLst>
              <a:outerShdw blurRad="50800" dist="38100" dir="5400000" algn="t" rotWithShape="0">
                <a:prstClr val="black">
                  <a:alpha val="40000"/>
                </a:prstClr>
              </a:outerShdw>
            </a:effectLst>
          </p:spPr>
          <p:txBody>
            <a:bodyPr rot="0" spcFirstLastPara="0" vertOverflow="overflow" horzOverflow="overflow" vert="horz" wrap="square" lIns="45720" tIns="91440" rIns="4572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kern="0" dirty="0" smtClean="0">
                  <a:solidFill>
                    <a:srgbClr val="62B5E5"/>
                  </a:solidFill>
                  <a:latin typeface="Verdana"/>
                </a:rPr>
                <a:t>Approach and Timelines</a:t>
              </a:r>
              <a:endParaRPr kumimoji="0" lang="en-US" sz="1100" b="1" i="0" u="none" strike="noStrike" kern="0" cap="none" spc="0" normalizeH="0" baseline="0" noProof="0" dirty="0" smtClean="0">
                <a:ln>
                  <a:noFill/>
                </a:ln>
                <a:solidFill>
                  <a:srgbClr val="62B5E5"/>
                </a:solidFill>
                <a:effectLst/>
                <a:uLnTx/>
                <a:uFillTx/>
                <a:latin typeface="Verdan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smtClean="0">
                <a:ln>
                  <a:noFill/>
                </a:ln>
                <a:solidFill>
                  <a:srgbClr val="333333"/>
                </a:solidFill>
                <a:effectLst/>
                <a:uLnTx/>
                <a:uFillTx/>
                <a:latin typeface="Verdan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smtClean="0">
                <a:ln>
                  <a:noFill/>
                </a:ln>
                <a:solidFill>
                  <a:srgbClr val="333333"/>
                </a:solidFill>
                <a:effectLst/>
                <a:uLnTx/>
                <a:uFillTx/>
                <a:latin typeface="Verdan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smtClean="0">
                <a:ln>
                  <a:noFill/>
                </a:ln>
                <a:solidFill>
                  <a:srgbClr val="333333"/>
                </a:solidFill>
                <a:effectLst/>
                <a:uLnTx/>
                <a:uFillTx/>
                <a:latin typeface="Verdan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smtClean="0">
                <a:ln>
                  <a:noFill/>
                </a:ln>
                <a:solidFill>
                  <a:srgbClr val="333333"/>
                </a:solidFill>
                <a:effectLst/>
                <a:uLnTx/>
                <a:uFillTx/>
                <a:latin typeface="Verdan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kern="0" noProof="0" dirty="0" smtClean="0">
                <a:solidFill>
                  <a:srgbClr val="333333"/>
                </a:solidFill>
                <a:latin typeface="Verdana"/>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dirty="0">
                <a:ln>
                  <a:noFill/>
                </a:ln>
                <a:solidFill>
                  <a:srgbClr val="333333"/>
                </a:solidFill>
                <a:effectLst/>
                <a:uLnTx/>
                <a:uFillTx/>
                <a:latin typeface="Verdana"/>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sz="1000" b="1" i="1" kern="0" noProof="0" dirty="0" smtClean="0">
                  <a:solidFill>
                    <a:srgbClr val="333333"/>
                  </a:solidFill>
                  <a:latin typeface="Verdana"/>
                </a:rPr>
                <a:t>Approach:</a:t>
              </a:r>
            </a:p>
            <a:p>
              <a:pPr marL="0" marR="0" lvl="0" indent="0" defTabSz="914400" rtl="0" eaLnBrk="1" fontAlgn="auto" latinLnBrk="0" hangingPunct="1">
                <a:lnSpc>
                  <a:spcPct val="100000"/>
                </a:lnSpc>
                <a:spcBef>
                  <a:spcPts val="0"/>
                </a:spcBef>
                <a:spcAft>
                  <a:spcPts val="0"/>
                </a:spcAft>
                <a:buClrTx/>
                <a:buSzTx/>
                <a:buFontTx/>
                <a:buNone/>
                <a:tabLst/>
                <a:defRPr/>
              </a:pPr>
              <a:r>
                <a:rPr lang="en-US" sz="1000" i="1" kern="0" dirty="0" smtClean="0">
                  <a:solidFill>
                    <a:srgbClr val="333333"/>
                  </a:solidFill>
                  <a:latin typeface="Verdana"/>
                </a:rPr>
                <a:t>Utilize </a:t>
              </a:r>
              <a:r>
                <a:rPr lang="en-US" sz="1000" i="1" kern="0" dirty="0" smtClean="0">
                  <a:solidFill>
                    <a:srgbClr val="333333"/>
                  </a:solidFill>
                  <a:latin typeface="Verdana"/>
                </a:rPr>
                <a:t>Amazon’s Alexa to integrate it with the Deloitte Apps and lighten the load with a digital Assistant – performing laborious tasks with simple voice commands.</a:t>
              </a:r>
              <a:endParaRPr lang="en-US" sz="1000" i="1" kern="0" dirty="0" smtClean="0">
                <a:solidFill>
                  <a:srgbClr val="333333"/>
                </a:solidFill>
                <a:latin typeface="Verdana"/>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sz="1000" i="1" kern="0" dirty="0" smtClean="0">
                  <a:solidFill>
                    <a:srgbClr val="333333"/>
                  </a:solidFill>
                  <a:latin typeface="Verdana"/>
                </a:rPr>
                <a:t>Ex:- Approving vacation Requests, read some business related news headlines or even provide feedback on a practitioners tasks – all by simple voice commands.</a:t>
              </a:r>
              <a:endParaRPr lang="en-US" sz="1000" i="1" kern="0" dirty="0">
                <a:solidFill>
                  <a:srgbClr val="333333"/>
                </a:solidFill>
                <a:latin typeface="Verdana"/>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000" b="1" i="1" u="none" strike="noStrike" kern="0" cap="none" spc="0" normalizeH="0" noProof="0" dirty="0" smtClean="0">
                <a:ln>
                  <a:noFill/>
                </a:ln>
                <a:solidFill>
                  <a:srgbClr val="333333"/>
                </a:solidFill>
                <a:effectLst/>
                <a:uLnTx/>
                <a:uFillTx/>
                <a:latin typeface="Verdana"/>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b="1" i="1" u="none" strike="noStrike" kern="0" cap="none" spc="0" normalizeH="0" noProof="0" dirty="0" smtClean="0">
                  <a:ln>
                    <a:noFill/>
                  </a:ln>
                  <a:solidFill>
                    <a:srgbClr val="333333"/>
                  </a:solidFill>
                  <a:effectLst/>
                  <a:uLnTx/>
                  <a:uFillTx/>
                  <a:latin typeface="Verdana"/>
                </a:rPr>
                <a:t>Timelines:</a:t>
              </a:r>
            </a:p>
            <a:p>
              <a:pPr marL="0" marR="0" lvl="0" indent="0" defTabSz="914400" rtl="0" eaLnBrk="1" fontAlgn="auto" latinLnBrk="0" hangingPunct="1">
                <a:lnSpc>
                  <a:spcPct val="100000"/>
                </a:lnSpc>
                <a:spcBef>
                  <a:spcPts val="0"/>
                </a:spcBef>
                <a:spcAft>
                  <a:spcPts val="0"/>
                </a:spcAft>
                <a:buClrTx/>
                <a:buSzTx/>
                <a:buFontTx/>
                <a:buNone/>
                <a:tabLst/>
                <a:defRPr/>
              </a:pPr>
              <a:r>
                <a:rPr lang="en-US" sz="1000" i="1" kern="0" dirty="0" smtClean="0">
                  <a:solidFill>
                    <a:srgbClr val="333333"/>
                  </a:solidFill>
                  <a:latin typeface="Verdana"/>
                </a:rPr>
                <a:t>12-15 weeks.</a:t>
              </a:r>
              <a:endParaRPr lang="en-US" sz="1000" i="1" kern="0" dirty="0" smtClean="0">
                <a:solidFill>
                  <a:srgbClr val="333333"/>
                </a:solidFill>
                <a:latin typeface="Verdana"/>
              </a:endParaRPr>
            </a:p>
            <a:p>
              <a:pPr lvl="0">
                <a:defRPr/>
              </a:pPr>
              <a:endParaRPr lang="en-US" sz="1000" b="1" i="1" kern="0" dirty="0" smtClean="0">
                <a:solidFill>
                  <a:srgbClr val="333333"/>
                </a:solidFill>
              </a:endParaRPr>
            </a:p>
            <a:p>
              <a:pPr lvl="0">
                <a:defRPr/>
              </a:pPr>
              <a:r>
                <a:rPr lang="en-US" sz="1000" b="1" i="1" kern="0" dirty="0" smtClean="0">
                  <a:solidFill>
                    <a:srgbClr val="333333"/>
                  </a:solidFill>
                </a:rPr>
                <a:t>Licenses/Hardware:</a:t>
              </a:r>
            </a:p>
            <a:p>
              <a:pPr lvl="0">
                <a:defRPr/>
              </a:pPr>
              <a:endParaRPr lang="en-US" sz="1000" b="1" i="1" kern="0" dirty="0">
                <a:solidFill>
                  <a:srgbClr val="333333"/>
                </a:solidFill>
              </a:endParaRPr>
            </a:p>
            <a:p>
              <a:pPr lvl="0">
                <a:defRPr/>
              </a:pPr>
              <a:r>
                <a:rPr lang="en-US" sz="1000" i="1" kern="0" dirty="0" smtClean="0">
                  <a:solidFill>
                    <a:srgbClr val="333333"/>
                  </a:solidFill>
                </a:rPr>
                <a:t>Amazon’s Alexa Echo built into the company hardware, hosted in AWS. </a:t>
              </a:r>
              <a:endParaRPr lang="en-US" sz="1000" i="1" kern="0" dirty="0">
                <a:solidFill>
                  <a:srgbClr val="333333"/>
                </a:solidFill>
              </a:endParaRPr>
            </a:p>
          </p:txBody>
        </p:sp>
        <p:sp>
          <p:nvSpPr>
            <p:cNvPr id="22" name="Rounded Rectangle 21"/>
            <p:cNvSpPr/>
            <p:nvPr/>
          </p:nvSpPr>
          <p:spPr>
            <a:xfrm>
              <a:off x="8283909" y="1248028"/>
              <a:ext cx="3348861" cy="5254524"/>
            </a:xfrm>
            <a:prstGeom prst="roundRect">
              <a:avLst/>
            </a:prstGeom>
            <a:solidFill>
              <a:schemeClr val="bg1">
                <a:lumMod val="95000"/>
              </a:schemeClr>
            </a:solidFill>
            <a:ln w="3175" cap="flat" cmpd="sng" algn="ctr">
              <a:solidFill>
                <a:srgbClr val="00A1DE"/>
              </a:solidFill>
              <a:prstDash val="solid"/>
              <a:miter lim="800000"/>
            </a:ln>
            <a:effectLst>
              <a:outerShdw blurRad="50800" dist="38100" dir="5400000" algn="t" rotWithShape="0">
                <a:prstClr val="black">
                  <a:alpha val="40000"/>
                </a:prstClr>
              </a:outerShdw>
            </a:effectLst>
          </p:spPr>
          <p:txBody>
            <a:bodyPr rot="0" spcFirstLastPara="0" vertOverflow="overflow" horzOverflow="overflow" vert="horz" wrap="square" lIns="45720" tIns="91440" rIns="4572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kern="0" dirty="0" smtClean="0">
                  <a:solidFill>
                    <a:srgbClr val="62B5E5"/>
                  </a:solidFill>
                  <a:latin typeface="Verdana"/>
                </a:rPr>
                <a:t>Team Details</a:t>
              </a:r>
              <a:endParaRPr kumimoji="0" lang="en-US" sz="1100" b="1" i="0" u="none" strike="noStrike" kern="0" cap="none" spc="0" normalizeH="0" baseline="0" noProof="0" dirty="0" smtClean="0">
                <a:ln>
                  <a:noFill/>
                </a:ln>
                <a:solidFill>
                  <a:srgbClr val="62B5E5"/>
                </a:solidFill>
                <a:effectLst/>
                <a:uLnTx/>
                <a:uFillTx/>
                <a:latin typeface="Verdan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smtClean="0">
                <a:ln>
                  <a:noFill/>
                </a:ln>
                <a:solidFill>
                  <a:srgbClr val="333333"/>
                </a:solidFill>
                <a:effectLst/>
                <a:uLnTx/>
                <a:uFillTx/>
                <a:latin typeface="Verdan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smtClean="0">
                <a:ln>
                  <a:noFill/>
                </a:ln>
                <a:solidFill>
                  <a:srgbClr val="333333"/>
                </a:solidFill>
                <a:effectLst/>
                <a:uLnTx/>
                <a:uFillTx/>
                <a:latin typeface="Verdan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smtClean="0">
                <a:ln>
                  <a:noFill/>
                </a:ln>
                <a:solidFill>
                  <a:srgbClr val="333333"/>
                </a:solidFill>
                <a:effectLst/>
                <a:uLnTx/>
                <a:uFillTx/>
                <a:latin typeface="Verdan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smtClean="0">
                <a:ln>
                  <a:noFill/>
                </a:ln>
                <a:solidFill>
                  <a:srgbClr val="333333"/>
                </a:solidFill>
                <a:effectLst/>
                <a:uLnTx/>
                <a:uFillTx/>
                <a:latin typeface="Verdana"/>
                <a:ea typeface="+mn-ea"/>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000" b="0" i="0" u="none" strike="noStrike" kern="0" cap="none" spc="0" normalizeH="0" baseline="0" noProof="0" dirty="0" smtClean="0">
                <a:ln>
                  <a:noFill/>
                </a:ln>
                <a:solidFill>
                  <a:srgbClr val="333333"/>
                </a:solidFill>
                <a:effectLst/>
                <a:uLnTx/>
                <a:uFillTx/>
                <a:latin typeface="Verdan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smtClean="0">
                <a:ln>
                  <a:noFill/>
                </a:ln>
                <a:solidFill>
                  <a:srgbClr val="333333"/>
                </a:solidFill>
                <a:effectLst/>
                <a:uLnTx/>
                <a:uFillTx/>
                <a:latin typeface="Verdana"/>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100" b="1" i="1" u="none" strike="noStrike" kern="0" cap="none" spc="0" normalizeH="0" baseline="0" noProof="0" dirty="0" smtClean="0">
                  <a:ln>
                    <a:noFill/>
                  </a:ln>
                  <a:solidFill>
                    <a:srgbClr val="333333"/>
                  </a:solidFill>
                  <a:effectLst/>
                  <a:uLnTx/>
                  <a:uFillTx/>
                  <a:latin typeface="Verdana"/>
                  <a:ea typeface="+mn-ea"/>
                  <a:cs typeface="+mn-cs"/>
                </a:rPr>
                <a:t>Team Name: </a:t>
              </a:r>
              <a:r>
                <a:rPr lang="en-US" sz="1100" i="1" kern="0" noProof="0" dirty="0" smtClean="0">
                  <a:solidFill>
                    <a:srgbClr val="333333"/>
                  </a:solidFill>
                  <a:latin typeface="Verdana"/>
                </a:rPr>
                <a:t>Speaking Cloud</a:t>
              </a:r>
              <a:endParaRPr lang="en-US" sz="1100" i="1" kern="0" dirty="0">
                <a:solidFill>
                  <a:srgbClr val="333333"/>
                </a:solidFill>
                <a:latin typeface="Verdana"/>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dirty="0" smtClean="0">
                <a:ln>
                  <a:noFill/>
                </a:ln>
                <a:solidFill>
                  <a:srgbClr val="333333"/>
                </a:solidFill>
                <a:effectLst/>
                <a:uLnTx/>
                <a:uFillTx/>
                <a:latin typeface="Verdana"/>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endParaRPr lang="en-US" sz="1100" b="1" i="1" kern="0" noProof="0" dirty="0" smtClean="0">
                <a:solidFill>
                  <a:srgbClr val="333333"/>
                </a:solidFill>
                <a:latin typeface="Verdana"/>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sz="1100" b="1" i="1" kern="0" noProof="0" dirty="0" smtClean="0">
                  <a:solidFill>
                    <a:srgbClr val="333333"/>
                  </a:solidFill>
                  <a:latin typeface="Verdana"/>
                </a:rPr>
                <a:t>Team </a:t>
              </a:r>
              <a:r>
                <a:rPr lang="en-US" sz="1100" b="1" i="1" kern="0" noProof="0" dirty="0" smtClean="0">
                  <a:solidFill>
                    <a:srgbClr val="333333"/>
                  </a:solidFill>
                  <a:latin typeface="Verdana"/>
                </a:rPr>
                <a:t>Details:</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dirty="0">
                <a:ln>
                  <a:noFill/>
                </a:ln>
                <a:solidFill>
                  <a:srgbClr val="333333"/>
                </a:solidFill>
                <a:effectLst/>
                <a:uLnTx/>
                <a:uFillTx/>
                <a:latin typeface="Verdana"/>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sz="1100" i="1" kern="0" noProof="0" dirty="0" smtClean="0">
                  <a:solidFill>
                    <a:srgbClr val="333333"/>
                  </a:solidFill>
                  <a:latin typeface="Verdana"/>
                </a:rPr>
                <a:t>Member 1:  </a:t>
              </a:r>
              <a:r>
                <a:rPr lang="en-US" sz="1100" i="1" kern="0" noProof="0" dirty="0" smtClean="0">
                  <a:solidFill>
                    <a:srgbClr val="333333"/>
                  </a:solidFill>
                  <a:latin typeface="Verdana"/>
                </a:rPr>
                <a:t>Umang Kedia, </a:t>
              </a:r>
              <a:r>
                <a:rPr lang="en-US" sz="1100" i="1" kern="0" noProof="0" dirty="0" smtClean="0">
                  <a:solidFill>
                    <a:srgbClr val="333333"/>
                  </a:solidFill>
                  <a:latin typeface="Verdana"/>
                  <a:hlinkClick r:id="rId3"/>
                </a:rPr>
                <a:t>umkedia@deloitte.com</a:t>
              </a:r>
              <a:r>
                <a:rPr lang="en-US" sz="1100" i="1" kern="0" noProof="0" dirty="0" smtClean="0">
                  <a:solidFill>
                    <a:srgbClr val="333333"/>
                  </a:solidFill>
                  <a:latin typeface="Verdana"/>
                </a:rPr>
                <a:t> , CD&amp;I</a:t>
              </a:r>
              <a:endParaRPr lang="en-US" sz="1100" i="1" kern="0" noProof="0" dirty="0" smtClean="0">
                <a:solidFill>
                  <a:srgbClr val="333333"/>
                </a:solidFill>
                <a:latin typeface="Verdana"/>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0" cap="none" spc="0" normalizeH="0" baseline="0" dirty="0" smtClean="0">
                <a:ln>
                  <a:noFill/>
                </a:ln>
                <a:solidFill>
                  <a:srgbClr val="333333"/>
                </a:solidFill>
                <a:effectLst/>
                <a:uLnTx/>
                <a:uFillTx/>
                <a:latin typeface="Verdana"/>
              </a:endParaRPr>
            </a:p>
            <a:p>
              <a:pPr lvl="0">
                <a:defRPr/>
              </a:pPr>
              <a:r>
                <a:rPr kumimoji="0" lang="en-US" sz="1100" i="1" u="none" strike="noStrike" kern="0" cap="none" spc="0" normalizeH="0" baseline="0" dirty="0" smtClean="0">
                  <a:ln>
                    <a:noFill/>
                  </a:ln>
                  <a:solidFill>
                    <a:srgbClr val="333333"/>
                  </a:solidFill>
                  <a:effectLst/>
                  <a:uLnTx/>
                  <a:uFillTx/>
                  <a:latin typeface="Verdana"/>
                </a:rPr>
                <a:t>Member</a:t>
              </a:r>
              <a:r>
                <a:rPr kumimoji="0" lang="en-US" sz="1100" i="1" u="none" strike="noStrike" kern="0" cap="none" spc="0" normalizeH="0" dirty="0" smtClean="0">
                  <a:ln>
                    <a:noFill/>
                  </a:ln>
                  <a:solidFill>
                    <a:srgbClr val="333333"/>
                  </a:solidFill>
                  <a:effectLst/>
                  <a:uLnTx/>
                  <a:uFillTx/>
                  <a:latin typeface="Verdana"/>
                </a:rPr>
                <a:t> 2: </a:t>
              </a:r>
              <a:r>
                <a:rPr lang="en-US" sz="1100" i="1" kern="0" dirty="0" smtClean="0">
                  <a:solidFill>
                    <a:srgbClr val="333333"/>
                  </a:solidFill>
                </a:rPr>
                <a:t>Arpan Kumar Dubey, </a:t>
              </a:r>
              <a:r>
                <a:rPr lang="en-US" sz="1100" i="1" kern="0" dirty="0" smtClean="0">
                  <a:solidFill>
                    <a:srgbClr val="333333"/>
                  </a:solidFill>
                  <a:hlinkClick r:id="rId4"/>
                </a:rPr>
                <a:t>arpdubey</a:t>
              </a:r>
              <a:r>
                <a:rPr lang="en-US" sz="1100" i="1" kern="0" dirty="0" smtClean="0">
                  <a:solidFill>
                    <a:srgbClr val="333333"/>
                  </a:solidFill>
                  <a:hlinkClick r:id="rId4"/>
                </a:rPr>
                <a:t>@deloitte.com</a:t>
              </a:r>
              <a:r>
                <a:rPr lang="en-US" sz="1100" i="1" kern="0" dirty="0" smtClean="0">
                  <a:solidFill>
                    <a:srgbClr val="333333"/>
                  </a:solidFill>
                </a:rPr>
                <a:t>, CD&amp;I </a:t>
              </a:r>
              <a:endParaRPr lang="en-US" sz="1100" i="1" kern="0" dirty="0" smtClean="0">
                <a:solidFill>
                  <a:srgbClr val="333333"/>
                </a:solidFill>
              </a:endParaRPr>
            </a:p>
            <a:p>
              <a:pPr lvl="0">
                <a:defRPr/>
              </a:pPr>
              <a:endParaRPr kumimoji="0" lang="en-US" sz="1100" i="1" u="none" strike="noStrike" kern="0" cap="none" spc="0" normalizeH="0" dirty="0" smtClean="0">
                <a:ln>
                  <a:noFill/>
                </a:ln>
                <a:solidFill>
                  <a:srgbClr val="333333"/>
                </a:solidFill>
                <a:effectLst/>
                <a:uLnTx/>
                <a:uFillTx/>
                <a:latin typeface="Verdana"/>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sz="1100" i="1" kern="0" baseline="0" noProof="0" dirty="0" smtClean="0">
                  <a:solidFill>
                    <a:srgbClr val="333333"/>
                  </a:solidFill>
                  <a:latin typeface="Verdana"/>
                </a:rPr>
                <a:t>Member</a:t>
              </a:r>
              <a:r>
                <a:rPr lang="en-US" sz="1100" i="1" kern="0" noProof="0" dirty="0" smtClean="0">
                  <a:solidFill>
                    <a:srgbClr val="333333"/>
                  </a:solidFill>
                  <a:latin typeface="Verdana"/>
                </a:rPr>
                <a:t> 3: </a:t>
              </a:r>
              <a:r>
                <a:rPr lang="en-US" sz="1100" i="1" kern="0" dirty="0" smtClean="0">
                  <a:solidFill>
                    <a:srgbClr val="333333"/>
                  </a:solidFill>
                  <a:latin typeface="Verdana"/>
                </a:rPr>
                <a:t>Rishabh Kasliwal, </a:t>
              </a:r>
              <a:r>
                <a:rPr lang="en-US" sz="1100" i="1" kern="0" dirty="0" smtClean="0">
                  <a:solidFill>
                    <a:srgbClr val="333333"/>
                  </a:solidFill>
                  <a:latin typeface="Verdana"/>
                  <a:hlinkClick r:id="rId5"/>
                </a:rPr>
                <a:t>rikasliwal@deloitte.com</a:t>
              </a:r>
              <a:r>
                <a:rPr lang="en-US" sz="1100" i="1" kern="0" dirty="0" smtClean="0">
                  <a:solidFill>
                    <a:srgbClr val="333333"/>
                  </a:solidFill>
                  <a:latin typeface="Verdana"/>
                </a:rPr>
                <a:t> , SI</a:t>
              </a:r>
            </a:p>
            <a:p>
              <a:pPr marL="0" marR="0" lvl="0" indent="0" defTabSz="914400" rtl="0" eaLnBrk="1" fontAlgn="auto" latinLnBrk="0" hangingPunct="1">
                <a:lnSpc>
                  <a:spcPct val="100000"/>
                </a:lnSpc>
                <a:spcBef>
                  <a:spcPts val="0"/>
                </a:spcBef>
                <a:spcAft>
                  <a:spcPts val="0"/>
                </a:spcAft>
                <a:buClrTx/>
                <a:buSzTx/>
                <a:buFontTx/>
                <a:buNone/>
                <a:tabLst/>
                <a:defRPr/>
              </a:pPr>
              <a:endParaRPr lang="en-US" sz="1100" i="1" kern="0" noProof="0" dirty="0" smtClean="0">
                <a:solidFill>
                  <a:srgbClr val="333333"/>
                </a:solidFill>
                <a:latin typeface="Verdana"/>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100" i="1" u="none" strike="noStrike" kern="0" cap="none" spc="0" normalizeH="0" baseline="0" dirty="0" smtClean="0">
                  <a:ln>
                    <a:noFill/>
                  </a:ln>
                  <a:solidFill>
                    <a:srgbClr val="333333"/>
                  </a:solidFill>
                  <a:effectLst/>
                  <a:uLnTx/>
                  <a:uFillTx/>
                  <a:latin typeface="Verdana"/>
                </a:rPr>
                <a:t>Member</a:t>
              </a:r>
              <a:r>
                <a:rPr kumimoji="0" lang="en-US" sz="1100" i="1" u="none" strike="noStrike" kern="0" cap="none" spc="0" normalizeH="0" dirty="0" smtClean="0">
                  <a:ln>
                    <a:noFill/>
                  </a:ln>
                  <a:solidFill>
                    <a:srgbClr val="333333"/>
                  </a:solidFill>
                  <a:effectLst/>
                  <a:uLnTx/>
                  <a:uFillTx/>
                  <a:latin typeface="Verdana"/>
                </a:rPr>
                <a:t> 4: </a:t>
              </a:r>
              <a:r>
                <a:rPr kumimoji="0" lang="en-US" sz="1100" i="1" u="none" strike="noStrike" kern="0" cap="none" spc="0" normalizeH="0" dirty="0" smtClean="0">
                  <a:ln>
                    <a:noFill/>
                  </a:ln>
                  <a:solidFill>
                    <a:srgbClr val="333333"/>
                  </a:solidFill>
                  <a:effectLst/>
                  <a:uLnTx/>
                  <a:uFillTx/>
                  <a:latin typeface="Verdana"/>
                </a:rPr>
                <a:t>TBD</a:t>
              </a:r>
              <a:endParaRPr kumimoji="0" lang="en-US" sz="1100" i="1" u="none" strike="noStrike" kern="0" cap="none" spc="0" normalizeH="0" dirty="0" smtClean="0">
                <a:ln>
                  <a:noFill/>
                </a:ln>
                <a:solidFill>
                  <a:srgbClr val="333333"/>
                </a:solidFill>
                <a:effectLst/>
                <a:uLnTx/>
                <a:uFillTx/>
                <a:latin typeface="Verdana"/>
              </a:endParaRPr>
            </a:p>
            <a:p>
              <a:pPr marL="0" marR="0" lvl="0" indent="0" defTabSz="914400" rtl="0" eaLnBrk="1" fontAlgn="auto" latinLnBrk="0" hangingPunct="1">
                <a:lnSpc>
                  <a:spcPct val="100000"/>
                </a:lnSpc>
                <a:spcBef>
                  <a:spcPts val="0"/>
                </a:spcBef>
                <a:spcAft>
                  <a:spcPts val="0"/>
                </a:spcAft>
                <a:buClrTx/>
                <a:buSzTx/>
                <a:buFontTx/>
                <a:buNone/>
                <a:tabLst/>
                <a:defRPr/>
              </a:pPr>
              <a:endParaRPr lang="en-US" sz="1100" b="1" kern="0" baseline="0" noProof="0" dirty="0">
                <a:solidFill>
                  <a:srgbClr val="333333"/>
                </a:solidFill>
                <a:latin typeface="Verdana"/>
              </a:endParaRPr>
            </a:p>
            <a:p>
              <a:pPr marL="0" marR="0" lvl="0" indent="0" defTabSz="914400" rtl="0" eaLnBrk="1" fontAlgn="auto" latinLnBrk="0" hangingPunct="1">
                <a:lnSpc>
                  <a:spcPct val="100000"/>
                </a:lnSpc>
                <a:spcBef>
                  <a:spcPts val="0"/>
                </a:spcBef>
                <a:spcAft>
                  <a:spcPts val="0"/>
                </a:spcAft>
                <a:buClrTx/>
                <a:buSzTx/>
                <a:buFontTx/>
                <a:buNone/>
                <a:tabLst/>
                <a:defRPr/>
              </a:pPr>
              <a:endParaRPr lang="en-US" sz="1100" b="1" kern="0" dirty="0">
                <a:solidFill>
                  <a:srgbClr val="333333"/>
                </a:solidFill>
                <a:latin typeface="Verdana"/>
              </a:endParaRPr>
            </a:p>
            <a:p>
              <a:pPr lvl="0">
                <a:defRPr/>
              </a:pPr>
              <a:r>
                <a:rPr kumimoji="0" lang="en-US" sz="1100" b="1" i="0" u="none" strike="noStrike" kern="0" cap="none" spc="0" normalizeH="0" dirty="0" smtClean="0">
                  <a:ln>
                    <a:noFill/>
                  </a:ln>
                  <a:solidFill>
                    <a:srgbClr val="333333"/>
                  </a:solidFill>
                  <a:effectLst/>
                  <a:uLnTx/>
                  <a:uFillTx/>
                  <a:latin typeface="Verdana"/>
                  <a:ea typeface="+mn-ea"/>
                  <a:cs typeface="+mn-cs"/>
                </a:rPr>
                <a:t>Point of Contact: </a:t>
              </a:r>
            </a:p>
            <a:p>
              <a:pPr lvl="0">
                <a:defRPr/>
              </a:pPr>
              <a:r>
                <a:rPr lang="en-US" sz="1100" b="1" kern="0" dirty="0" smtClean="0">
                  <a:solidFill>
                    <a:srgbClr val="333333"/>
                  </a:solidFill>
                  <a:latin typeface="Verdana"/>
                  <a:hlinkClick r:id="rId3"/>
                </a:rPr>
                <a:t>umkedia@deloitte.com</a:t>
              </a:r>
              <a:r>
                <a:rPr lang="en-US" sz="1100" b="1" kern="0" dirty="0" smtClean="0">
                  <a:solidFill>
                    <a:srgbClr val="333333"/>
                  </a:solidFill>
                  <a:latin typeface="Verdana"/>
                </a:rPr>
                <a:t> </a:t>
              </a:r>
              <a:endParaRPr lang="en-US" sz="1100" b="1" kern="0" dirty="0" smtClean="0">
                <a:solidFill>
                  <a:srgbClr val="333333"/>
                </a:solidFill>
              </a:endParaRPr>
            </a:p>
            <a:p>
              <a:pPr lvl="0">
                <a:defRPr/>
              </a:pPr>
              <a:endParaRPr kumimoji="0" lang="en-US" sz="1100" b="1" i="0" u="none" strike="noStrike" kern="0" cap="none" spc="0" normalizeH="0" baseline="0" noProof="0" dirty="0" smtClean="0">
                <a:ln>
                  <a:noFill/>
                </a:ln>
                <a:solidFill>
                  <a:srgbClr val="333333"/>
                </a:solidFill>
                <a:effectLst/>
                <a:uLnTx/>
                <a:uFillTx/>
                <a:latin typeface="Verdana"/>
                <a:ea typeface="+mn-ea"/>
                <a:cs typeface="+mn-cs"/>
              </a:endParaRPr>
            </a:p>
          </p:txBody>
        </p:sp>
        <p:grpSp>
          <p:nvGrpSpPr>
            <p:cNvPr id="23" name="Group 22"/>
            <p:cNvGrpSpPr>
              <a:grpSpLocks/>
            </p:cNvGrpSpPr>
            <p:nvPr/>
          </p:nvGrpSpPr>
          <p:grpSpPr>
            <a:xfrm>
              <a:off x="1888631" y="1772280"/>
              <a:ext cx="548640" cy="548640"/>
              <a:chOff x="1852872" y="2515148"/>
              <a:chExt cx="620159" cy="481434"/>
            </a:xfrm>
          </p:grpSpPr>
          <p:sp>
            <p:nvSpPr>
              <p:cNvPr id="48" name="Oval 47"/>
              <p:cNvSpPr/>
              <p:nvPr/>
            </p:nvSpPr>
            <p:spPr>
              <a:xfrm>
                <a:off x="1852872" y="2515148"/>
                <a:ext cx="620159" cy="481434"/>
              </a:xfrm>
              <a:prstGeom prst="ellipse">
                <a:avLst/>
              </a:prstGeom>
              <a:solidFill>
                <a:schemeClr val="accent3"/>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Verdana"/>
                  <a:ea typeface="+mn-ea"/>
                  <a:cs typeface="+mn-cs"/>
                </a:endParaRPr>
              </a:p>
            </p:txBody>
          </p:sp>
          <p:grpSp>
            <p:nvGrpSpPr>
              <p:cNvPr id="49" name="Group 48"/>
              <p:cNvGrpSpPr>
                <a:grpSpLocks noChangeAspect="1"/>
              </p:cNvGrpSpPr>
              <p:nvPr/>
            </p:nvGrpSpPr>
            <p:grpSpPr>
              <a:xfrm>
                <a:off x="2015546" y="2601301"/>
                <a:ext cx="294550" cy="288860"/>
                <a:chOff x="7816850" y="3609982"/>
                <a:chExt cx="777875" cy="982665"/>
              </a:xfrm>
              <a:solidFill>
                <a:sysClr val="window" lastClr="FFFFFF"/>
              </a:solidFill>
            </p:grpSpPr>
            <p:sp>
              <p:nvSpPr>
                <p:cNvPr id="50" name="Freeform 130"/>
                <p:cNvSpPr>
                  <a:spLocks/>
                </p:cNvSpPr>
                <p:nvPr/>
              </p:nvSpPr>
              <p:spPr bwMode="auto">
                <a:xfrm>
                  <a:off x="8267700" y="3683007"/>
                  <a:ext cx="222250" cy="173038"/>
                </a:xfrm>
                <a:custGeom>
                  <a:avLst/>
                  <a:gdLst>
                    <a:gd name="T0" fmla="*/ 21 w 140"/>
                    <a:gd name="T1" fmla="*/ 39 h 109"/>
                    <a:gd name="T2" fmla="*/ 0 w 140"/>
                    <a:gd name="T3" fmla="*/ 60 h 109"/>
                    <a:gd name="T4" fmla="*/ 29 w 140"/>
                    <a:gd name="T5" fmla="*/ 89 h 109"/>
                    <a:gd name="T6" fmla="*/ 29 w 140"/>
                    <a:gd name="T7" fmla="*/ 89 h 109"/>
                    <a:gd name="T8" fmla="*/ 50 w 140"/>
                    <a:gd name="T9" fmla="*/ 109 h 109"/>
                    <a:gd name="T10" fmla="*/ 140 w 140"/>
                    <a:gd name="T11" fmla="*/ 19 h 109"/>
                    <a:gd name="T12" fmla="*/ 119 w 140"/>
                    <a:gd name="T13" fmla="*/ 0 h 109"/>
                    <a:gd name="T14" fmla="*/ 50 w 140"/>
                    <a:gd name="T15" fmla="*/ 68 h 109"/>
                    <a:gd name="T16" fmla="*/ 21 w 140"/>
                    <a:gd name="T17" fmla="*/ 3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109">
                      <a:moveTo>
                        <a:pt x="21" y="39"/>
                      </a:moveTo>
                      <a:lnTo>
                        <a:pt x="0" y="60"/>
                      </a:lnTo>
                      <a:lnTo>
                        <a:pt x="29" y="89"/>
                      </a:lnTo>
                      <a:lnTo>
                        <a:pt x="29" y="89"/>
                      </a:lnTo>
                      <a:lnTo>
                        <a:pt x="50" y="109"/>
                      </a:lnTo>
                      <a:lnTo>
                        <a:pt x="140" y="19"/>
                      </a:lnTo>
                      <a:lnTo>
                        <a:pt x="119" y="0"/>
                      </a:lnTo>
                      <a:lnTo>
                        <a:pt x="50" y="68"/>
                      </a:lnTo>
                      <a:lnTo>
                        <a:pt x="21"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333333"/>
                    </a:solidFill>
                    <a:effectLst/>
                    <a:uLnTx/>
                    <a:uFillTx/>
                    <a:latin typeface="Verdana"/>
                    <a:ea typeface="+mn-ea"/>
                    <a:cs typeface="+mn-cs"/>
                  </a:endParaRPr>
                </a:p>
              </p:txBody>
            </p:sp>
            <p:sp>
              <p:nvSpPr>
                <p:cNvPr id="51" name="Freeform 131"/>
                <p:cNvSpPr>
                  <a:spLocks/>
                </p:cNvSpPr>
                <p:nvPr/>
              </p:nvSpPr>
              <p:spPr bwMode="auto">
                <a:xfrm>
                  <a:off x="8267700" y="3902083"/>
                  <a:ext cx="222250" cy="174625"/>
                </a:xfrm>
                <a:custGeom>
                  <a:avLst/>
                  <a:gdLst>
                    <a:gd name="T0" fmla="*/ 21 w 140"/>
                    <a:gd name="T1" fmla="*/ 41 h 110"/>
                    <a:gd name="T2" fmla="*/ 0 w 140"/>
                    <a:gd name="T3" fmla="*/ 62 h 110"/>
                    <a:gd name="T4" fmla="*/ 29 w 140"/>
                    <a:gd name="T5" fmla="*/ 89 h 110"/>
                    <a:gd name="T6" fmla="*/ 29 w 140"/>
                    <a:gd name="T7" fmla="*/ 89 h 110"/>
                    <a:gd name="T8" fmla="*/ 50 w 140"/>
                    <a:gd name="T9" fmla="*/ 110 h 110"/>
                    <a:gd name="T10" fmla="*/ 140 w 140"/>
                    <a:gd name="T11" fmla="*/ 21 h 110"/>
                    <a:gd name="T12" fmla="*/ 119 w 140"/>
                    <a:gd name="T13" fmla="*/ 0 h 110"/>
                    <a:gd name="T14" fmla="*/ 50 w 140"/>
                    <a:gd name="T15" fmla="*/ 70 h 110"/>
                    <a:gd name="T16" fmla="*/ 21 w 140"/>
                    <a:gd name="T1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110">
                      <a:moveTo>
                        <a:pt x="21" y="41"/>
                      </a:moveTo>
                      <a:lnTo>
                        <a:pt x="0" y="62"/>
                      </a:lnTo>
                      <a:lnTo>
                        <a:pt x="29" y="89"/>
                      </a:lnTo>
                      <a:lnTo>
                        <a:pt x="29" y="89"/>
                      </a:lnTo>
                      <a:lnTo>
                        <a:pt x="50" y="110"/>
                      </a:lnTo>
                      <a:lnTo>
                        <a:pt x="140" y="21"/>
                      </a:lnTo>
                      <a:lnTo>
                        <a:pt x="119" y="0"/>
                      </a:lnTo>
                      <a:lnTo>
                        <a:pt x="50" y="70"/>
                      </a:lnTo>
                      <a:lnTo>
                        <a:pt x="21"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333333"/>
                    </a:solidFill>
                    <a:effectLst/>
                    <a:uLnTx/>
                    <a:uFillTx/>
                    <a:latin typeface="Verdana"/>
                    <a:ea typeface="+mn-ea"/>
                    <a:cs typeface="+mn-cs"/>
                  </a:endParaRPr>
                </a:p>
              </p:txBody>
            </p:sp>
            <p:sp>
              <p:nvSpPr>
                <p:cNvPr id="52" name="Freeform 132"/>
                <p:cNvSpPr>
                  <a:spLocks/>
                </p:cNvSpPr>
                <p:nvPr/>
              </p:nvSpPr>
              <p:spPr bwMode="auto">
                <a:xfrm>
                  <a:off x="8267700" y="4124333"/>
                  <a:ext cx="222250" cy="174625"/>
                </a:xfrm>
                <a:custGeom>
                  <a:avLst/>
                  <a:gdLst>
                    <a:gd name="T0" fmla="*/ 21 w 140"/>
                    <a:gd name="T1" fmla="*/ 40 h 110"/>
                    <a:gd name="T2" fmla="*/ 0 w 140"/>
                    <a:gd name="T3" fmla="*/ 60 h 110"/>
                    <a:gd name="T4" fmla="*/ 29 w 140"/>
                    <a:gd name="T5" fmla="*/ 89 h 110"/>
                    <a:gd name="T6" fmla="*/ 29 w 140"/>
                    <a:gd name="T7" fmla="*/ 89 h 110"/>
                    <a:gd name="T8" fmla="*/ 50 w 140"/>
                    <a:gd name="T9" fmla="*/ 110 h 110"/>
                    <a:gd name="T10" fmla="*/ 140 w 140"/>
                    <a:gd name="T11" fmla="*/ 21 h 110"/>
                    <a:gd name="T12" fmla="*/ 119 w 140"/>
                    <a:gd name="T13" fmla="*/ 0 h 110"/>
                    <a:gd name="T14" fmla="*/ 50 w 140"/>
                    <a:gd name="T15" fmla="*/ 68 h 110"/>
                    <a:gd name="T16" fmla="*/ 21 w 140"/>
                    <a:gd name="T17" fmla="*/ 4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110">
                      <a:moveTo>
                        <a:pt x="21" y="40"/>
                      </a:moveTo>
                      <a:lnTo>
                        <a:pt x="0" y="60"/>
                      </a:lnTo>
                      <a:lnTo>
                        <a:pt x="29" y="89"/>
                      </a:lnTo>
                      <a:lnTo>
                        <a:pt x="29" y="89"/>
                      </a:lnTo>
                      <a:lnTo>
                        <a:pt x="50" y="110"/>
                      </a:lnTo>
                      <a:lnTo>
                        <a:pt x="140" y="21"/>
                      </a:lnTo>
                      <a:lnTo>
                        <a:pt x="119" y="0"/>
                      </a:lnTo>
                      <a:lnTo>
                        <a:pt x="50" y="68"/>
                      </a:lnTo>
                      <a:lnTo>
                        <a:pt x="21"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333333"/>
                    </a:solidFill>
                    <a:effectLst/>
                    <a:uLnTx/>
                    <a:uFillTx/>
                    <a:latin typeface="Verdana"/>
                    <a:ea typeface="+mn-ea"/>
                    <a:cs typeface="+mn-cs"/>
                  </a:endParaRPr>
                </a:p>
              </p:txBody>
            </p:sp>
            <p:sp>
              <p:nvSpPr>
                <p:cNvPr id="53" name="Freeform 133"/>
                <p:cNvSpPr>
                  <a:spLocks noEditPoints="1"/>
                </p:cNvSpPr>
                <p:nvPr/>
              </p:nvSpPr>
              <p:spPr bwMode="auto">
                <a:xfrm>
                  <a:off x="7816850" y="3609982"/>
                  <a:ext cx="777875" cy="982665"/>
                </a:xfrm>
                <a:custGeom>
                  <a:avLst/>
                  <a:gdLst>
                    <a:gd name="T0" fmla="*/ 30 w 302"/>
                    <a:gd name="T1" fmla="*/ 0 h 381"/>
                    <a:gd name="T2" fmla="*/ 0 w 302"/>
                    <a:gd name="T3" fmla="*/ 350 h 381"/>
                    <a:gd name="T4" fmla="*/ 271 w 302"/>
                    <a:gd name="T5" fmla="*/ 381 h 381"/>
                    <a:gd name="T6" fmla="*/ 302 w 302"/>
                    <a:gd name="T7" fmla="*/ 31 h 381"/>
                    <a:gd name="T8" fmla="*/ 253 w 302"/>
                    <a:gd name="T9" fmla="*/ 315 h 381"/>
                    <a:gd name="T10" fmla="*/ 245 w 302"/>
                    <a:gd name="T11" fmla="*/ 354 h 381"/>
                    <a:gd name="T12" fmla="*/ 204 w 302"/>
                    <a:gd name="T13" fmla="*/ 364 h 381"/>
                    <a:gd name="T14" fmla="*/ 191 w 302"/>
                    <a:gd name="T15" fmla="*/ 354 h 381"/>
                    <a:gd name="T16" fmla="*/ 183 w 302"/>
                    <a:gd name="T17" fmla="*/ 343 h 381"/>
                    <a:gd name="T18" fmla="*/ 183 w 302"/>
                    <a:gd name="T19" fmla="*/ 300 h 381"/>
                    <a:gd name="T20" fmla="*/ 191 w 302"/>
                    <a:gd name="T21" fmla="*/ 284 h 381"/>
                    <a:gd name="T22" fmla="*/ 246 w 302"/>
                    <a:gd name="T23" fmla="*/ 272 h 381"/>
                    <a:gd name="T24" fmla="*/ 253 w 302"/>
                    <a:gd name="T25" fmla="*/ 315 h 381"/>
                    <a:gd name="T26" fmla="*/ 253 w 302"/>
                    <a:gd name="T27" fmla="*/ 260 h 381"/>
                    <a:gd name="T28" fmla="*/ 214 w 302"/>
                    <a:gd name="T29" fmla="*/ 268 h 381"/>
                    <a:gd name="T30" fmla="*/ 194 w 302"/>
                    <a:gd name="T31" fmla="*/ 268 h 381"/>
                    <a:gd name="T32" fmla="*/ 183 w 302"/>
                    <a:gd name="T33" fmla="*/ 260 h 381"/>
                    <a:gd name="T34" fmla="*/ 161 w 302"/>
                    <a:gd name="T35" fmla="*/ 236 h 381"/>
                    <a:gd name="T36" fmla="*/ 183 w 302"/>
                    <a:gd name="T37" fmla="*/ 206 h 381"/>
                    <a:gd name="T38" fmla="*/ 234 w 302"/>
                    <a:gd name="T39" fmla="*/ 198 h 381"/>
                    <a:gd name="T40" fmla="*/ 271 w 302"/>
                    <a:gd name="T41" fmla="*/ 211 h 381"/>
                    <a:gd name="T42" fmla="*/ 253 w 302"/>
                    <a:gd name="T43" fmla="*/ 143 h 381"/>
                    <a:gd name="T44" fmla="*/ 245 w 302"/>
                    <a:gd name="T45" fmla="*/ 183 h 381"/>
                    <a:gd name="T46" fmla="*/ 204 w 302"/>
                    <a:gd name="T47" fmla="*/ 193 h 381"/>
                    <a:gd name="T48" fmla="*/ 191 w 302"/>
                    <a:gd name="T49" fmla="*/ 183 h 381"/>
                    <a:gd name="T50" fmla="*/ 183 w 302"/>
                    <a:gd name="T51" fmla="*/ 172 h 381"/>
                    <a:gd name="T52" fmla="*/ 183 w 302"/>
                    <a:gd name="T53" fmla="*/ 128 h 381"/>
                    <a:gd name="T54" fmla="*/ 191 w 302"/>
                    <a:gd name="T55" fmla="*/ 112 h 381"/>
                    <a:gd name="T56" fmla="*/ 246 w 302"/>
                    <a:gd name="T57" fmla="*/ 100 h 381"/>
                    <a:gd name="T58" fmla="*/ 253 w 302"/>
                    <a:gd name="T59" fmla="*/ 143 h 381"/>
                    <a:gd name="T60" fmla="*/ 253 w 302"/>
                    <a:gd name="T61" fmla="*/ 89 h 381"/>
                    <a:gd name="T62" fmla="*/ 214 w 302"/>
                    <a:gd name="T63" fmla="*/ 97 h 381"/>
                    <a:gd name="T64" fmla="*/ 194 w 302"/>
                    <a:gd name="T65" fmla="*/ 97 h 381"/>
                    <a:gd name="T66" fmla="*/ 183 w 302"/>
                    <a:gd name="T67" fmla="*/ 89 h 381"/>
                    <a:gd name="T68" fmla="*/ 161 w 302"/>
                    <a:gd name="T69" fmla="*/ 64 h 381"/>
                    <a:gd name="T70" fmla="*/ 183 w 302"/>
                    <a:gd name="T71" fmla="*/ 35 h 381"/>
                    <a:gd name="T72" fmla="*/ 234 w 302"/>
                    <a:gd name="T73" fmla="*/ 27 h 381"/>
                    <a:gd name="T74" fmla="*/ 271 w 302"/>
                    <a:gd name="T75" fmla="*/ 4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2" h="381">
                      <a:moveTo>
                        <a:pt x="271" y="0"/>
                      </a:moveTo>
                      <a:cubicBezTo>
                        <a:pt x="30" y="0"/>
                        <a:pt x="30" y="0"/>
                        <a:pt x="30" y="0"/>
                      </a:cubicBezTo>
                      <a:cubicBezTo>
                        <a:pt x="14" y="0"/>
                        <a:pt x="0" y="14"/>
                        <a:pt x="0" y="31"/>
                      </a:cubicBezTo>
                      <a:cubicBezTo>
                        <a:pt x="0" y="350"/>
                        <a:pt x="0" y="350"/>
                        <a:pt x="0" y="350"/>
                      </a:cubicBezTo>
                      <a:cubicBezTo>
                        <a:pt x="0" y="367"/>
                        <a:pt x="14" y="381"/>
                        <a:pt x="30" y="381"/>
                      </a:cubicBezTo>
                      <a:cubicBezTo>
                        <a:pt x="271" y="381"/>
                        <a:pt x="271" y="381"/>
                        <a:pt x="271" y="381"/>
                      </a:cubicBezTo>
                      <a:cubicBezTo>
                        <a:pt x="288" y="381"/>
                        <a:pt x="302" y="367"/>
                        <a:pt x="302" y="350"/>
                      </a:cubicBezTo>
                      <a:cubicBezTo>
                        <a:pt x="302" y="31"/>
                        <a:pt x="302" y="31"/>
                        <a:pt x="302" y="31"/>
                      </a:cubicBezTo>
                      <a:cubicBezTo>
                        <a:pt x="302" y="14"/>
                        <a:pt x="288" y="0"/>
                        <a:pt x="271" y="0"/>
                      </a:cubicBezTo>
                      <a:close/>
                      <a:moveTo>
                        <a:pt x="253" y="315"/>
                      </a:moveTo>
                      <a:cubicBezTo>
                        <a:pt x="253" y="346"/>
                        <a:pt x="253" y="346"/>
                        <a:pt x="253" y="346"/>
                      </a:cubicBezTo>
                      <a:cubicBezTo>
                        <a:pt x="253" y="350"/>
                        <a:pt x="250" y="354"/>
                        <a:pt x="245" y="354"/>
                      </a:cubicBezTo>
                      <a:cubicBezTo>
                        <a:pt x="214" y="354"/>
                        <a:pt x="214" y="354"/>
                        <a:pt x="214" y="354"/>
                      </a:cubicBezTo>
                      <a:cubicBezTo>
                        <a:pt x="204" y="364"/>
                        <a:pt x="204" y="364"/>
                        <a:pt x="204" y="364"/>
                      </a:cubicBezTo>
                      <a:cubicBezTo>
                        <a:pt x="194" y="354"/>
                        <a:pt x="194" y="354"/>
                        <a:pt x="194" y="354"/>
                      </a:cubicBezTo>
                      <a:cubicBezTo>
                        <a:pt x="191" y="354"/>
                        <a:pt x="191" y="354"/>
                        <a:pt x="191" y="354"/>
                      </a:cubicBezTo>
                      <a:cubicBezTo>
                        <a:pt x="187" y="354"/>
                        <a:pt x="183" y="350"/>
                        <a:pt x="183" y="346"/>
                      </a:cubicBezTo>
                      <a:cubicBezTo>
                        <a:pt x="183" y="343"/>
                        <a:pt x="183" y="343"/>
                        <a:pt x="183" y="343"/>
                      </a:cubicBezTo>
                      <a:cubicBezTo>
                        <a:pt x="161" y="321"/>
                        <a:pt x="161" y="321"/>
                        <a:pt x="161" y="321"/>
                      </a:cubicBezTo>
                      <a:cubicBezTo>
                        <a:pt x="183" y="300"/>
                        <a:pt x="183" y="300"/>
                        <a:pt x="183" y="300"/>
                      </a:cubicBezTo>
                      <a:cubicBezTo>
                        <a:pt x="183" y="292"/>
                        <a:pt x="183" y="292"/>
                        <a:pt x="183" y="292"/>
                      </a:cubicBezTo>
                      <a:cubicBezTo>
                        <a:pt x="183" y="287"/>
                        <a:pt x="187" y="284"/>
                        <a:pt x="191" y="284"/>
                      </a:cubicBezTo>
                      <a:cubicBezTo>
                        <a:pt x="234" y="284"/>
                        <a:pt x="234" y="284"/>
                        <a:pt x="234" y="284"/>
                      </a:cubicBezTo>
                      <a:cubicBezTo>
                        <a:pt x="246" y="272"/>
                        <a:pt x="246" y="272"/>
                        <a:pt x="246" y="272"/>
                      </a:cubicBezTo>
                      <a:cubicBezTo>
                        <a:pt x="271" y="297"/>
                        <a:pt x="271" y="297"/>
                        <a:pt x="271" y="297"/>
                      </a:cubicBezTo>
                      <a:lnTo>
                        <a:pt x="253" y="315"/>
                      </a:lnTo>
                      <a:close/>
                      <a:moveTo>
                        <a:pt x="253" y="229"/>
                      </a:moveTo>
                      <a:cubicBezTo>
                        <a:pt x="253" y="260"/>
                        <a:pt x="253" y="260"/>
                        <a:pt x="253" y="260"/>
                      </a:cubicBezTo>
                      <a:cubicBezTo>
                        <a:pt x="253" y="265"/>
                        <a:pt x="250" y="268"/>
                        <a:pt x="245" y="268"/>
                      </a:cubicBezTo>
                      <a:cubicBezTo>
                        <a:pt x="214" y="268"/>
                        <a:pt x="214" y="268"/>
                        <a:pt x="214" y="268"/>
                      </a:cubicBezTo>
                      <a:cubicBezTo>
                        <a:pt x="204" y="278"/>
                        <a:pt x="204" y="278"/>
                        <a:pt x="204" y="278"/>
                      </a:cubicBezTo>
                      <a:cubicBezTo>
                        <a:pt x="194" y="268"/>
                        <a:pt x="194" y="268"/>
                        <a:pt x="194" y="268"/>
                      </a:cubicBezTo>
                      <a:cubicBezTo>
                        <a:pt x="191" y="268"/>
                        <a:pt x="191" y="268"/>
                        <a:pt x="191" y="268"/>
                      </a:cubicBezTo>
                      <a:cubicBezTo>
                        <a:pt x="187" y="268"/>
                        <a:pt x="183" y="265"/>
                        <a:pt x="183" y="260"/>
                      </a:cubicBezTo>
                      <a:cubicBezTo>
                        <a:pt x="183" y="258"/>
                        <a:pt x="183" y="258"/>
                        <a:pt x="183" y="258"/>
                      </a:cubicBezTo>
                      <a:cubicBezTo>
                        <a:pt x="161" y="236"/>
                        <a:pt x="161" y="236"/>
                        <a:pt x="161" y="236"/>
                      </a:cubicBezTo>
                      <a:cubicBezTo>
                        <a:pt x="183" y="214"/>
                        <a:pt x="183" y="214"/>
                        <a:pt x="183" y="214"/>
                      </a:cubicBezTo>
                      <a:cubicBezTo>
                        <a:pt x="183" y="206"/>
                        <a:pt x="183" y="206"/>
                        <a:pt x="183" y="206"/>
                      </a:cubicBezTo>
                      <a:cubicBezTo>
                        <a:pt x="183" y="202"/>
                        <a:pt x="187" y="198"/>
                        <a:pt x="191" y="198"/>
                      </a:cubicBezTo>
                      <a:cubicBezTo>
                        <a:pt x="234" y="198"/>
                        <a:pt x="234" y="198"/>
                        <a:pt x="234" y="198"/>
                      </a:cubicBezTo>
                      <a:cubicBezTo>
                        <a:pt x="246" y="186"/>
                        <a:pt x="246" y="186"/>
                        <a:pt x="246" y="186"/>
                      </a:cubicBezTo>
                      <a:cubicBezTo>
                        <a:pt x="271" y="211"/>
                        <a:pt x="271" y="211"/>
                        <a:pt x="271" y="211"/>
                      </a:cubicBezTo>
                      <a:lnTo>
                        <a:pt x="253" y="229"/>
                      </a:lnTo>
                      <a:close/>
                      <a:moveTo>
                        <a:pt x="253" y="143"/>
                      </a:moveTo>
                      <a:cubicBezTo>
                        <a:pt x="253" y="174"/>
                        <a:pt x="253" y="174"/>
                        <a:pt x="253" y="174"/>
                      </a:cubicBezTo>
                      <a:cubicBezTo>
                        <a:pt x="253" y="179"/>
                        <a:pt x="250" y="183"/>
                        <a:pt x="245" y="183"/>
                      </a:cubicBezTo>
                      <a:cubicBezTo>
                        <a:pt x="214" y="183"/>
                        <a:pt x="214" y="183"/>
                        <a:pt x="214" y="183"/>
                      </a:cubicBezTo>
                      <a:cubicBezTo>
                        <a:pt x="204" y="193"/>
                        <a:pt x="204" y="193"/>
                        <a:pt x="204" y="193"/>
                      </a:cubicBezTo>
                      <a:cubicBezTo>
                        <a:pt x="194" y="183"/>
                        <a:pt x="194" y="183"/>
                        <a:pt x="194" y="183"/>
                      </a:cubicBezTo>
                      <a:cubicBezTo>
                        <a:pt x="191" y="183"/>
                        <a:pt x="191" y="183"/>
                        <a:pt x="191" y="183"/>
                      </a:cubicBezTo>
                      <a:cubicBezTo>
                        <a:pt x="187" y="183"/>
                        <a:pt x="183" y="179"/>
                        <a:pt x="183" y="174"/>
                      </a:cubicBezTo>
                      <a:cubicBezTo>
                        <a:pt x="183" y="172"/>
                        <a:pt x="183" y="172"/>
                        <a:pt x="183" y="172"/>
                      </a:cubicBezTo>
                      <a:cubicBezTo>
                        <a:pt x="161" y="150"/>
                        <a:pt x="161" y="150"/>
                        <a:pt x="161" y="150"/>
                      </a:cubicBezTo>
                      <a:cubicBezTo>
                        <a:pt x="183" y="128"/>
                        <a:pt x="183" y="128"/>
                        <a:pt x="183" y="128"/>
                      </a:cubicBezTo>
                      <a:cubicBezTo>
                        <a:pt x="183" y="121"/>
                        <a:pt x="183" y="121"/>
                        <a:pt x="183" y="121"/>
                      </a:cubicBezTo>
                      <a:cubicBezTo>
                        <a:pt x="183" y="116"/>
                        <a:pt x="187" y="112"/>
                        <a:pt x="191" y="112"/>
                      </a:cubicBezTo>
                      <a:cubicBezTo>
                        <a:pt x="234" y="112"/>
                        <a:pt x="234" y="112"/>
                        <a:pt x="234" y="112"/>
                      </a:cubicBezTo>
                      <a:cubicBezTo>
                        <a:pt x="246" y="100"/>
                        <a:pt x="246" y="100"/>
                        <a:pt x="246" y="100"/>
                      </a:cubicBezTo>
                      <a:cubicBezTo>
                        <a:pt x="271" y="125"/>
                        <a:pt x="271" y="125"/>
                        <a:pt x="271" y="125"/>
                      </a:cubicBezTo>
                      <a:lnTo>
                        <a:pt x="253" y="143"/>
                      </a:lnTo>
                      <a:close/>
                      <a:moveTo>
                        <a:pt x="253" y="58"/>
                      </a:moveTo>
                      <a:cubicBezTo>
                        <a:pt x="253" y="89"/>
                        <a:pt x="253" y="89"/>
                        <a:pt x="253" y="89"/>
                      </a:cubicBezTo>
                      <a:cubicBezTo>
                        <a:pt x="253" y="93"/>
                        <a:pt x="250" y="97"/>
                        <a:pt x="245" y="97"/>
                      </a:cubicBezTo>
                      <a:cubicBezTo>
                        <a:pt x="214" y="97"/>
                        <a:pt x="214" y="97"/>
                        <a:pt x="214" y="97"/>
                      </a:cubicBezTo>
                      <a:cubicBezTo>
                        <a:pt x="204" y="107"/>
                        <a:pt x="204" y="107"/>
                        <a:pt x="204" y="107"/>
                      </a:cubicBezTo>
                      <a:cubicBezTo>
                        <a:pt x="194" y="97"/>
                        <a:pt x="194" y="97"/>
                        <a:pt x="194" y="97"/>
                      </a:cubicBezTo>
                      <a:cubicBezTo>
                        <a:pt x="191" y="97"/>
                        <a:pt x="191" y="97"/>
                        <a:pt x="191" y="97"/>
                      </a:cubicBezTo>
                      <a:cubicBezTo>
                        <a:pt x="187" y="97"/>
                        <a:pt x="183" y="93"/>
                        <a:pt x="183" y="89"/>
                      </a:cubicBezTo>
                      <a:cubicBezTo>
                        <a:pt x="183" y="86"/>
                        <a:pt x="183" y="86"/>
                        <a:pt x="183" y="86"/>
                      </a:cubicBezTo>
                      <a:cubicBezTo>
                        <a:pt x="161" y="64"/>
                        <a:pt x="161" y="64"/>
                        <a:pt x="161" y="64"/>
                      </a:cubicBezTo>
                      <a:cubicBezTo>
                        <a:pt x="183" y="42"/>
                        <a:pt x="183" y="42"/>
                        <a:pt x="183" y="42"/>
                      </a:cubicBezTo>
                      <a:cubicBezTo>
                        <a:pt x="183" y="35"/>
                        <a:pt x="183" y="35"/>
                        <a:pt x="183" y="35"/>
                      </a:cubicBezTo>
                      <a:cubicBezTo>
                        <a:pt x="183" y="30"/>
                        <a:pt x="187" y="27"/>
                        <a:pt x="191" y="27"/>
                      </a:cubicBezTo>
                      <a:cubicBezTo>
                        <a:pt x="234" y="27"/>
                        <a:pt x="234" y="27"/>
                        <a:pt x="234" y="27"/>
                      </a:cubicBezTo>
                      <a:cubicBezTo>
                        <a:pt x="246" y="15"/>
                        <a:pt x="246" y="15"/>
                        <a:pt x="246" y="15"/>
                      </a:cubicBezTo>
                      <a:cubicBezTo>
                        <a:pt x="271" y="40"/>
                        <a:pt x="271" y="40"/>
                        <a:pt x="271" y="40"/>
                      </a:cubicBezTo>
                      <a:lnTo>
                        <a:pt x="253"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333333"/>
                    </a:solidFill>
                    <a:effectLst/>
                    <a:uLnTx/>
                    <a:uFillTx/>
                    <a:latin typeface="Verdana"/>
                    <a:ea typeface="+mn-ea"/>
                    <a:cs typeface="+mn-cs"/>
                  </a:endParaRPr>
                </a:p>
              </p:txBody>
            </p:sp>
            <p:sp>
              <p:nvSpPr>
                <p:cNvPr id="54" name="Freeform 134"/>
                <p:cNvSpPr>
                  <a:spLocks/>
                </p:cNvSpPr>
                <p:nvPr/>
              </p:nvSpPr>
              <p:spPr bwMode="auto">
                <a:xfrm>
                  <a:off x="8267700" y="4344996"/>
                  <a:ext cx="222250" cy="176213"/>
                </a:xfrm>
                <a:custGeom>
                  <a:avLst/>
                  <a:gdLst>
                    <a:gd name="T0" fmla="*/ 21 w 140"/>
                    <a:gd name="T1" fmla="*/ 39 h 111"/>
                    <a:gd name="T2" fmla="*/ 0 w 140"/>
                    <a:gd name="T3" fmla="*/ 61 h 111"/>
                    <a:gd name="T4" fmla="*/ 29 w 140"/>
                    <a:gd name="T5" fmla="*/ 90 h 111"/>
                    <a:gd name="T6" fmla="*/ 29 w 140"/>
                    <a:gd name="T7" fmla="*/ 90 h 111"/>
                    <a:gd name="T8" fmla="*/ 50 w 140"/>
                    <a:gd name="T9" fmla="*/ 111 h 111"/>
                    <a:gd name="T10" fmla="*/ 140 w 140"/>
                    <a:gd name="T11" fmla="*/ 22 h 111"/>
                    <a:gd name="T12" fmla="*/ 119 w 140"/>
                    <a:gd name="T13" fmla="*/ 0 h 111"/>
                    <a:gd name="T14" fmla="*/ 50 w 140"/>
                    <a:gd name="T15" fmla="*/ 69 h 111"/>
                    <a:gd name="T16" fmla="*/ 21 w 140"/>
                    <a:gd name="T17" fmla="*/ 39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111">
                      <a:moveTo>
                        <a:pt x="21" y="39"/>
                      </a:moveTo>
                      <a:lnTo>
                        <a:pt x="0" y="61"/>
                      </a:lnTo>
                      <a:lnTo>
                        <a:pt x="29" y="90"/>
                      </a:lnTo>
                      <a:lnTo>
                        <a:pt x="29" y="90"/>
                      </a:lnTo>
                      <a:lnTo>
                        <a:pt x="50" y="111"/>
                      </a:lnTo>
                      <a:lnTo>
                        <a:pt x="140" y="22"/>
                      </a:lnTo>
                      <a:lnTo>
                        <a:pt x="119" y="0"/>
                      </a:lnTo>
                      <a:lnTo>
                        <a:pt x="50" y="69"/>
                      </a:lnTo>
                      <a:lnTo>
                        <a:pt x="21"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333333"/>
                    </a:solidFill>
                    <a:effectLst/>
                    <a:uLnTx/>
                    <a:uFillTx/>
                    <a:latin typeface="Verdana"/>
                    <a:ea typeface="+mn-ea"/>
                    <a:cs typeface="+mn-cs"/>
                  </a:endParaRPr>
                </a:p>
              </p:txBody>
            </p:sp>
          </p:grpSp>
        </p:grpSp>
        <p:grpSp>
          <p:nvGrpSpPr>
            <p:cNvPr id="24" name="Group 23"/>
            <p:cNvGrpSpPr>
              <a:grpSpLocks/>
            </p:cNvGrpSpPr>
            <p:nvPr/>
          </p:nvGrpSpPr>
          <p:grpSpPr>
            <a:xfrm>
              <a:off x="5777015" y="1772280"/>
              <a:ext cx="548640" cy="548640"/>
              <a:chOff x="5741255" y="2515148"/>
              <a:chExt cx="620159" cy="481434"/>
            </a:xfrm>
          </p:grpSpPr>
          <p:sp>
            <p:nvSpPr>
              <p:cNvPr id="26" name="Oval 25"/>
              <p:cNvSpPr/>
              <p:nvPr/>
            </p:nvSpPr>
            <p:spPr>
              <a:xfrm>
                <a:off x="5741255" y="2515148"/>
                <a:ext cx="620159" cy="481434"/>
              </a:xfrm>
              <a:prstGeom prst="ellipse">
                <a:avLst/>
              </a:prstGeom>
              <a:solidFill>
                <a:schemeClr val="accent3"/>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Verdana"/>
                  <a:ea typeface="+mn-ea"/>
                  <a:cs typeface="+mn-cs"/>
                </a:endParaRPr>
              </a:p>
            </p:txBody>
          </p:sp>
          <p:grpSp>
            <p:nvGrpSpPr>
              <p:cNvPr id="27" name="Group 26"/>
              <p:cNvGrpSpPr>
                <a:grpSpLocks noChangeAspect="1"/>
              </p:cNvGrpSpPr>
              <p:nvPr/>
            </p:nvGrpSpPr>
            <p:grpSpPr>
              <a:xfrm>
                <a:off x="5879974" y="2582526"/>
                <a:ext cx="372096" cy="346633"/>
                <a:chOff x="7788275" y="698501"/>
                <a:chExt cx="873126" cy="1047750"/>
              </a:xfrm>
              <a:solidFill>
                <a:sysClr val="window" lastClr="FFFFFF"/>
              </a:solidFill>
            </p:grpSpPr>
            <p:sp>
              <p:nvSpPr>
                <p:cNvPr id="28" name="Freeform 43"/>
                <p:cNvSpPr>
                  <a:spLocks/>
                </p:cNvSpPr>
                <p:nvPr/>
              </p:nvSpPr>
              <p:spPr bwMode="auto">
                <a:xfrm>
                  <a:off x="8232775" y="908051"/>
                  <a:ext cx="22225" cy="77788"/>
                </a:xfrm>
                <a:custGeom>
                  <a:avLst/>
                  <a:gdLst>
                    <a:gd name="T0" fmla="*/ 3 w 11"/>
                    <a:gd name="T1" fmla="*/ 37 h 37"/>
                    <a:gd name="T2" fmla="*/ 7 w 11"/>
                    <a:gd name="T3" fmla="*/ 37 h 37"/>
                    <a:gd name="T4" fmla="*/ 11 w 11"/>
                    <a:gd name="T5" fmla="*/ 33 h 37"/>
                    <a:gd name="T6" fmla="*/ 11 w 11"/>
                    <a:gd name="T7" fmla="*/ 2 h 37"/>
                    <a:gd name="T8" fmla="*/ 11 w 11"/>
                    <a:gd name="T9" fmla="*/ 0 h 37"/>
                    <a:gd name="T10" fmla="*/ 3 w 11"/>
                    <a:gd name="T11" fmla="*/ 6 h 37"/>
                    <a:gd name="T12" fmla="*/ 0 w 11"/>
                    <a:gd name="T13" fmla="*/ 5 h 37"/>
                    <a:gd name="T14" fmla="*/ 0 w 11"/>
                    <a:gd name="T15" fmla="*/ 33 h 37"/>
                    <a:gd name="T16" fmla="*/ 3 w 11"/>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37">
                      <a:moveTo>
                        <a:pt x="3" y="37"/>
                      </a:moveTo>
                      <a:cubicBezTo>
                        <a:pt x="7" y="37"/>
                        <a:pt x="7" y="37"/>
                        <a:pt x="7" y="37"/>
                      </a:cubicBezTo>
                      <a:cubicBezTo>
                        <a:pt x="9" y="37"/>
                        <a:pt x="11" y="35"/>
                        <a:pt x="11" y="33"/>
                      </a:cubicBezTo>
                      <a:cubicBezTo>
                        <a:pt x="11" y="2"/>
                        <a:pt x="11" y="2"/>
                        <a:pt x="11" y="2"/>
                      </a:cubicBezTo>
                      <a:cubicBezTo>
                        <a:pt x="11" y="1"/>
                        <a:pt x="11" y="1"/>
                        <a:pt x="11" y="0"/>
                      </a:cubicBezTo>
                      <a:cubicBezTo>
                        <a:pt x="6" y="4"/>
                        <a:pt x="3" y="6"/>
                        <a:pt x="3" y="6"/>
                      </a:cubicBezTo>
                      <a:cubicBezTo>
                        <a:pt x="2" y="7"/>
                        <a:pt x="1" y="6"/>
                        <a:pt x="0" y="5"/>
                      </a:cubicBezTo>
                      <a:cubicBezTo>
                        <a:pt x="0" y="33"/>
                        <a:pt x="0" y="33"/>
                        <a:pt x="0" y="33"/>
                      </a:cubicBezTo>
                      <a:cubicBezTo>
                        <a:pt x="0" y="35"/>
                        <a:pt x="1" y="37"/>
                        <a:pt x="3"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333333"/>
                    </a:solidFill>
                    <a:effectLst/>
                    <a:uLnTx/>
                    <a:uFillTx/>
                    <a:latin typeface="Verdana"/>
                    <a:ea typeface="+mn-ea"/>
                    <a:cs typeface="+mn-cs"/>
                  </a:endParaRPr>
                </a:p>
              </p:txBody>
            </p:sp>
            <p:sp>
              <p:nvSpPr>
                <p:cNvPr id="29" name="Freeform 44"/>
                <p:cNvSpPr>
                  <a:spLocks/>
                </p:cNvSpPr>
                <p:nvPr/>
              </p:nvSpPr>
              <p:spPr bwMode="auto">
                <a:xfrm>
                  <a:off x="8207375" y="784226"/>
                  <a:ext cx="298450" cy="241300"/>
                </a:xfrm>
                <a:custGeom>
                  <a:avLst/>
                  <a:gdLst>
                    <a:gd name="T0" fmla="*/ 2 w 142"/>
                    <a:gd name="T1" fmla="*/ 115 h 115"/>
                    <a:gd name="T2" fmla="*/ 139 w 142"/>
                    <a:gd name="T3" fmla="*/ 115 h 115"/>
                    <a:gd name="T4" fmla="*/ 142 w 142"/>
                    <a:gd name="T5" fmla="*/ 112 h 115"/>
                    <a:gd name="T6" fmla="*/ 139 w 142"/>
                    <a:gd name="T7" fmla="*/ 108 h 115"/>
                    <a:gd name="T8" fmla="*/ 8 w 142"/>
                    <a:gd name="T9" fmla="*/ 108 h 115"/>
                    <a:gd name="T10" fmla="*/ 5 w 142"/>
                    <a:gd name="T11" fmla="*/ 104 h 115"/>
                    <a:gd name="T12" fmla="*/ 5 w 142"/>
                    <a:gd name="T13" fmla="*/ 4 h 115"/>
                    <a:gd name="T14" fmla="*/ 2 w 142"/>
                    <a:gd name="T15" fmla="*/ 0 h 115"/>
                    <a:gd name="T16" fmla="*/ 0 w 142"/>
                    <a:gd name="T17" fmla="*/ 4 h 115"/>
                    <a:gd name="T18" fmla="*/ 0 w 142"/>
                    <a:gd name="T19" fmla="*/ 112 h 115"/>
                    <a:gd name="T20" fmla="*/ 2 w 142"/>
                    <a:gd name="T2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 h="115">
                      <a:moveTo>
                        <a:pt x="2" y="115"/>
                      </a:moveTo>
                      <a:cubicBezTo>
                        <a:pt x="139" y="115"/>
                        <a:pt x="139" y="115"/>
                        <a:pt x="139" y="115"/>
                      </a:cubicBezTo>
                      <a:cubicBezTo>
                        <a:pt x="140" y="115"/>
                        <a:pt x="142" y="113"/>
                        <a:pt x="142" y="112"/>
                      </a:cubicBezTo>
                      <a:cubicBezTo>
                        <a:pt x="142" y="110"/>
                        <a:pt x="140" y="108"/>
                        <a:pt x="139" y="108"/>
                      </a:cubicBezTo>
                      <a:cubicBezTo>
                        <a:pt x="8" y="108"/>
                        <a:pt x="8" y="108"/>
                        <a:pt x="8" y="108"/>
                      </a:cubicBezTo>
                      <a:cubicBezTo>
                        <a:pt x="6" y="108"/>
                        <a:pt x="5" y="106"/>
                        <a:pt x="5" y="104"/>
                      </a:cubicBezTo>
                      <a:cubicBezTo>
                        <a:pt x="5" y="4"/>
                        <a:pt x="5" y="4"/>
                        <a:pt x="5" y="4"/>
                      </a:cubicBezTo>
                      <a:cubicBezTo>
                        <a:pt x="5" y="2"/>
                        <a:pt x="4" y="0"/>
                        <a:pt x="2" y="0"/>
                      </a:cubicBezTo>
                      <a:cubicBezTo>
                        <a:pt x="1" y="0"/>
                        <a:pt x="0" y="2"/>
                        <a:pt x="0" y="4"/>
                      </a:cubicBezTo>
                      <a:cubicBezTo>
                        <a:pt x="0" y="112"/>
                        <a:pt x="0" y="112"/>
                        <a:pt x="0" y="112"/>
                      </a:cubicBezTo>
                      <a:cubicBezTo>
                        <a:pt x="0" y="113"/>
                        <a:pt x="1" y="115"/>
                        <a:pt x="2"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333333"/>
                    </a:solidFill>
                    <a:effectLst/>
                    <a:uLnTx/>
                    <a:uFillTx/>
                    <a:latin typeface="Verdana"/>
                    <a:ea typeface="+mn-ea"/>
                    <a:cs typeface="+mn-cs"/>
                  </a:endParaRPr>
                </a:p>
              </p:txBody>
            </p:sp>
            <p:sp>
              <p:nvSpPr>
                <p:cNvPr id="30" name="Freeform 45"/>
                <p:cNvSpPr>
                  <a:spLocks/>
                </p:cNvSpPr>
                <p:nvPr/>
              </p:nvSpPr>
              <p:spPr bwMode="auto">
                <a:xfrm>
                  <a:off x="8480425" y="809626"/>
                  <a:ext cx="25400" cy="176213"/>
                </a:xfrm>
                <a:custGeom>
                  <a:avLst/>
                  <a:gdLst>
                    <a:gd name="T0" fmla="*/ 9 w 12"/>
                    <a:gd name="T1" fmla="*/ 0 h 84"/>
                    <a:gd name="T2" fmla="*/ 3 w 12"/>
                    <a:gd name="T3" fmla="*/ 9 h 84"/>
                    <a:gd name="T4" fmla="*/ 0 w 12"/>
                    <a:gd name="T5" fmla="*/ 10 h 84"/>
                    <a:gd name="T6" fmla="*/ 0 w 12"/>
                    <a:gd name="T7" fmla="*/ 76 h 84"/>
                    <a:gd name="T8" fmla="*/ 4 w 12"/>
                    <a:gd name="T9" fmla="*/ 84 h 84"/>
                    <a:gd name="T10" fmla="*/ 8 w 12"/>
                    <a:gd name="T11" fmla="*/ 84 h 84"/>
                    <a:gd name="T12" fmla="*/ 12 w 12"/>
                    <a:gd name="T13" fmla="*/ 76 h 84"/>
                    <a:gd name="T14" fmla="*/ 12 w 12"/>
                    <a:gd name="T15" fmla="*/ 8 h 84"/>
                    <a:gd name="T16" fmla="*/ 9 w 12"/>
                    <a:gd name="T1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84">
                      <a:moveTo>
                        <a:pt x="9" y="0"/>
                      </a:moveTo>
                      <a:cubicBezTo>
                        <a:pt x="3" y="9"/>
                        <a:pt x="3" y="9"/>
                        <a:pt x="3" y="9"/>
                      </a:cubicBezTo>
                      <a:cubicBezTo>
                        <a:pt x="2" y="10"/>
                        <a:pt x="1" y="10"/>
                        <a:pt x="0" y="10"/>
                      </a:cubicBezTo>
                      <a:cubicBezTo>
                        <a:pt x="0" y="76"/>
                        <a:pt x="0" y="76"/>
                        <a:pt x="0" y="76"/>
                      </a:cubicBezTo>
                      <a:cubicBezTo>
                        <a:pt x="0" y="80"/>
                        <a:pt x="2" y="84"/>
                        <a:pt x="4" y="84"/>
                      </a:cubicBezTo>
                      <a:cubicBezTo>
                        <a:pt x="8" y="84"/>
                        <a:pt x="8" y="84"/>
                        <a:pt x="8" y="84"/>
                      </a:cubicBezTo>
                      <a:cubicBezTo>
                        <a:pt x="10" y="84"/>
                        <a:pt x="12" y="80"/>
                        <a:pt x="12" y="76"/>
                      </a:cubicBezTo>
                      <a:cubicBezTo>
                        <a:pt x="12" y="8"/>
                        <a:pt x="12" y="8"/>
                        <a:pt x="12" y="8"/>
                      </a:cubicBezTo>
                      <a:cubicBezTo>
                        <a:pt x="12" y="4"/>
                        <a:pt x="10" y="1"/>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333333"/>
                    </a:solidFill>
                    <a:effectLst/>
                    <a:uLnTx/>
                    <a:uFillTx/>
                    <a:latin typeface="Verdana"/>
                    <a:ea typeface="+mn-ea"/>
                    <a:cs typeface="+mn-cs"/>
                  </a:endParaRPr>
                </a:p>
              </p:txBody>
            </p:sp>
            <p:sp>
              <p:nvSpPr>
                <p:cNvPr id="31" name="Freeform 46"/>
                <p:cNvSpPr>
                  <a:spLocks/>
                </p:cNvSpPr>
                <p:nvPr/>
              </p:nvSpPr>
              <p:spPr bwMode="auto">
                <a:xfrm>
                  <a:off x="8232775" y="777876"/>
                  <a:ext cx="273050" cy="133350"/>
                </a:xfrm>
                <a:custGeom>
                  <a:avLst/>
                  <a:gdLst>
                    <a:gd name="T0" fmla="*/ 0 w 130"/>
                    <a:gd name="T1" fmla="*/ 62 h 63"/>
                    <a:gd name="T2" fmla="*/ 2 w 130"/>
                    <a:gd name="T3" fmla="*/ 63 h 63"/>
                    <a:gd name="T4" fmla="*/ 51 w 130"/>
                    <a:gd name="T5" fmla="*/ 28 h 63"/>
                    <a:gd name="T6" fmla="*/ 53 w 130"/>
                    <a:gd name="T7" fmla="*/ 29 h 63"/>
                    <a:gd name="T8" fmla="*/ 61 w 130"/>
                    <a:gd name="T9" fmla="*/ 51 h 63"/>
                    <a:gd name="T10" fmla="*/ 63 w 130"/>
                    <a:gd name="T11" fmla="*/ 52 h 63"/>
                    <a:gd name="T12" fmla="*/ 120 w 130"/>
                    <a:gd name="T13" fmla="*/ 11 h 63"/>
                    <a:gd name="T14" fmla="*/ 117 w 130"/>
                    <a:gd name="T15" fmla="*/ 16 h 63"/>
                    <a:gd name="T16" fmla="*/ 117 w 130"/>
                    <a:gd name="T17" fmla="*/ 19 h 63"/>
                    <a:gd name="T18" fmla="*/ 117 w 130"/>
                    <a:gd name="T19" fmla="*/ 19 h 63"/>
                    <a:gd name="T20" fmla="*/ 120 w 130"/>
                    <a:gd name="T21" fmla="*/ 19 h 63"/>
                    <a:gd name="T22" fmla="*/ 129 w 130"/>
                    <a:gd name="T23" fmla="*/ 4 h 63"/>
                    <a:gd name="T24" fmla="*/ 129 w 130"/>
                    <a:gd name="T25" fmla="*/ 2 h 63"/>
                    <a:gd name="T26" fmla="*/ 128 w 130"/>
                    <a:gd name="T27" fmla="*/ 0 h 63"/>
                    <a:gd name="T28" fmla="*/ 113 w 130"/>
                    <a:gd name="T29" fmla="*/ 3 h 63"/>
                    <a:gd name="T30" fmla="*/ 112 w 130"/>
                    <a:gd name="T31" fmla="*/ 6 h 63"/>
                    <a:gd name="T32" fmla="*/ 112 w 130"/>
                    <a:gd name="T33" fmla="*/ 6 h 63"/>
                    <a:gd name="T34" fmla="*/ 114 w 130"/>
                    <a:gd name="T35" fmla="*/ 8 h 63"/>
                    <a:gd name="T36" fmla="*/ 118 w 130"/>
                    <a:gd name="T37" fmla="*/ 7 h 63"/>
                    <a:gd name="T38" fmla="*/ 65 w 130"/>
                    <a:gd name="T39" fmla="*/ 45 h 63"/>
                    <a:gd name="T40" fmla="*/ 63 w 130"/>
                    <a:gd name="T41" fmla="*/ 44 h 63"/>
                    <a:gd name="T42" fmla="*/ 56 w 130"/>
                    <a:gd name="T43" fmla="*/ 26 h 63"/>
                    <a:gd name="T44" fmla="*/ 54 w 130"/>
                    <a:gd name="T45" fmla="*/ 22 h 63"/>
                    <a:gd name="T46" fmla="*/ 52 w 130"/>
                    <a:gd name="T47" fmla="*/ 22 h 63"/>
                    <a:gd name="T48" fmla="*/ 1 w 130"/>
                    <a:gd name="T49" fmla="*/ 58 h 63"/>
                    <a:gd name="T50" fmla="*/ 0 w 130"/>
                    <a:gd name="T51" fmla="*/ 61 h 63"/>
                    <a:gd name="T52" fmla="*/ 0 w 130"/>
                    <a:gd name="T53" fmla="*/ 6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0" h="63">
                      <a:moveTo>
                        <a:pt x="0" y="62"/>
                      </a:moveTo>
                      <a:cubicBezTo>
                        <a:pt x="1" y="63"/>
                        <a:pt x="2" y="63"/>
                        <a:pt x="2" y="63"/>
                      </a:cubicBezTo>
                      <a:cubicBezTo>
                        <a:pt x="51" y="28"/>
                        <a:pt x="51" y="28"/>
                        <a:pt x="51" y="28"/>
                      </a:cubicBezTo>
                      <a:cubicBezTo>
                        <a:pt x="52" y="28"/>
                        <a:pt x="53" y="28"/>
                        <a:pt x="53" y="29"/>
                      </a:cubicBezTo>
                      <a:cubicBezTo>
                        <a:pt x="61" y="51"/>
                        <a:pt x="61" y="51"/>
                        <a:pt x="61" y="51"/>
                      </a:cubicBezTo>
                      <a:cubicBezTo>
                        <a:pt x="62" y="52"/>
                        <a:pt x="63" y="52"/>
                        <a:pt x="63" y="52"/>
                      </a:cubicBezTo>
                      <a:cubicBezTo>
                        <a:pt x="120" y="11"/>
                        <a:pt x="120" y="11"/>
                        <a:pt x="120" y="11"/>
                      </a:cubicBezTo>
                      <a:cubicBezTo>
                        <a:pt x="117" y="16"/>
                        <a:pt x="117" y="16"/>
                        <a:pt x="117" y="16"/>
                      </a:cubicBezTo>
                      <a:cubicBezTo>
                        <a:pt x="116" y="17"/>
                        <a:pt x="117" y="18"/>
                        <a:pt x="117" y="19"/>
                      </a:cubicBezTo>
                      <a:cubicBezTo>
                        <a:pt x="117" y="19"/>
                        <a:pt x="117" y="19"/>
                        <a:pt x="117" y="19"/>
                      </a:cubicBezTo>
                      <a:cubicBezTo>
                        <a:pt x="118" y="20"/>
                        <a:pt x="119" y="20"/>
                        <a:pt x="120" y="19"/>
                      </a:cubicBezTo>
                      <a:cubicBezTo>
                        <a:pt x="129" y="4"/>
                        <a:pt x="129" y="4"/>
                        <a:pt x="129" y="4"/>
                      </a:cubicBezTo>
                      <a:cubicBezTo>
                        <a:pt x="130" y="4"/>
                        <a:pt x="130" y="3"/>
                        <a:pt x="129" y="2"/>
                      </a:cubicBezTo>
                      <a:cubicBezTo>
                        <a:pt x="129" y="1"/>
                        <a:pt x="128" y="0"/>
                        <a:pt x="128" y="0"/>
                      </a:cubicBezTo>
                      <a:cubicBezTo>
                        <a:pt x="113" y="3"/>
                        <a:pt x="113" y="3"/>
                        <a:pt x="113" y="3"/>
                      </a:cubicBezTo>
                      <a:cubicBezTo>
                        <a:pt x="113" y="3"/>
                        <a:pt x="112" y="4"/>
                        <a:pt x="112" y="6"/>
                      </a:cubicBezTo>
                      <a:cubicBezTo>
                        <a:pt x="112" y="6"/>
                        <a:pt x="112" y="6"/>
                        <a:pt x="112" y="6"/>
                      </a:cubicBezTo>
                      <a:cubicBezTo>
                        <a:pt x="112" y="7"/>
                        <a:pt x="113" y="8"/>
                        <a:pt x="114" y="8"/>
                      </a:cubicBezTo>
                      <a:cubicBezTo>
                        <a:pt x="118" y="7"/>
                        <a:pt x="118" y="7"/>
                        <a:pt x="118" y="7"/>
                      </a:cubicBezTo>
                      <a:cubicBezTo>
                        <a:pt x="65" y="45"/>
                        <a:pt x="65" y="45"/>
                        <a:pt x="65" y="45"/>
                      </a:cubicBezTo>
                      <a:cubicBezTo>
                        <a:pt x="64" y="46"/>
                        <a:pt x="63" y="45"/>
                        <a:pt x="63" y="44"/>
                      </a:cubicBezTo>
                      <a:cubicBezTo>
                        <a:pt x="56" y="26"/>
                        <a:pt x="56" y="26"/>
                        <a:pt x="56" y="26"/>
                      </a:cubicBezTo>
                      <a:cubicBezTo>
                        <a:pt x="55" y="25"/>
                        <a:pt x="55" y="23"/>
                        <a:pt x="54" y="22"/>
                      </a:cubicBezTo>
                      <a:cubicBezTo>
                        <a:pt x="54" y="21"/>
                        <a:pt x="53" y="21"/>
                        <a:pt x="52" y="22"/>
                      </a:cubicBezTo>
                      <a:cubicBezTo>
                        <a:pt x="1" y="58"/>
                        <a:pt x="1" y="58"/>
                        <a:pt x="1" y="58"/>
                      </a:cubicBezTo>
                      <a:cubicBezTo>
                        <a:pt x="0" y="59"/>
                        <a:pt x="0" y="60"/>
                        <a:pt x="0" y="61"/>
                      </a:cubicBezTo>
                      <a:lnTo>
                        <a:pt x="0"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333333"/>
                    </a:solidFill>
                    <a:effectLst/>
                    <a:uLnTx/>
                    <a:uFillTx/>
                    <a:latin typeface="Verdana"/>
                    <a:ea typeface="+mn-ea"/>
                    <a:cs typeface="+mn-cs"/>
                  </a:endParaRPr>
                </a:p>
              </p:txBody>
            </p:sp>
            <p:sp>
              <p:nvSpPr>
                <p:cNvPr id="35" name="Freeform 47"/>
                <p:cNvSpPr>
                  <a:spLocks/>
                </p:cNvSpPr>
                <p:nvPr/>
              </p:nvSpPr>
              <p:spPr bwMode="auto">
                <a:xfrm>
                  <a:off x="8216900" y="1103313"/>
                  <a:ext cx="293688" cy="38100"/>
                </a:xfrm>
                <a:custGeom>
                  <a:avLst/>
                  <a:gdLst>
                    <a:gd name="T0" fmla="*/ 125 w 139"/>
                    <a:gd name="T1" fmla="*/ 0 h 18"/>
                    <a:gd name="T2" fmla="*/ 14 w 139"/>
                    <a:gd name="T3" fmla="*/ 0 h 18"/>
                    <a:gd name="T4" fmla="*/ 0 w 139"/>
                    <a:gd name="T5" fmla="*/ 9 h 18"/>
                    <a:gd name="T6" fmla="*/ 14 w 139"/>
                    <a:gd name="T7" fmla="*/ 18 h 18"/>
                    <a:gd name="T8" fmla="*/ 125 w 139"/>
                    <a:gd name="T9" fmla="*/ 18 h 18"/>
                    <a:gd name="T10" fmla="*/ 139 w 139"/>
                    <a:gd name="T11" fmla="*/ 9 h 18"/>
                    <a:gd name="T12" fmla="*/ 125 w 139"/>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39" h="18">
                      <a:moveTo>
                        <a:pt x="125" y="0"/>
                      </a:moveTo>
                      <a:cubicBezTo>
                        <a:pt x="14" y="0"/>
                        <a:pt x="14" y="0"/>
                        <a:pt x="14" y="0"/>
                      </a:cubicBezTo>
                      <a:cubicBezTo>
                        <a:pt x="7" y="0"/>
                        <a:pt x="0" y="4"/>
                        <a:pt x="0" y="9"/>
                      </a:cubicBezTo>
                      <a:cubicBezTo>
                        <a:pt x="0" y="14"/>
                        <a:pt x="7" y="18"/>
                        <a:pt x="14" y="18"/>
                      </a:cubicBezTo>
                      <a:cubicBezTo>
                        <a:pt x="125" y="18"/>
                        <a:pt x="125" y="18"/>
                        <a:pt x="125" y="18"/>
                      </a:cubicBezTo>
                      <a:cubicBezTo>
                        <a:pt x="132" y="18"/>
                        <a:pt x="139" y="14"/>
                        <a:pt x="139" y="9"/>
                      </a:cubicBezTo>
                      <a:cubicBezTo>
                        <a:pt x="139" y="4"/>
                        <a:pt x="132" y="0"/>
                        <a:pt x="1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333333"/>
                    </a:solidFill>
                    <a:effectLst/>
                    <a:uLnTx/>
                    <a:uFillTx/>
                    <a:latin typeface="Verdana"/>
                    <a:ea typeface="+mn-ea"/>
                    <a:cs typeface="+mn-cs"/>
                  </a:endParaRPr>
                </a:p>
              </p:txBody>
            </p:sp>
            <p:sp>
              <p:nvSpPr>
                <p:cNvPr id="36" name="Freeform 48"/>
                <p:cNvSpPr>
                  <a:spLocks/>
                </p:cNvSpPr>
                <p:nvPr/>
              </p:nvSpPr>
              <p:spPr bwMode="auto">
                <a:xfrm>
                  <a:off x="8216900" y="1182688"/>
                  <a:ext cx="293688" cy="36513"/>
                </a:xfrm>
                <a:custGeom>
                  <a:avLst/>
                  <a:gdLst>
                    <a:gd name="T0" fmla="*/ 125 w 139"/>
                    <a:gd name="T1" fmla="*/ 0 h 18"/>
                    <a:gd name="T2" fmla="*/ 14 w 139"/>
                    <a:gd name="T3" fmla="*/ 0 h 18"/>
                    <a:gd name="T4" fmla="*/ 0 w 139"/>
                    <a:gd name="T5" fmla="*/ 9 h 18"/>
                    <a:gd name="T6" fmla="*/ 14 w 139"/>
                    <a:gd name="T7" fmla="*/ 18 h 18"/>
                    <a:gd name="T8" fmla="*/ 125 w 139"/>
                    <a:gd name="T9" fmla="*/ 18 h 18"/>
                    <a:gd name="T10" fmla="*/ 139 w 139"/>
                    <a:gd name="T11" fmla="*/ 9 h 18"/>
                    <a:gd name="T12" fmla="*/ 125 w 139"/>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39" h="18">
                      <a:moveTo>
                        <a:pt x="125" y="0"/>
                      </a:moveTo>
                      <a:cubicBezTo>
                        <a:pt x="14" y="0"/>
                        <a:pt x="14" y="0"/>
                        <a:pt x="14" y="0"/>
                      </a:cubicBezTo>
                      <a:cubicBezTo>
                        <a:pt x="7" y="0"/>
                        <a:pt x="0" y="4"/>
                        <a:pt x="0" y="9"/>
                      </a:cubicBezTo>
                      <a:cubicBezTo>
                        <a:pt x="0" y="14"/>
                        <a:pt x="7" y="18"/>
                        <a:pt x="14" y="18"/>
                      </a:cubicBezTo>
                      <a:cubicBezTo>
                        <a:pt x="125" y="18"/>
                        <a:pt x="125" y="18"/>
                        <a:pt x="125" y="18"/>
                      </a:cubicBezTo>
                      <a:cubicBezTo>
                        <a:pt x="132" y="18"/>
                        <a:pt x="139" y="14"/>
                        <a:pt x="139" y="9"/>
                      </a:cubicBezTo>
                      <a:cubicBezTo>
                        <a:pt x="139" y="4"/>
                        <a:pt x="132" y="0"/>
                        <a:pt x="1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333333"/>
                    </a:solidFill>
                    <a:effectLst/>
                    <a:uLnTx/>
                    <a:uFillTx/>
                    <a:latin typeface="Verdana"/>
                    <a:ea typeface="+mn-ea"/>
                    <a:cs typeface="+mn-cs"/>
                  </a:endParaRPr>
                </a:p>
              </p:txBody>
            </p:sp>
            <p:sp>
              <p:nvSpPr>
                <p:cNvPr id="38" name="Freeform 49"/>
                <p:cNvSpPr>
                  <a:spLocks/>
                </p:cNvSpPr>
                <p:nvPr/>
              </p:nvSpPr>
              <p:spPr bwMode="auto">
                <a:xfrm>
                  <a:off x="8313738" y="849313"/>
                  <a:ext cx="25400" cy="136525"/>
                </a:xfrm>
                <a:custGeom>
                  <a:avLst/>
                  <a:gdLst>
                    <a:gd name="T0" fmla="*/ 0 w 12"/>
                    <a:gd name="T1" fmla="*/ 59 h 65"/>
                    <a:gd name="T2" fmla="*/ 4 w 12"/>
                    <a:gd name="T3" fmla="*/ 65 h 65"/>
                    <a:gd name="T4" fmla="*/ 8 w 12"/>
                    <a:gd name="T5" fmla="*/ 65 h 65"/>
                    <a:gd name="T6" fmla="*/ 12 w 12"/>
                    <a:gd name="T7" fmla="*/ 59 h 65"/>
                    <a:gd name="T8" fmla="*/ 12 w 12"/>
                    <a:gd name="T9" fmla="*/ 4 h 65"/>
                    <a:gd name="T10" fmla="*/ 11 w 12"/>
                    <a:gd name="T11" fmla="*/ 0 h 65"/>
                    <a:gd name="T12" fmla="*/ 0 w 12"/>
                    <a:gd name="T13" fmla="*/ 8 h 65"/>
                    <a:gd name="T14" fmla="*/ 0 w 12"/>
                    <a:gd name="T15" fmla="*/ 59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65">
                      <a:moveTo>
                        <a:pt x="0" y="59"/>
                      </a:moveTo>
                      <a:cubicBezTo>
                        <a:pt x="0" y="62"/>
                        <a:pt x="2" y="65"/>
                        <a:pt x="4" y="65"/>
                      </a:cubicBezTo>
                      <a:cubicBezTo>
                        <a:pt x="8" y="65"/>
                        <a:pt x="8" y="65"/>
                        <a:pt x="8" y="65"/>
                      </a:cubicBezTo>
                      <a:cubicBezTo>
                        <a:pt x="10" y="65"/>
                        <a:pt x="12" y="62"/>
                        <a:pt x="12" y="59"/>
                      </a:cubicBezTo>
                      <a:cubicBezTo>
                        <a:pt x="12" y="4"/>
                        <a:pt x="12" y="4"/>
                        <a:pt x="12" y="4"/>
                      </a:cubicBezTo>
                      <a:cubicBezTo>
                        <a:pt x="12" y="3"/>
                        <a:pt x="11" y="1"/>
                        <a:pt x="11" y="0"/>
                      </a:cubicBezTo>
                      <a:cubicBezTo>
                        <a:pt x="9" y="2"/>
                        <a:pt x="5" y="5"/>
                        <a:pt x="0" y="8"/>
                      </a:cubicBez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333333"/>
                    </a:solidFill>
                    <a:effectLst/>
                    <a:uLnTx/>
                    <a:uFillTx/>
                    <a:latin typeface="Verdana"/>
                    <a:ea typeface="+mn-ea"/>
                    <a:cs typeface="+mn-cs"/>
                  </a:endParaRPr>
                </a:p>
              </p:txBody>
            </p:sp>
            <p:sp>
              <p:nvSpPr>
                <p:cNvPr id="39" name="Freeform 50"/>
                <p:cNvSpPr>
                  <a:spLocks/>
                </p:cNvSpPr>
                <p:nvPr/>
              </p:nvSpPr>
              <p:spPr bwMode="auto">
                <a:xfrm>
                  <a:off x="8356600" y="887413"/>
                  <a:ext cx="23813" cy="98425"/>
                </a:xfrm>
                <a:custGeom>
                  <a:avLst/>
                  <a:gdLst>
                    <a:gd name="T0" fmla="*/ 1 w 11"/>
                    <a:gd name="T1" fmla="*/ 3 h 47"/>
                    <a:gd name="T2" fmla="*/ 0 w 11"/>
                    <a:gd name="T3" fmla="*/ 1 h 47"/>
                    <a:gd name="T4" fmla="*/ 0 w 11"/>
                    <a:gd name="T5" fmla="*/ 1 h 47"/>
                    <a:gd name="T6" fmla="*/ 0 w 11"/>
                    <a:gd name="T7" fmla="*/ 42 h 47"/>
                    <a:gd name="T8" fmla="*/ 3 w 11"/>
                    <a:gd name="T9" fmla="*/ 47 h 47"/>
                    <a:gd name="T10" fmla="*/ 8 w 11"/>
                    <a:gd name="T11" fmla="*/ 47 h 47"/>
                    <a:gd name="T12" fmla="*/ 11 w 11"/>
                    <a:gd name="T13" fmla="*/ 42 h 47"/>
                    <a:gd name="T14" fmla="*/ 11 w 11"/>
                    <a:gd name="T15" fmla="*/ 1 h 47"/>
                    <a:gd name="T16" fmla="*/ 11 w 11"/>
                    <a:gd name="T17" fmla="*/ 0 h 47"/>
                    <a:gd name="T18" fmla="*/ 5 w 11"/>
                    <a:gd name="T19" fmla="*/ 5 h 47"/>
                    <a:gd name="T20" fmla="*/ 1 w 11"/>
                    <a:gd name="T21"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47">
                      <a:moveTo>
                        <a:pt x="1" y="3"/>
                      </a:moveTo>
                      <a:cubicBezTo>
                        <a:pt x="1" y="3"/>
                        <a:pt x="0" y="2"/>
                        <a:pt x="0" y="1"/>
                      </a:cubicBezTo>
                      <a:cubicBezTo>
                        <a:pt x="0" y="1"/>
                        <a:pt x="0" y="1"/>
                        <a:pt x="0" y="1"/>
                      </a:cubicBezTo>
                      <a:cubicBezTo>
                        <a:pt x="0" y="42"/>
                        <a:pt x="0" y="42"/>
                        <a:pt x="0" y="42"/>
                      </a:cubicBezTo>
                      <a:cubicBezTo>
                        <a:pt x="0" y="45"/>
                        <a:pt x="1" y="47"/>
                        <a:pt x="3" y="47"/>
                      </a:cubicBezTo>
                      <a:cubicBezTo>
                        <a:pt x="8" y="47"/>
                        <a:pt x="8" y="47"/>
                        <a:pt x="8" y="47"/>
                      </a:cubicBezTo>
                      <a:cubicBezTo>
                        <a:pt x="10" y="47"/>
                        <a:pt x="11" y="45"/>
                        <a:pt x="11" y="42"/>
                      </a:cubicBezTo>
                      <a:cubicBezTo>
                        <a:pt x="11" y="1"/>
                        <a:pt x="11" y="1"/>
                        <a:pt x="11" y="1"/>
                      </a:cubicBezTo>
                      <a:cubicBezTo>
                        <a:pt x="11" y="0"/>
                        <a:pt x="11" y="0"/>
                        <a:pt x="11" y="0"/>
                      </a:cubicBezTo>
                      <a:cubicBezTo>
                        <a:pt x="8" y="3"/>
                        <a:pt x="5" y="5"/>
                        <a:pt x="5" y="5"/>
                      </a:cubicBezTo>
                      <a:cubicBezTo>
                        <a:pt x="3" y="6"/>
                        <a:pt x="1" y="5"/>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333333"/>
                    </a:solidFill>
                    <a:effectLst/>
                    <a:uLnTx/>
                    <a:uFillTx/>
                    <a:latin typeface="Verdana"/>
                    <a:ea typeface="+mn-ea"/>
                    <a:cs typeface="+mn-cs"/>
                  </a:endParaRPr>
                </a:p>
              </p:txBody>
            </p:sp>
            <p:sp>
              <p:nvSpPr>
                <p:cNvPr id="40" name="Freeform 51"/>
                <p:cNvSpPr>
                  <a:spLocks/>
                </p:cNvSpPr>
                <p:nvPr/>
              </p:nvSpPr>
              <p:spPr bwMode="auto">
                <a:xfrm>
                  <a:off x="8272463" y="879476"/>
                  <a:ext cx="25400" cy="106363"/>
                </a:xfrm>
                <a:custGeom>
                  <a:avLst/>
                  <a:gdLst>
                    <a:gd name="T0" fmla="*/ 0 w 12"/>
                    <a:gd name="T1" fmla="*/ 46 h 51"/>
                    <a:gd name="T2" fmla="*/ 4 w 12"/>
                    <a:gd name="T3" fmla="*/ 51 h 51"/>
                    <a:gd name="T4" fmla="*/ 8 w 12"/>
                    <a:gd name="T5" fmla="*/ 51 h 51"/>
                    <a:gd name="T6" fmla="*/ 12 w 12"/>
                    <a:gd name="T7" fmla="*/ 46 h 51"/>
                    <a:gd name="T8" fmla="*/ 12 w 12"/>
                    <a:gd name="T9" fmla="*/ 3 h 51"/>
                    <a:gd name="T10" fmla="*/ 11 w 12"/>
                    <a:gd name="T11" fmla="*/ 0 h 51"/>
                    <a:gd name="T12" fmla="*/ 0 w 12"/>
                    <a:gd name="T13" fmla="*/ 8 h 51"/>
                    <a:gd name="T14" fmla="*/ 0 w 12"/>
                    <a:gd name="T15" fmla="*/ 46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1">
                      <a:moveTo>
                        <a:pt x="0" y="46"/>
                      </a:moveTo>
                      <a:cubicBezTo>
                        <a:pt x="0" y="49"/>
                        <a:pt x="2" y="51"/>
                        <a:pt x="4" y="51"/>
                      </a:cubicBezTo>
                      <a:cubicBezTo>
                        <a:pt x="8" y="51"/>
                        <a:pt x="8" y="51"/>
                        <a:pt x="8" y="51"/>
                      </a:cubicBezTo>
                      <a:cubicBezTo>
                        <a:pt x="10" y="51"/>
                        <a:pt x="12" y="49"/>
                        <a:pt x="12" y="46"/>
                      </a:cubicBezTo>
                      <a:cubicBezTo>
                        <a:pt x="12" y="3"/>
                        <a:pt x="12" y="3"/>
                        <a:pt x="12" y="3"/>
                      </a:cubicBezTo>
                      <a:cubicBezTo>
                        <a:pt x="12" y="2"/>
                        <a:pt x="12" y="1"/>
                        <a:pt x="11" y="0"/>
                      </a:cubicBezTo>
                      <a:cubicBezTo>
                        <a:pt x="8" y="3"/>
                        <a:pt x="4" y="6"/>
                        <a:pt x="0" y="8"/>
                      </a:cubicBezTo>
                      <a:lnTo>
                        <a:pt x="0"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333333"/>
                    </a:solidFill>
                    <a:effectLst/>
                    <a:uLnTx/>
                    <a:uFillTx/>
                    <a:latin typeface="Verdana"/>
                    <a:ea typeface="+mn-ea"/>
                    <a:cs typeface="+mn-cs"/>
                  </a:endParaRPr>
                </a:p>
              </p:txBody>
            </p:sp>
            <p:sp>
              <p:nvSpPr>
                <p:cNvPr id="41" name="Freeform 52"/>
                <p:cNvSpPr>
                  <a:spLocks/>
                </p:cNvSpPr>
                <p:nvPr/>
              </p:nvSpPr>
              <p:spPr bwMode="auto">
                <a:xfrm>
                  <a:off x="8439150" y="830263"/>
                  <a:ext cx="25400" cy="155575"/>
                </a:xfrm>
                <a:custGeom>
                  <a:avLst/>
                  <a:gdLst>
                    <a:gd name="T0" fmla="*/ 0 w 12"/>
                    <a:gd name="T1" fmla="*/ 67 h 74"/>
                    <a:gd name="T2" fmla="*/ 4 w 12"/>
                    <a:gd name="T3" fmla="*/ 74 h 74"/>
                    <a:gd name="T4" fmla="*/ 8 w 12"/>
                    <a:gd name="T5" fmla="*/ 74 h 74"/>
                    <a:gd name="T6" fmla="*/ 12 w 12"/>
                    <a:gd name="T7" fmla="*/ 67 h 74"/>
                    <a:gd name="T8" fmla="*/ 12 w 12"/>
                    <a:gd name="T9" fmla="*/ 4 h 74"/>
                    <a:gd name="T10" fmla="*/ 11 w 12"/>
                    <a:gd name="T11" fmla="*/ 0 h 74"/>
                    <a:gd name="T12" fmla="*/ 0 w 12"/>
                    <a:gd name="T13" fmla="*/ 7 h 74"/>
                    <a:gd name="T14" fmla="*/ 0 w 12"/>
                    <a:gd name="T15" fmla="*/ 6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74">
                      <a:moveTo>
                        <a:pt x="0" y="67"/>
                      </a:moveTo>
                      <a:cubicBezTo>
                        <a:pt x="0" y="71"/>
                        <a:pt x="2" y="74"/>
                        <a:pt x="4" y="74"/>
                      </a:cubicBezTo>
                      <a:cubicBezTo>
                        <a:pt x="8" y="74"/>
                        <a:pt x="8" y="74"/>
                        <a:pt x="8" y="74"/>
                      </a:cubicBezTo>
                      <a:cubicBezTo>
                        <a:pt x="10" y="74"/>
                        <a:pt x="12" y="71"/>
                        <a:pt x="12" y="67"/>
                      </a:cubicBezTo>
                      <a:cubicBezTo>
                        <a:pt x="12" y="4"/>
                        <a:pt x="12" y="4"/>
                        <a:pt x="12" y="4"/>
                      </a:cubicBezTo>
                      <a:cubicBezTo>
                        <a:pt x="12" y="3"/>
                        <a:pt x="12" y="1"/>
                        <a:pt x="11" y="0"/>
                      </a:cubicBezTo>
                      <a:cubicBezTo>
                        <a:pt x="8" y="2"/>
                        <a:pt x="4" y="5"/>
                        <a:pt x="0" y="7"/>
                      </a:cubicBez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333333"/>
                    </a:solidFill>
                    <a:effectLst/>
                    <a:uLnTx/>
                    <a:uFillTx/>
                    <a:latin typeface="Verdana"/>
                    <a:ea typeface="+mn-ea"/>
                    <a:cs typeface="+mn-cs"/>
                  </a:endParaRPr>
                </a:p>
              </p:txBody>
            </p:sp>
            <p:sp>
              <p:nvSpPr>
                <p:cNvPr id="42" name="Freeform 53"/>
                <p:cNvSpPr>
                  <a:spLocks/>
                </p:cNvSpPr>
                <p:nvPr/>
              </p:nvSpPr>
              <p:spPr bwMode="auto">
                <a:xfrm>
                  <a:off x="8399463" y="860426"/>
                  <a:ext cx="22225" cy="125413"/>
                </a:xfrm>
                <a:custGeom>
                  <a:avLst/>
                  <a:gdLst>
                    <a:gd name="T0" fmla="*/ 0 w 11"/>
                    <a:gd name="T1" fmla="*/ 54 h 60"/>
                    <a:gd name="T2" fmla="*/ 3 w 11"/>
                    <a:gd name="T3" fmla="*/ 60 h 60"/>
                    <a:gd name="T4" fmla="*/ 7 w 11"/>
                    <a:gd name="T5" fmla="*/ 60 h 60"/>
                    <a:gd name="T6" fmla="*/ 11 w 11"/>
                    <a:gd name="T7" fmla="*/ 54 h 60"/>
                    <a:gd name="T8" fmla="*/ 11 w 11"/>
                    <a:gd name="T9" fmla="*/ 3 h 60"/>
                    <a:gd name="T10" fmla="*/ 10 w 11"/>
                    <a:gd name="T11" fmla="*/ 0 h 60"/>
                    <a:gd name="T12" fmla="*/ 0 w 11"/>
                    <a:gd name="T13" fmla="*/ 8 h 60"/>
                    <a:gd name="T14" fmla="*/ 0 w 11"/>
                    <a:gd name="T15" fmla="*/ 54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60">
                      <a:moveTo>
                        <a:pt x="0" y="54"/>
                      </a:moveTo>
                      <a:cubicBezTo>
                        <a:pt x="0" y="57"/>
                        <a:pt x="1" y="60"/>
                        <a:pt x="3" y="60"/>
                      </a:cubicBezTo>
                      <a:cubicBezTo>
                        <a:pt x="7" y="60"/>
                        <a:pt x="7" y="60"/>
                        <a:pt x="7" y="60"/>
                      </a:cubicBezTo>
                      <a:cubicBezTo>
                        <a:pt x="9" y="60"/>
                        <a:pt x="11" y="57"/>
                        <a:pt x="11" y="54"/>
                      </a:cubicBezTo>
                      <a:cubicBezTo>
                        <a:pt x="11" y="3"/>
                        <a:pt x="11" y="3"/>
                        <a:pt x="11" y="3"/>
                      </a:cubicBezTo>
                      <a:cubicBezTo>
                        <a:pt x="11" y="2"/>
                        <a:pt x="11" y="1"/>
                        <a:pt x="10" y="0"/>
                      </a:cubicBezTo>
                      <a:cubicBezTo>
                        <a:pt x="7" y="2"/>
                        <a:pt x="3" y="5"/>
                        <a:pt x="0" y="8"/>
                      </a:cubicBezTo>
                      <a:lnTo>
                        <a:pt x="0"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333333"/>
                    </a:solidFill>
                    <a:effectLst/>
                    <a:uLnTx/>
                    <a:uFillTx/>
                    <a:latin typeface="Verdana"/>
                    <a:ea typeface="+mn-ea"/>
                    <a:cs typeface="+mn-cs"/>
                  </a:endParaRPr>
                </a:p>
              </p:txBody>
            </p:sp>
            <p:sp>
              <p:nvSpPr>
                <p:cNvPr id="43" name="Freeform 54"/>
                <p:cNvSpPr>
                  <a:spLocks noEditPoints="1"/>
                </p:cNvSpPr>
                <p:nvPr/>
              </p:nvSpPr>
              <p:spPr bwMode="auto">
                <a:xfrm>
                  <a:off x="7788275" y="698501"/>
                  <a:ext cx="873126" cy="1047750"/>
                </a:xfrm>
                <a:custGeom>
                  <a:avLst/>
                  <a:gdLst>
                    <a:gd name="T0" fmla="*/ 413 w 415"/>
                    <a:gd name="T1" fmla="*/ 480 h 498"/>
                    <a:gd name="T2" fmla="*/ 345 w 415"/>
                    <a:gd name="T3" fmla="*/ 294 h 498"/>
                    <a:gd name="T4" fmla="*/ 371 w 415"/>
                    <a:gd name="T5" fmla="*/ 294 h 498"/>
                    <a:gd name="T6" fmla="*/ 391 w 415"/>
                    <a:gd name="T7" fmla="*/ 274 h 498"/>
                    <a:gd name="T8" fmla="*/ 391 w 415"/>
                    <a:gd name="T9" fmla="*/ 20 h 498"/>
                    <a:gd name="T10" fmla="*/ 371 w 415"/>
                    <a:gd name="T11" fmla="*/ 0 h 498"/>
                    <a:gd name="T12" fmla="*/ 311 w 415"/>
                    <a:gd name="T13" fmla="*/ 0 h 498"/>
                    <a:gd name="T14" fmla="*/ 103 w 415"/>
                    <a:gd name="T15" fmla="*/ 0 h 498"/>
                    <a:gd name="T16" fmla="*/ 44 w 415"/>
                    <a:gd name="T17" fmla="*/ 0 h 498"/>
                    <a:gd name="T18" fmla="*/ 23 w 415"/>
                    <a:gd name="T19" fmla="*/ 20 h 498"/>
                    <a:gd name="T20" fmla="*/ 23 w 415"/>
                    <a:gd name="T21" fmla="*/ 274 h 498"/>
                    <a:gd name="T22" fmla="*/ 44 w 415"/>
                    <a:gd name="T23" fmla="*/ 294 h 498"/>
                    <a:gd name="T24" fmla="*/ 70 w 415"/>
                    <a:gd name="T25" fmla="*/ 294 h 498"/>
                    <a:gd name="T26" fmla="*/ 2 w 415"/>
                    <a:gd name="T27" fmla="*/ 480 h 498"/>
                    <a:gd name="T28" fmla="*/ 8 w 415"/>
                    <a:gd name="T29" fmla="*/ 493 h 498"/>
                    <a:gd name="T30" fmla="*/ 15 w 415"/>
                    <a:gd name="T31" fmla="*/ 496 h 498"/>
                    <a:gd name="T32" fmla="*/ 28 w 415"/>
                    <a:gd name="T33" fmla="*/ 490 h 498"/>
                    <a:gd name="T34" fmla="*/ 99 w 415"/>
                    <a:gd name="T35" fmla="*/ 294 h 498"/>
                    <a:gd name="T36" fmla="*/ 192 w 415"/>
                    <a:gd name="T37" fmla="*/ 294 h 498"/>
                    <a:gd name="T38" fmla="*/ 193 w 415"/>
                    <a:gd name="T39" fmla="*/ 294 h 498"/>
                    <a:gd name="T40" fmla="*/ 193 w 415"/>
                    <a:gd name="T41" fmla="*/ 409 h 498"/>
                    <a:gd name="T42" fmla="*/ 203 w 415"/>
                    <a:gd name="T43" fmla="*/ 415 h 498"/>
                    <a:gd name="T44" fmla="*/ 204 w 415"/>
                    <a:gd name="T45" fmla="*/ 415 h 498"/>
                    <a:gd name="T46" fmla="*/ 211 w 415"/>
                    <a:gd name="T47" fmla="*/ 415 h 498"/>
                    <a:gd name="T48" fmla="*/ 211 w 415"/>
                    <a:gd name="T49" fmla="*/ 415 h 498"/>
                    <a:gd name="T50" fmla="*/ 221 w 415"/>
                    <a:gd name="T51" fmla="*/ 409 h 498"/>
                    <a:gd name="T52" fmla="*/ 221 w 415"/>
                    <a:gd name="T53" fmla="*/ 294 h 498"/>
                    <a:gd name="T54" fmla="*/ 223 w 415"/>
                    <a:gd name="T55" fmla="*/ 294 h 498"/>
                    <a:gd name="T56" fmla="*/ 315 w 415"/>
                    <a:gd name="T57" fmla="*/ 294 h 498"/>
                    <a:gd name="T58" fmla="*/ 387 w 415"/>
                    <a:gd name="T59" fmla="*/ 490 h 498"/>
                    <a:gd name="T60" fmla="*/ 400 w 415"/>
                    <a:gd name="T61" fmla="*/ 496 h 498"/>
                    <a:gd name="T62" fmla="*/ 406 w 415"/>
                    <a:gd name="T63" fmla="*/ 493 h 498"/>
                    <a:gd name="T64" fmla="*/ 413 w 415"/>
                    <a:gd name="T65" fmla="*/ 480 h 498"/>
                    <a:gd name="T66" fmla="*/ 222 w 415"/>
                    <a:gd name="T67" fmla="*/ 274 h 498"/>
                    <a:gd name="T68" fmla="*/ 192 w 415"/>
                    <a:gd name="T69" fmla="*/ 274 h 498"/>
                    <a:gd name="T70" fmla="*/ 44 w 415"/>
                    <a:gd name="T71" fmla="*/ 274 h 498"/>
                    <a:gd name="T72" fmla="*/ 44 w 415"/>
                    <a:gd name="T73" fmla="*/ 20 h 498"/>
                    <a:gd name="T74" fmla="*/ 116 w 415"/>
                    <a:gd name="T75" fmla="*/ 20 h 498"/>
                    <a:gd name="T76" fmla="*/ 298 w 415"/>
                    <a:gd name="T77" fmla="*/ 20 h 498"/>
                    <a:gd name="T78" fmla="*/ 371 w 415"/>
                    <a:gd name="T79" fmla="*/ 20 h 498"/>
                    <a:gd name="T80" fmla="*/ 371 w 415"/>
                    <a:gd name="T81" fmla="*/ 274 h 498"/>
                    <a:gd name="T82" fmla="*/ 222 w 415"/>
                    <a:gd name="T83" fmla="*/ 274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15" h="498">
                      <a:moveTo>
                        <a:pt x="413" y="480"/>
                      </a:moveTo>
                      <a:cubicBezTo>
                        <a:pt x="345" y="294"/>
                        <a:pt x="345" y="294"/>
                        <a:pt x="345" y="294"/>
                      </a:cubicBezTo>
                      <a:cubicBezTo>
                        <a:pt x="371" y="294"/>
                        <a:pt x="371" y="294"/>
                        <a:pt x="371" y="294"/>
                      </a:cubicBezTo>
                      <a:cubicBezTo>
                        <a:pt x="382" y="294"/>
                        <a:pt x="391" y="285"/>
                        <a:pt x="391" y="274"/>
                      </a:cubicBezTo>
                      <a:cubicBezTo>
                        <a:pt x="391" y="20"/>
                        <a:pt x="391" y="20"/>
                        <a:pt x="391" y="20"/>
                      </a:cubicBezTo>
                      <a:cubicBezTo>
                        <a:pt x="391" y="9"/>
                        <a:pt x="382" y="0"/>
                        <a:pt x="371" y="0"/>
                      </a:cubicBezTo>
                      <a:cubicBezTo>
                        <a:pt x="311" y="0"/>
                        <a:pt x="311" y="0"/>
                        <a:pt x="311" y="0"/>
                      </a:cubicBezTo>
                      <a:cubicBezTo>
                        <a:pt x="103" y="0"/>
                        <a:pt x="103" y="0"/>
                        <a:pt x="103" y="0"/>
                      </a:cubicBezTo>
                      <a:cubicBezTo>
                        <a:pt x="44" y="0"/>
                        <a:pt x="44" y="0"/>
                        <a:pt x="44" y="0"/>
                      </a:cubicBezTo>
                      <a:cubicBezTo>
                        <a:pt x="32" y="0"/>
                        <a:pt x="23" y="9"/>
                        <a:pt x="23" y="20"/>
                      </a:cubicBezTo>
                      <a:cubicBezTo>
                        <a:pt x="23" y="274"/>
                        <a:pt x="23" y="274"/>
                        <a:pt x="23" y="274"/>
                      </a:cubicBezTo>
                      <a:cubicBezTo>
                        <a:pt x="23" y="285"/>
                        <a:pt x="32" y="294"/>
                        <a:pt x="44" y="294"/>
                      </a:cubicBezTo>
                      <a:cubicBezTo>
                        <a:pt x="70" y="294"/>
                        <a:pt x="70" y="294"/>
                        <a:pt x="70" y="294"/>
                      </a:cubicBezTo>
                      <a:cubicBezTo>
                        <a:pt x="2" y="480"/>
                        <a:pt x="2" y="480"/>
                        <a:pt x="2" y="480"/>
                      </a:cubicBezTo>
                      <a:cubicBezTo>
                        <a:pt x="0" y="486"/>
                        <a:pt x="3" y="492"/>
                        <a:pt x="8" y="493"/>
                      </a:cubicBezTo>
                      <a:cubicBezTo>
                        <a:pt x="15" y="496"/>
                        <a:pt x="15" y="496"/>
                        <a:pt x="15" y="496"/>
                      </a:cubicBezTo>
                      <a:cubicBezTo>
                        <a:pt x="20" y="498"/>
                        <a:pt x="26" y="495"/>
                        <a:pt x="28" y="490"/>
                      </a:cubicBezTo>
                      <a:cubicBezTo>
                        <a:pt x="99" y="294"/>
                        <a:pt x="99" y="294"/>
                        <a:pt x="99" y="294"/>
                      </a:cubicBezTo>
                      <a:cubicBezTo>
                        <a:pt x="192" y="294"/>
                        <a:pt x="192" y="294"/>
                        <a:pt x="192" y="294"/>
                      </a:cubicBezTo>
                      <a:cubicBezTo>
                        <a:pt x="193" y="294"/>
                        <a:pt x="193" y="294"/>
                        <a:pt x="193" y="294"/>
                      </a:cubicBezTo>
                      <a:cubicBezTo>
                        <a:pt x="193" y="409"/>
                        <a:pt x="193" y="409"/>
                        <a:pt x="193" y="409"/>
                      </a:cubicBezTo>
                      <a:cubicBezTo>
                        <a:pt x="193" y="412"/>
                        <a:pt x="198" y="415"/>
                        <a:pt x="203" y="415"/>
                      </a:cubicBezTo>
                      <a:cubicBezTo>
                        <a:pt x="204" y="415"/>
                        <a:pt x="204" y="415"/>
                        <a:pt x="204" y="415"/>
                      </a:cubicBezTo>
                      <a:cubicBezTo>
                        <a:pt x="211" y="415"/>
                        <a:pt x="211" y="415"/>
                        <a:pt x="211" y="415"/>
                      </a:cubicBezTo>
                      <a:cubicBezTo>
                        <a:pt x="211" y="415"/>
                        <a:pt x="211" y="415"/>
                        <a:pt x="211" y="415"/>
                      </a:cubicBezTo>
                      <a:cubicBezTo>
                        <a:pt x="217" y="415"/>
                        <a:pt x="221" y="412"/>
                        <a:pt x="221" y="409"/>
                      </a:cubicBezTo>
                      <a:cubicBezTo>
                        <a:pt x="221" y="294"/>
                        <a:pt x="221" y="294"/>
                        <a:pt x="221" y="294"/>
                      </a:cubicBezTo>
                      <a:cubicBezTo>
                        <a:pt x="223" y="294"/>
                        <a:pt x="223" y="294"/>
                        <a:pt x="223" y="294"/>
                      </a:cubicBezTo>
                      <a:cubicBezTo>
                        <a:pt x="315" y="294"/>
                        <a:pt x="315" y="294"/>
                        <a:pt x="315" y="294"/>
                      </a:cubicBezTo>
                      <a:cubicBezTo>
                        <a:pt x="387" y="490"/>
                        <a:pt x="387" y="490"/>
                        <a:pt x="387" y="490"/>
                      </a:cubicBezTo>
                      <a:cubicBezTo>
                        <a:pt x="389" y="495"/>
                        <a:pt x="395" y="498"/>
                        <a:pt x="400" y="496"/>
                      </a:cubicBezTo>
                      <a:cubicBezTo>
                        <a:pt x="406" y="493"/>
                        <a:pt x="406" y="493"/>
                        <a:pt x="406" y="493"/>
                      </a:cubicBezTo>
                      <a:cubicBezTo>
                        <a:pt x="412" y="492"/>
                        <a:pt x="415" y="486"/>
                        <a:pt x="413" y="480"/>
                      </a:cubicBezTo>
                      <a:close/>
                      <a:moveTo>
                        <a:pt x="222" y="274"/>
                      </a:moveTo>
                      <a:cubicBezTo>
                        <a:pt x="192" y="274"/>
                        <a:pt x="192" y="274"/>
                        <a:pt x="192" y="274"/>
                      </a:cubicBezTo>
                      <a:cubicBezTo>
                        <a:pt x="44" y="274"/>
                        <a:pt x="44" y="274"/>
                        <a:pt x="44" y="274"/>
                      </a:cubicBezTo>
                      <a:cubicBezTo>
                        <a:pt x="44" y="20"/>
                        <a:pt x="44" y="20"/>
                        <a:pt x="44" y="20"/>
                      </a:cubicBezTo>
                      <a:cubicBezTo>
                        <a:pt x="116" y="20"/>
                        <a:pt x="116" y="20"/>
                        <a:pt x="116" y="20"/>
                      </a:cubicBezTo>
                      <a:cubicBezTo>
                        <a:pt x="298" y="20"/>
                        <a:pt x="298" y="20"/>
                        <a:pt x="298" y="20"/>
                      </a:cubicBezTo>
                      <a:cubicBezTo>
                        <a:pt x="371" y="20"/>
                        <a:pt x="371" y="20"/>
                        <a:pt x="371" y="20"/>
                      </a:cubicBezTo>
                      <a:cubicBezTo>
                        <a:pt x="371" y="274"/>
                        <a:pt x="371" y="274"/>
                        <a:pt x="371" y="274"/>
                      </a:cubicBezTo>
                      <a:lnTo>
                        <a:pt x="222" y="2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333333"/>
                    </a:solidFill>
                    <a:effectLst/>
                    <a:uLnTx/>
                    <a:uFillTx/>
                    <a:latin typeface="Verdana"/>
                    <a:ea typeface="+mn-ea"/>
                    <a:cs typeface="+mn-cs"/>
                  </a:endParaRPr>
                </a:p>
              </p:txBody>
            </p:sp>
            <p:sp>
              <p:nvSpPr>
                <p:cNvPr id="44" name="Freeform 55"/>
                <p:cNvSpPr>
                  <a:spLocks/>
                </p:cNvSpPr>
                <p:nvPr/>
              </p:nvSpPr>
              <p:spPr bwMode="auto">
                <a:xfrm>
                  <a:off x="7908925" y="795338"/>
                  <a:ext cx="273050" cy="38100"/>
                </a:xfrm>
                <a:custGeom>
                  <a:avLst/>
                  <a:gdLst>
                    <a:gd name="T0" fmla="*/ 116 w 130"/>
                    <a:gd name="T1" fmla="*/ 0 h 18"/>
                    <a:gd name="T2" fmla="*/ 14 w 130"/>
                    <a:gd name="T3" fmla="*/ 0 h 18"/>
                    <a:gd name="T4" fmla="*/ 0 w 130"/>
                    <a:gd name="T5" fmla="*/ 9 h 18"/>
                    <a:gd name="T6" fmla="*/ 14 w 130"/>
                    <a:gd name="T7" fmla="*/ 18 h 18"/>
                    <a:gd name="T8" fmla="*/ 116 w 130"/>
                    <a:gd name="T9" fmla="*/ 18 h 18"/>
                    <a:gd name="T10" fmla="*/ 130 w 130"/>
                    <a:gd name="T11" fmla="*/ 9 h 18"/>
                    <a:gd name="T12" fmla="*/ 116 w 13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30" h="18">
                      <a:moveTo>
                        <a:pt x="116" y="0"/>
                      </a:moveTo>
                      <a:cubicBezTo>
                        <a:pt x="14" y="0"/>
                        <a:pt x="14" y="0"/>
                        <a:pt x="14" y="0"/>
                      </a:cubicBezTo>
                      <a:cubicBezTo>
                        <a:pt x="6" y="0"/>
                        <a:pt x="0" y="4"/>
                        <a:pt x="0" y="9"/>
                      </a:cubicBezTo>
                      <a:cubicBezTo>
                        <a:pt x="0" y="14"/>
                        <a:pt x="6" y="18"/>
                        <a:pt x="14" y="18"/>
                      </a:cubicBezTo>
                      <a:cubicBezTo>
                        <a:pt x="116" y="18"/>
                        <a:pt x="116" y="18"/>
                        <a:pt x="116" y="18"/>
                      </a:cubicBezTo>
                      <a:cubicBezTo>
                        <a:pt x="124" y="18"/>
                        <a:pt x="130" y="14"/>
                        <a:pt x="130" y="9"/>
                      </a:cubicBezTo>
                      <a:cubicBezTo>
                        <a:pt x="130" y="4"/>
                        <a:pt x="124" y="0"/>
                        <a:pt x="1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333333"/>
                    </a:solidFill>
                    <a:effectLst/>
                    <a:uLnTx/>
                    <a:uFillTx/>
                    <a:latin typeface="Verdana"/>
                    <a:ea typeface="+mn-ea"/>
                    <a:cs typeface="+mn-cs"/>
                  </a:endParaRPr>
                </a:p>
              </p:txBody>
            </p:sp>
            <p:sp>
              <p:nvSpPr>
                <p:cNvPr id="45" name="Freeform 56"/>
                <p:cNvSpPr>
                  <a:spLocks/>
                </p:cNvSpPr>
                <p:nvPr/>
              </p:nvSpPr>
              <p:spPr bwMode="auto">
                <a:xfrm>
                  <a:off x="7908925" y="869951"/>
                  <a:ext cx="273050" cy="41275"/>
                </a:xfrm>
                <a:custGeom>
                  <a:avLst/>
                  <a:gdLst>
                    <a:gd name="T0" fmla="*/ 116 w 130"/>
                    <a:gd name="T1" fmla="*/ 0 h 19"/>
                    <a:gd name="T2" fmla="*/ 14 w 130"/>
                    <a:gd name="T3" fmla="*/ 0 h 19"/>
                    <a:gd name="T4" fmla="*/ 0 w 130"/>
                    <a:gd name="T5" fmla="*/ 10 h 19"/>
                    <a:gd name="T6" fmla="*/ 14 w 130"/>
                    <a:gd name="T7" fmla="*/ 19 h 19"/>
                    <a:gd name="T8" fmla="*/ 116 w 130"/>
                    <a:gd name="T9" fmla="*/ 19 h 19"/>
                    <a:gd name="T10" fmla="*/ 130 w 130"/>
                    <a:gd name="T11" fmla="*/ 10 h 19"/>
                    <a:gd name="T12" fmla="*/ 116 w 130"/>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30" h="19">
                      <a:moveTo>
                        <a:pt x="116" y="0"/>
                      </a:moveTo>
                      <a:cubicBezTo>
                        <a:pt x="14" y="0"/>
                        <a:pt x="14" y="0"/>
                        <a:pt x="14" y="0"/>
                      </a:cubicBezTo>
                      <a:cubicBezTo>
                        <a:pt x="6" y="0"/>
                        <a:pt x="0" y="5"/>
                        <a:pt x="0" y="10"/>
                      </a:cubicBezTo>
                      <a:cubicBezTo>
                        <a:pt x="0" y="15"/>
                        <a:pt x="6" y="19"/>
                        <a:pt x="14" y="19"/>
                      </a:cubicBezTo>
                      <a:cubicBezTo>
                        <a:pt x="116" y="19"/>
                        <a:pt x="116" y="19"/>
                        <a:pt x="116" y="19"/>
                      </a:cubicBezTo>
                      <a:cubicBezTo>
                        <a:pt x="124" y="19"/>
                        <a:pt x="130" y="15"/>
                        <a:pt x="130" y="10"/>
                      </a:cubicBezTo>
                      <a:cubicBezTo>
                        <a:pt x="130" y="5"/>
                        <a:pt x="124" y="0"/>
                        <a:pt x="1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333333"/>
                    </a:solidFill>
                    <a:effectLst/>
                    <a:uLnTx/>
                    <a:uFillTx/>
                    <a:latin typeface="Verdana"/>
                    <a:ea typeface="+mn-ea"/>
                    <a:cs typeface="+mn-cs"/>
                  </a:endParaRPr>
                </a:p>
              </p:txBody>
            </p:sp>
            <p:sp>
              <p:nvSpPr>
                <p:cNvPr id="46" name="Freeform 57"/>
                <p:cNvSpPr>
                  <a:spLocks/>
                </p:cNvSpPr>
                <p:nvPr/>
              </p:nvSpPr>
              <p:spPr bwMode="auto">
                <a:xfrm>
                  <a:off x="7908925" y="947738"/>
                  <a:ext cx="273050" cy="41275"/>
                </a:xfrm>
                <a:custGeom>
                  <a:avLst/>
                  <a:gdLst>
                    <a:gd name="T0" fmla="*/ 116 w 130"/>
                    <a:gd name="T1" fmla="*/ 0 h 19"/>
                    <a:gd name="T2" fmla="*/ 14 w 130"/>
                    <a:gd name="T3" fmla="*/ 0 h 19"/>
                    <a:gd name="T4" fmla="*/ 0 w 130"/>
                    <a:gd name="T5" fmla="*/ 10 h 19"/>
                    <a:gd name="T6" fmla="*/ 14 w 130"/>
                    <a:gd name="T7" fmla="*/ 19 h 19"/>
                    <a:gd name="T8" fmla="*/ 116 w 130"/>
                    <a:gd name="T9" fmla="*/ 19 h 19"/>
                    <a:gd name="T10" fmla="*/ 130 w 130"/>
                    <a:gd name="T11" fmla="*/ 10 h 19"/>
                    <a:gd name="T12" fmla="*/ 116 w 130"/>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30" h="19">
                      <a:moveTo>
                        <a:pt x="116" y="0"/>
                      </a:moveTo>
                      <a:cubicBezTo>
                        <a:pt x="14" y="0"/>
                        <a:pt x="14" y="0"/>
                        <a:pt x="14" y="0"/>
                      </a:cubicBezTo>
                      <a:cubicBezTo>
                        <a:pt x="6" y="0"/>
                        <a:pt x="0" y="4"/>
                        <a:pt x="0" y="10"/>
                      </a:cubicBezTo>
                      <a:cubicBezTo>
                        <a:pt x="0" y="15"/>
                        <a:pt x="6" y="19"/>
                        <a:pt x="14" y="19"/>
                      </a:cubicBezTo>
                      <a:cubicBezTo>
                        <a:pt x="116" y="19"/>
                        <a:pt x="116" y="19"/>
                        <a:pt x="116" y="19"/>
                      </a:cubicBezTo>
                      <a:cubicBezTo>
                        <a:pt x="124" y="19"/>
                        <a:pt x="130" y="15"/>
                        <a:pt x="130" y="10"/>
                      </a:cubicBezTo>
                      <a:cubicBezTo>
                        <a:pt x="130" y="4"/>
                        <a:pt x="124" y="0"/>
                        <a:pt x="1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333333"/>
                    </a:solidFill>
                    <a:effectLst/>
                    <a:uLnTx/>
                    <a:uFillTx/>
                    <a:latin typeface="Verdana"/>
                    <a:ea typeface="+mn-ea"/>
                    <a:cs typeface="+mn-cs"/>
                  </a:endParaRPr>
                </a:p>
              </p:txBody>
            </p:sp>
            <p:sp>
              <p:nvSpPr>
                <p:cNvPr id="47" name="Freeform 58"/>
                <p:cNvSpPr>
                  <a:spLocks/>
                </p:cNvSpPr>
                <p:nvPr/>
              </p:nvSpPr>
              <p:spPr bwMode="auto">
                <a:xfrm>
                  <a:off x="7908925" y="1025526"/>
                  <a:ext cx="273050" cy="41275"/>
                </a:xfrm>
                <a:custGeom>
                  <a:avLst/>
                  <a:gdLst>
                    <a:gd name="T0" fmla="*/ 116 w 130"/>
                    <a:gd name="T1" fmla="*/ 0 h 19"/>
                    <a:gd name="T2" fmla="*/ 14 w 130"/>
                    <a:gd name="T3" fmla="*/ 0 h 19"/>
                    <a:gd name="T4" fmla="*/ 0 w 130"/>
                    <a:gd name="T5" fmla="*/ 9 h 19"/>
                    <a:gd name="T6" fmla="*/ 14 w 130"/>
                    <a:gd name="T7" fmla="*/ 19 h 19"/>
                    <a:gd name="T8" fmla="*/ 116 w 130"/>
                    <a:gd name="T9" fmla="*/ 19 h 19"/>
                    <a:gd name="T10" fmla="*/ 130 w 130"/>
                    <a:gd name="T11" fmla="*/ 9 h 19"/>
                    <a:gd name="T12" fmla="*/ 116 w 130"/>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30" h="19">
                      <a:moveTo>
                        <a:pt x="116" y="0"/>
                      </a:moveTo>
                      <a:cubicBezTo>
                        <a:pt x="14" y="0"/>
                        <a:pt x="14" y="0"/>
                        <a:pt x="14" y="0"/>
                      </a:cubicBezTo>
                      <a:cubicBezTo>
                        <a:pt x="6" y="0"/>
                        <a:pt x="0" y="4"/>
                        <a:pt x="0" y="9"/>
                      </a:cubicBezTo>
                      <a:cubicBezTo>
                        <a:pt x="0" y="14"/>
                        <a:pt x="6" y="19"/>
                        <a:pt x="14" y="19"/>
                      </a:cubicBezTo>
                      <a:cubicBezTo>
                        <a:pt x="116" y="19"/>
                        <a:pt x="116" y="19"/>
                        <a:pt x="116" y="19"/>
                      </a:cubicBezTo>
                      <a:cubicBezTo>
                        <a:pt x="124" y="19"/>
                        <a:pt x="130" y="14"/>
                        <a:pt x="130" y="9"/>
                      </a:cubicBezTo>
                      <a:cubicBezTo>
                        <a:pt x="130" y="4"/>
                        <a:pt x="124" y="0"/>
                        <a:pt x="1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333333"/>
                    </a:solidFill>
                    <a:effectLst/>
                    <a:uLnTx/>
                    <a:uFillTx/>
                    <a:latin typeface="Verdana"/>
                    <a:ea typeface="+mn-ea"/>
                    <a:cs typeface="+mn-cs"/>
                  </a:endParaRPr>
                </a:p>
              </p:txBody>
            </p:sp>
          </p:grpSp>
        </p:grpSp>
        <p:sp>
          <p:nvSpPr>
            <p:cNvPr id="25" name="Freeform 861"/>
            <p:cNvSpPr>
              <a:spLocks noEditPoints="1"/>
            </p:cNvSpPr>
            <p:nvPr/>
          </p:nvSpPr>
          <p:spPr bwMode="auto">
            <a:xfrm>
              <a:off x="9721411" y="1782350"/>
              <a:ext cx="548640" cy="548640"/>
            </a:xfrm>
            <a:custGeom>
              <a:avLst/>
              <a:gdLst>
                <a:gd name="T0" fmla="*/ 0 w 512"/>
                <a:gd name="T1" fmla="*/ 256 h 512"/>
                <a:gd name="T2" fmla="*/ 512 w 512"/>
                <a:gd name="T3" fmla="*/ 256 h 512"/>
                <a:gd name="T4" fmla="*/ 362 w 512"/>
                <a:gd name="T5" fmla="*/ 96 h 512"/>
                <a:gd name="T6" fmla="*/ 362 w 512"/>
                <a:gd name="T7" fmla="*/ 160 h 512"/>
                <a:gd name="T8" fmla="*/ 362 w 512"/>
                <a:gd name="T9" fmla="*/ 96 h 512"/>
                <a:gd name="T10" fmla="*/ 288 w 512"/>
                <a:gd name="T11" fmla="*/ 128 h 512"/>
                <a:gd name="T12" fmla="*/ 224 w 512"/>
                <a:gd name="T13" fmla="*/ 128 h 512"/>
                <a:gd name="T14" fmla="*/ 149 w 512"/>
                <a:gd name="T15" fmla="*/ 96 h 512"/>
                <a:gd name="T16" fmla="*/ 149 w 512"/>
                <a:gd name="T17" fmla="*/ 160 h 512"/>
                <a:gd name="T18" fmla="*/ 149 w 512"/>
                <a:gd name="T19" fmla="*/ 96 h 512"/>
                <a:gd name="T20" fmla="*/ 181 w 512"/>
                <a:gd name="T21" fmla="*/ 309 h 512"/>
                <a:gd name="T22" fmla="*/ 170 w 512"/>
                <a:gd name="T23" fmla="*/ 394 h 512"/>
                <a:gd name="T24" fmla="*/ 160 w 512"/>
                <a:gd name="T25" fmla="*/ 309 h 512"/>
                <a:gd name="T26" fmla="*/ 138 w 512"/>
                <a:gd name="T27" fmla="*/ 384 h 512"/>
                <a:gd name="T28" fmla="*/ 117 w 512"/>
                <a:gd name="T29" fmla="*/ 384 h 512"/>
                <a:gd name="T30" fmla="*/ 109 w 512"/>
                <a:gd name="T31" fmla="*/ 305 h 512"/>
                <a:gd name="T32" fmla="*/ 128 w 512"/>
                <a:gd name="T33" fmla="*/ 190 h 512"/>
                <a:gd name="T34" fmla="*/ 160 w 512"/>
                <a:gd name="T35" fmla="*/ 181 h 512"/>
                <a:gd name="T36" fmla="*/ 191 w 512"/>
                <a:gd name="T37" fmla="*/ 296 h 512"/>
                <a:gd name="T38" fmla="*/ 298 w 512"/>
                <a:gd name="T39" fmla="*/ 277 h 512"/>
                <a:gd name="T40" fmla="*/ 288 w 512"/>
                <a:gd name="T41" fmla="*/ 384 h 512"/>
                <a:gd name="T42" fmla="*/ 266 w 512"/>
                <a:gd name="T43" fmla="*/ 384 h 512"/>
                <a:gd name="T44" fmla="*/ 245 w 512"/>
                <a:gd name="T45" fmla="*/ 288 h 512"/>
                <a:gd name="T46" fmla="*/ 234 w 512"/>
                <a:gd name="T47" fmla="*/ 394 h 512"/>
                <a:gd name="T48" fmla="*/ 224 w 512"/>
                <a:gd name="T49" fmla="*/ 288 h 512"/>
                <a:gd name="T50" fmla="*/ 213 w 512"/>
                <a:gd name="T51" fmla="*/ 192 h 512"/>
                <a:gd name="T52" fmla="*/ 288 w 512"/>
                <a:gd name="T53" fmla="*/ 181 h 512"/>
                <a:gd name="T54" fmla="*/ 298 w 512"/>
                <a:gd name="T55" fmla="*/ 277 h 512"/>
                <a:gd name="T56" fmla="*/ 394 w 512"/>
                <a:gd name="T57" fmla="*/ 288 h 512"/>
                <a:gd name="T58" fmla="*/ 384 w 512"/>
                <a:gd name="T59" fmla="*/ 394 h 512"/>
                <a:gd name="T60" fmla="*/ 373 w 512"/>
                <a:gd name="T61" fmla="*/ 288 h 512"/>
                <a:gd name="T62" fmla="*/ 352 w 512"/>
                <a:gd name="T63" fmla="*/ 384 h 512"/>
                <a:gd name="T64" fmla="*/ 330 w 512"/>
                <a:gd name="T65" fmla="*/ 384 h 512"/>
                <a:gd name="T66" fmla="*/ 320 w 512"/>
                <a:gd name="T67" fmla="*/ 277 h 512"/>
                <a:gd name="T68" fmla="*/ 330 w 512"/>
                <a:gd name="T69" fmla="*/ 181 h 512"/>
                <a:gd name="T70" fmla="*/ 405 w 512"/>
                <a:gd name="T71" fmla="*/ 19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62" y="96"/>
                  </a:moveTo>
                  <a:cubicBezTo>
                    <a:pt x="380" y="96"/>
                    <a:pt x="394" y="110"/>
                    <a:pt x="394" y="128"/>
                  </a:cubicBezTo>
                  <a:cubicBezTo>
                    <a:pt x="394" y="145"/>
                    <a:pt x="380" y="160"/>
                    <a:pt x="362" y="160"/>
                  </a:cubicBezTo>
                  <a:cubicBezTo>
                    <a:pt x="345" y="160"/>
                    <a:pt x="330" y="145"/>
                    <a:pt x="330" y="128"/>
                  </a:cubicBezTo>
                  <a:cubicBezTo>
                    <a:pt x="330" y="110"/>
                    <a:pt x="345" y="96"/>
                    <a:pt x="362" y="96"/>
                  </a:cubicBezTo>
                  <a:close/>
                  <a:moveTo>
                    <a:pt x="256" y="96"/>
                  </a:moveTo>
                  <a:cubicBezTo>
                    <a:pt x="273" y="96"/>
                    <a:pt x="288" y="110"/>
                    <a:pt x="288" y="128"/>
                  </a:cubicBezTo>
                  <a:cubicBezTo>
                    <a:pt x="288" y="145"/>
                    <a:pt x="273" y="160"/>
                    <a:pt x="256" y="160"/>
                  </a:cubicBezTo>
                  <a:cubicBezTo>
                    <a:pt x="238" y="160"/>
                    <a:pt x="224" y="145"/>
                    <a:pt x="224" y="128"/>
                  </a:cubicBezTo>
                  <a:cubicBezTo>
                    <a:pt x="224" y="110"/>
                    <a:pt x="238" y="96"/>
                    <a:pt x="256" y="96"/>
                  </a:cubicBezTo>
                  <a:close/>
                  <a:moveTo>
                    <a:pt x="149" y="96"/>
                  </a:moveTo>
                  <a:cubicBezTo>
                    <a:pt x="167" y="96"/>
                    <a:pt x="181" y="110"/>
                    <a:pt x="181" y="128"/>
                  </a:cubicBezTo>
                  <a:cubicBezTo>
                    <a:pt x="181" y="145"/>
                    <a:pt x="167" y="160"/>
                    <a:pt x="149" y="160"/>
                  </a:cubicBezTo>
                  <a:cubicBezTo>
                    <a:pt x="131" y="160"/>
                    <a:pt x="117" y="145"/>
                    <a:pt x="117" y="128"/>
                  </a:cubicBezTo>
                  <a:cubicBezTo>
                    <a:pt x="117" y="110"/>
                    <a:pt x="131" y="96"/>
                    <a:pt x="149" y="96"/>
                  </a:cubicBezTo>
                  <a:close/>
                  <a:moveTo>
                    <a:pt x="189" y="305"/>
                  </a:moveTo>
                  <a:cubicBezTo>
                    <a:pt x="187" y="308"/>
                    <a:pt x="184" y="309"/>
                    <a:pt x="181" y="309"/>
                  </a:cubicBezTo>
                  <a:cubicBezTo>
                    <a:pt x="181" y="384"/>
                    <a:pt x="181" y="384"/>
                    <a:pt x="181" y="384"/>
                  </a:cubicBezTo>
                  <a:cubicBezTo>
                    <a:pt x="181" y="390"/>
                    <a:pt x="176" y="394"/>
                    <a:pt x="170" y="394"/>
                  </a:cubicBezTo>
                  <a:cubicBezTo>
                    <a:pt x="164" y="394"/>
                    <a:pt x="160" y="390"/>
                    <a:pt x="160" y="384"/>
                  </a:cubicBezTo>
                  <a:cubicBezTo>
                    <a:pt x="160" y="309"/>
                    <a:pt x="160" y="309"/>
                    <a:pt x="160" y="309"/>
                  </a:cubicBezTo>
                  <a:cubicBezTo>
                    <a:pt x="138" y="309"/>
                    <a:pt x="138" y="309"/>
                    <a:pt x="138" y="309"/>
                  </a:cubicBezTo>
                  <a:cubicBezTo>
                    <a:pt x="138" y="384"/>
                    <a:pt x="138" y="384"/>
                    <a:pt x="138" y="384"/>
                  </a:cubicBezTo>
                  <a:cubicBezTo>
                    <a:pt x="138" y="390"/>
                    <a:pt x="134" y="394"/>
                    <a:pt x="128" y="394"/>
                  </a:cubicBezTo>
                  <a:cubicBezTo>
                    <a:pt x="122" y="394"/>
                    <a:pt x="117" y="390"/>
                    <a:pt x="117" y="384"/>
                  </a:cubicBezTo>
                  <a:cubicBezTo>
                    <a:pt x="117" y="309"/>
                    <a:pt x="117" y="309"/>
                    <a:pt x="117" y="309"/>
                  </a:cubicBezTo>
                  <a:cubicBezTo>
                    <a:pt x="114" y="309"/>
                    <a:pt x="111" y="308"/>
                    <a:pt x="109" y="305"/>
                  </a:cubicBezTo>
                  <a:cubicBezTo>
                    <a:pt x="107" y="303"/>
                    <a:pt x="106" y="299"/>
                    <a:pt x="107" y="296"/>
                  </a:cubicBezTo>
                  <a:cubicBezTo>
                    <a:pt x="128" y="190"/>
                    <a:pt x="128" y="190"/>
                    <a:pt x="128" y="190"/>
                  </a:cubicBezTo>
                  <a:cubicBezTo>
                    <a:pt x="129" y="185"/>
                    <a:pt x="133" y="181"/>
                    <a:pt x="138" y="181"/>
                  </a:cubicBezTo>
                  <a:cubicBezTo>
                    <a:pt x="160" y="181"/>
                    <a:pt x="160" y="181"/>
                    <a:pt x="160" y="181"/>
                  </a:cubicBezTo>
                  <a:cubicBezTo>
                    <a:pt x="165" y="181"/>
                    <a:pt x="169" y="185"/>
                    <a:pt x="170" y="190"/>
                  </a:cubicBezTo>
                  <a:cubicBezTo>
                    <a:pt x="191" y="296"/>
                    <a:pt x="191" y="296"/>
                    <a:pt x="191" y="296"/>
                  </a:cubicBezTo>
                  <a:cubicBezTo>
                    <a:pt x="192" y="299"/>
                    <a:pt x="191" y="303"/>
                    <a:pt x="189" y="305"/>
                  </a:cubicBezTo>
                  <a:close/>
                  <a:moveTo>
                    <a:pt x="298" y="277"/>
                  </a:moveTo>
                  <a:cubicBezTo>
                    <a:pt x="298" y="283"/>
                    <a:pt x="294" y="288"/>
                    <a:pt x="288" y="288"/>
                  </a:cubicBezTo>
                  <a:cubicBezTo>
                    <a:pt x="288" y="384"/>
                    <a:pt x="288" y="384"/>
                    <a:pt x="288" y="384"/>
                  </a:cubicBezTo>
                  <a:cubicBezTo>
                    <a:pt x="288" y="390"/>
                    <a:pt x="283" y="394"/>
                    <a:pt x="277" y="394"/>
                  </a:cubicBezTo>
                  <a:cubicBezTo>
                    <a:pt x="271" y="394"/>
                    <a:pt x="266" y="390"/>
                    <a:pt x="266" y="384"/>
                  </a:cubicBezTo>
                  <a:cubicBezTo>
                    <a:pt x="266" y="288"/>
                    <a:pt x="266" y="288"/>
                    <a:pt x="266" y="288"/>
                  </a:cubicBezTo>
                  <a:cubicBezTo>
                    <a:pt x="245" y="288"/>
                    <a:pt x="245" y="288"/>
                    <a:pt x="245" y="288"/>
                  </a:cubicBezTo>
                  <a:cubicBezTo>
                    <a:pt x="245" y="384"/>
                    <a:pt x="245" y="384"/>
                    <a:pt x="245" y="384"/>
                  </a:cubicBezTo>
                  <a:cubicBezTo>
                    <a:pt x="245" y="390"/>
                    <a:pt x="240" y="394"/>
                    <a:pt x="234" y="394"/>
                  </a:cubicBezTo>
                  <a:cubicBezTo>
                    <a:pt x="228" y="394"/>
                    <a:pt x="224" y="390"/>
                    <a:pt x="224" y="384"/>
                  </a:cubicBezTo>
                  <a:cubicBezTo>
                    <a:pt x="224" y="288"/>
                    <a:pt x="224" y="288"/>
                    <a:pt x="224" y="288"/>
                  </a:cubicBezTo>
                  <a:cubicBezTo>
                    <a:pt x="218" y="288"/>
                    <a:pt x="213" y="283"/>
                    <a:pt x="213" y="277"/>
                  </a:cubicBezTo>
                  <a:cubicBezTo>
                    <a:pt x="213" y="192"/>
                    <a:pt x="213" y="192"/>
                    <a:pt x="213" y="192"/>
                  </a:cubicBezTo>
                  <a:cubicBezTo>
                    <a:pt x="213" y="186"/>
                    <a:pt x="218" y="181"/>
                    <a:pt x="224" y="181"/>
                  </a:cubicBezTo>
                  <a:cubicBezTo>
                    <a:pt x="288" y="181"/>
                    <a:pt x="288" y="181"/>
                    <a:pt x="288" y="181"/>
                  </a:cubicBezTo>
                  <a:cubicBezTo>
                    <a:pt x="294" y="181"/>
                    <a:pt x="298" y="186"/>
                    <a:pt x="298" y="192"/>
                  </a:cubicBezTo>
                  <a:lnTo>
                    <a:pt x="298" y="277"/>
                  </a:lnTo>
                  <a:close/>
                  <a:moveTo>
                    <a:pt x="405" y="277"/>
                  </a:moveTo>
                  <a:cubicBezTo>
                    <a:pt x="405" y="283"/>
                    <a:pt x="400" y="288"/>
                    <a:pt x="394" y="288"/>
                  </a:cubicBezTo>
                  <a:cubicBezTo>
                    <a:pt x="394" y="384"/>
                    <a:pt x="394" y="384"/>
                    <a:pt x="394" y="384"/>
                  </a:cubicBezTo>
                  <a:cubicBezTo>
                    <a:pt x="394" y="390"/>
                    <a:pt x="390" y="394"/>
                    <a:pt x="384" y="394"/>
                  </a:cubicBezTo>
                  <a:cubicBezTo>
                    <a:pt x="378" y="394"/>
                    <a:pt x="373" y="390"/>
                    <a:pt x="373" y="384"/>
                  </a:cubicBezTo>
                  <a:cubicBezTo>
                    <a:pt x="373" y="288"/>
                    <a:pt x="373" y="288"/>
                    <a:pt x="373" y="288"/>
                  </a:cubicBezTo>
                  <a:cubicBezTo>
                    <a:pt x="352" y="288"/>
                    <a:pt x="352" y="288"/>
                    <a:pt x="352" y="288"/>
                  </a:cubicBezTo>
                  <a:cubicBezTo>
                    <a:pt x="352" y="384"/>
                    <a:pt x="352" y="384"/>
                    <a:pt x="352" y="384"/>
                  </a:cubicBezTo>
                  <a:cubicBezTo>
                    <a:pt x="352" y="390"/>
                    <a:pt x="347" y="394"/>
                    <a:pt x="341" y="394"/>
                  </a:cubicBezTo>
                  <a:cubicBezTo>
                    <a:pt x="335" y="394"/>
                    <a:pt x="330" y="390"/>
                    <a:pt x="330" y="384"/>
                  </a:cubicBezTo>
                  <a:cubicBezTo>
                    <a:pt x="330" y="288"/>
                    <a:pt x="330" y="288"/>
                    <a:pt x="330" y="288"/>
                  </a:cubicBezTo>
                  <a:cubicBezTo>
                    <a:pt x="324" y="288"/>
                    <a:pt x="320" y="283"/>
                    <a:pt x="320" y="277"/>
                  </a:cubicBezTo>
                  <a:cubicBezTo>
                    <a:pt x="320" y="192"/>
                    <a:pt x="320" y="192"/>
                    <a:pt x="320" y="192"/>
                  </a:cubicBezTo>
                  <a:cubicBezTo>
                    <a:pt x="320" y="186"/>
                    <a:pt x="324" y="181"/>
                    <a:pt x="330" y="181"/>
                  </a:cubicBezTo>
                  <a:cubicBezTo>
                    <a:pt x="394" y="181"/>
                    <a:pt x="394" y="181"/>
                    <a:pt x="394" y="181"/>
                  </a:cubicBezTo>
                  <a:cubicBezTo>
                    <a:pt x="400" y="181"/>
                    <a:pt x="405" y="186"/>
                    <a:pt x="405" y="192"/>
                  </a:cubicBezTo>
                  <a:lnTo>
                    <a:pt x="405" y="277"/>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spTree>
    <p:extLst>
      <p:ext uri="{BB962C8B-B14F-4D97-AF65-F5344CB8AC3E}">
        <p14:creationId xmlns:p14="http://schemas.microsoft.com/office/powerpoint/2010/main" val="168896580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9" name="Title 1"/>
          <p:cNvSpPr>
            <a:spLocks noGrp="1"/>
          </p:cNvSpPr>
          <p:nvPr>
            <p:ph type="title"/>
          </p:nvPr>
        </p:nvSpPr>
        <p:spPr/>
        <p:txBody>
          <a:bodyPr/>
          <a:lstStyle/>
          <a:p>
            <a:r>
              <a:rPr lang="en-US" dirty="0"/>
              <a:t>Cloud Garage – Ideation to </a:t>
            </a:r>
            <a:r>
              <a:rPr lang="en-US" dirty="0" smtClean="0"/>
              <a:t>Innovation: </a:t>
            </a:r>
            <a:r>
              <a:rPr lang="en-US" dirty="0"/>
              <a:t>Key </a:t>
            </a:r>
            <a:r>
              <a:rPr lang="en-US" dirty="0" smtClean="0"/>
              <a:t>Considerations</a:t>
            </a:r>
          </a:p>
        </p:txBody>
      </p:sp>
      <p:sp>
        <p:nvSpPr>
          <p:cNvPr id="58" name="TextBox 57"/>
          <p:cNvSpPr txBox="1"/>
          <p:nvPr/>
        </p:nvSpPr>
        <p:spPr>
          <a:xfrm>
            <a:off x="469900" y="1243977"/>
            <a:ext cx="11162870" cy="892552"/>
          </a:xfrm>
          <a:prstGeom prst="rect">
            <a:avLst/>
          </a:prstGeom>
          <a:noFill/>
        </p:spPr>
        <p:txBody>
          <a:bodyPr wrap="square" lIns="0" tIns="0" rIns="0" bIns="0" rtlCol="0">
            <a:spAutoFit/>
          </a:bodyPr>
          <a:lstStyle/>
          <a:p>
            <a:pPr marL="171450" indent="-171450">
              <a:spcAft>
                <a:spcPts val="600"/>
              </a:spcAft>
              <a:buFont typeface="Wingdings" panose="05000000000000000000" pitchFamily="2" charset="2"/>
              <a:buChar char="§"/>
            </a:pPr>
            <a:r>
              <a:rPr lang="en-US" sz="1200" dirty="0" smtClean="0">
                <a:solidFill>
                  <a:prstClr val="black"/>
                </a:solidFill>
              </a:rPr>
              <a:t>An </a:t>
            </a:r>
            <a:r>
              <a:rPr lang="en-US" sz="1200" dirty="0">
                <a:solidFill>
                  <a:prstClr val="black"/>
                </a:solidFill>
              </a:rPr>
              <a:t>attempt should be made to focus on an area which is </a:t>
            </a:r>
            <a:r>
              <a:rPr lang="en-US" sz="1200" dirty="0" smtClean="0">
                <a:solidFill>
                  <a:prstClr val="black"/>
                </a:solidFill>
              </a:rPr>
              <a:t>relevant to Deloitte, current or relatively unexplored, and focusses on cross-capabilities within the service line</a:t>
            </a:r>
          </a:p>
          <a:p>
            <a:pPr marL="171450" indent="-171450">
              <a:spcAft>
                <a:spcPts val="600"/>
              </a:spcAft>
              <a:buFont typeface="Wingdings" panose="05000000000000000000" pitchFamily="2" charset="2"/>
              <a:buChar char="§"/>
            </a:pPr>
            <a:r>
              <a:rPr lang="en-US" sz="1200" dirty="0">
                <a:solidFill>
                  <a:prstClr val="black"/>
                </a:solidFill>
              </a:rPr>
              <a:t>Teams must be committed at following the timelines set by </a:t>
            </a:r>
            <a:r>
              <a:rPr lang="en-US" sz="1200" dirty="0" smtClean="0">
                <a:solidFill>
                  <a:prstClr val="black"/>
                </a:solidFill>
              </a:rPr>
              <a:t>themselves and the Execution committee (Otherwise there is risk of elimination)</a:t>
            </a:r>
          </a:p>
          <a:p>
            <a:pPr marL="171450" indent="-171450">
              <a:spcAft>
                <a:spcPts val="600"/>
              </a:spcAft>
              <a:buFont typeface="Wingdings" panose="05000000000000000000" pitchFamily="2" charset="2"/>
              <a:buChar char="§"/>
            </a:pPr>
            <a:r>
              <a:rPr lang="en-US" sz="1200" dirty="0" smtClean="0">
                <a:solidFill>
                  <a:prstClr val="black"/>
                </a:solidFill>
              </a:rPr>
              <a:t>This is going to be a part-time activity for team members based on their interest in Cloud space</a:t>
            </a:r>
            <a:endParaRPr kumimoji="0" lang="en-US" sz="1000" b="0" i="0" u="none" strike="noStrike" kern="1200" cap="none" spc="0" normalizeH="0" baseline="0" noProof="0" dirty="0" smtClean="0">
              <a:ln>
                <a:noFill/>
              </a:ln>
              <a:solidFill>
                <a:srgbClr val="333333"/>
              </a:solidFill>
              <a:effectLst/>
              <a:uLnTx/>
              <a:uFillTx/>
              <a:latin typeface="Verdana"/>
              <a:ea typeface="+mn-ea"/>
              <a:cs typeface="+mn-cs"/>
            </a:endParaRPr>
          </a:p>
        </p:txBody>
      </p:sp>
    </p:spTree>
    <p:extLst>
      <p:ext uri="{BB962C8B-B14F-4D97-AF65-F5344CB8AC3E}">
        <p14:creationId xmlns:p14="http://schemas.microsoft.com/office/powerpoint/2010/main" val="2553103512"/>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6" id="{C69744C8-E7B8-9541-9788-4933C8A43691}" vid="{64A0828F-740A-484B-91CD-C7C19C9BFC97}"/>
    </a:ext>
  </a:extLst>
</a:theme>
</file>

<file path=ppt/theme/theme2.xml><?xml version="1.0" encoding="utf-8"?>
<a:theme xmlns:a="http://schemas.openxmlformats.org/drawingml/2006/main" name="1_DD Template Nov 2016 16x9">
  <a:themeElements>
    <a:clrScheme name="DD Rebrand Jul 2016">
      <a:dk1>
        <a:srgbClr val="000000"/>
      </a:dk1>
      <a:lt1>
        <a:srgbClr val="F7F5F3"/>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DD Agency">
      <a:majorFont>
        <a:latin typeface="Chronicle Display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DRebrandMaster_16x9_v1" id="{90B4DB23-4054-474E-A189-0311DCA37F9F}" vid="{49D8AB05-F05B-114C-B15F-F8DA1370C64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8AF8F5E4C4E50479023FF3869DCC9B0" ma:contentTypeVersion="" ma:contentTypeDescription="Create a new document." ma:contentTypeScope="" ma:versionID="bcb18be1df4a504bd2a3695ea1ac14f7">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E3A1B6-05E9-4C78-AFA4-D86EC54658AA}">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A8FD3909-ABBD-4C1D-89F2-930E1A3ED10E}">
  <ds:schemaRefs>
    <ds:schemaRef ds:uri="http://schemas.microsoft.com/sharepoint/v3/contenttype/forms"/>
  </ds:schemaRefs>
</ds:datastoreItem>
</file>

<file path=customXml/itemProps3.xml><?xml version="1.0" encoding="utf-8"?>
<ds:datastoreItem xmlns:ds="http://schemas.openxmlformats.org/officeDocument/2006/customXml" ds:itemID="{F4AAB05C-5355-4FBA-AFFA-F217F81B7A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DDRebrandMaster_16x9_v1</Template>
  <TotalTime>10716</TotalTime>
  <Words>334</Words>
  <Application>Microsoft Office PowerPoint</Application>
  <PresentationFormat>Widescreen</PresentationFormat>
  <Paragraphs>68</Paragraphs>
  <Slides>3</Slides>
  <Notes>3</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3</vt:i4>
      </vt:variant>
    </vt:vector>
  </HeadingPairs>
  <TitlesOfParts>
    <vt:vector size="16" baseType="lpstr">
      <vt:lpstr>Arial</vt:lpstr>
      <vt:lpstr>Bebas Neue</vt:lpstr>
      <vt:lpstr>Calibri</vt:lpstr>
      <vt:lpstr>Chronicle Display Black</vt:lpstr>
      <vt:lpstr>Frutiger Next Pro Light</vt:lpstr>
      <vt:lpstr>Nexa Black</vt:lpstr>
      <vt:lpstr>Open Sans</vt:lpstr>
      <vt:lpstr>Open Sans Light</vt:lpstr>
      <vt:lpstr>Verdana</vt:lpstr>
      <vt:lpstr>Wingdings</vt:lpstr>
      <vt:lpstr>Deloitte_US_Onscreen</vt:lpstr>
      <vt:lpstr>1_DD Template Nov 2016 16x9</vt:lpstr>
      <vt:lpstr>think-cell Slide</vt:lpstr>
      <vt:lpstr>Ideation to Innovation - Fostering a culture of innovation through PoCs</vt:lpstr>
      <vt:lpstr>Digital Assistant</vt:lpstr>
      <vt:lpstr>Cloud Garage – Ideation to Innovation: Key Considerations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Deloitte  Digital Template</dc:title>
  <dc:creator>Microsoft Office User</dc:creator>
  <cp:lastModifiedBy>Kedia, Umang Kedia</cp:lastModifiedBy>
  <cp:revision>490</cp:revision>
  <cp:lastPrinted>2016-05-03T17:15:39Z</cp:lastPrinted>
  <dcterms:created xsi:type="dcterms:W3CDTF">2016-11-14T19:17:18Z</dcterms:created>
  <dcterms:modified xsi:type="dcterms:W3CDTF">2017-09-23T08:16:45Z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0x01010048AF8F5E4C4E50479023FF3869DCC9B0</vt:lpwstr>
  </property>
</Properties>
</file>