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11D21-0FBF-48A0-97DC-2A87DDA29482}" v="1109" dt="2020-04-14T09:44:53.848"/>
    <p1510:client id="{BBFF6C53-616A-4AB6-82BD-04E03AF8A025}" v="4" dt="2020-04-14T12:20:03.104"/>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64" y="-84"/>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Car Booking System</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PES1201700240 – Arpan Ghoshal</a:t>
            </a:r>
            <a:endParaRPr lang="en-US" sz="2000" dirty="0">
              <a:solidFill>
                <a:srgbClr val="0070C0"/>
              </a:solidFill>
              <a:latin typeface="Trebuchet MS" panose="020B0603020202020204"/>
              <a:ea typeface="Trebuchet MS" panose="020B0603020202020204"/>
              <a:cs typeface="Trebuchet MS" panose="020B0603020202020204"/>
            </a:endParaRPr>
          </a:p>
          <a:p>
            <a:r>
              <a:rPr lang="en-US" sz="2000" dirty="0">
                <a:solidFill>
                  <a:srgbClr val="0070C0"/>
                </a:solidFill>
                <a:latin typeface="Trebuchet MS" panose="020B0603020202020204"/>
                <a:ea typeface="Trebuchet MS" panose="020B0603020202020204"/>
                <a:cs typeface="Trebuchet MS" panose="020B0603020202020204"/>
              </a:rPr>
              <a:t>                         PES1201701124 – Suraj </a:t>
            </a:r>
            <a:r>
              <a:rPr lang="en-US" sz="2000" dirty="0" err="1">
                <a:solidFill>
                  <a:srgbClr val="0070C0"/>
                </a:solidFill>
                <a:latin typeface="Trebuchet MS" panose="020B0603020202020204"/>
                <a:ea typeface="Trebuchet MS" panose="020B0603020202020204"/>
                <a:cs typeface="Trebuchet MS" panose="020B0603020202020204"/>
              </a:rPr>
              <a:t>Chadda</a:t>
            </a:r>
            <a:endParaRPr lang="en-US" sz="2000" dirty="0">
              <a:solidFill>
                <a:srgbClr val="0070C0"/>
              </a:solidFill>
              <a:latin typeface="Trebuchet MS" panose="020B0603020202020204"/>
              <a:ea typeface="Trebuchet MS" panose="020B0603020202020204"/>
              <a:cs typeface="Trebuchet MS" panose="020B0603020202020204"/>
            </a:endParaRPr>
          </a:p>
          <a:p>
            <a:r>
              <a:rPr lang="en-US" sz="2000" dirty="0">
                <a:solidFill>
                  <a:srgbClr val="0070C0"/>
                </a:solidFill>
                <a:latin typeface="Trebuchet MS" panose="020B0603020202020204"/>
                <a:ea typeface="Trebuchet MS" panose="020B0603020202020204"/>
                <a:cs typeface="Trebuchet MS" panose="020B0603020202020204"/>
              </a:rPr>
              <a:t>                         PES1201700912 - </a:t>
            </a:r>
            <a:r>
              <a:rPr lang="en-US" sz="2000" dirty="0" err="1">
                <a:solidFill>
                  <a:srgbClr val="0070C0"/>
                </a:solidFill>
                <a:latin typeface="Trebuchet MS" panose="020B0603020202020204"/>
                <a:ea typeface="Trebuchet MS" panose="020B0603020202020204"/>
                <a:cs typeface="Trebuchet MS" panose="020B0603020202020204"/>
              </a:rPr>
              <a:t>Harikiran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0BA2CC2-5F5A-4C08-9567-0DAD985C4C27}"/>
              </a:ext>
            </a:extLst>
          </p:cNvPr>
          <p:cNvSpPr txBox="1"/>
          <p:nvPr/>
        </p:nvSpPr>
        <p:spPr>
          <a:xfrm>
            <a:off x="895814" y="2596376"/>
            <a:ext cx="61907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A online car booking system is implemented where different car options are available and we can choose any of them to rent it and pay it. After paying an email is sent. We can more cars of different models or delete them according to the functionalities. </a:t>
            </a:r>
          </a:p>
          <a:p>
            <a:r>
              <a:rPr lang="en-US" sz="2400" dirty="0">
                <a:cs typeface="Segoe UI"/>
              </a:rPr>
              <a:t>For assisting, a chatbot is implemented for customer 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E399398-9C6C-4DDB-A02C-E16FBA0FA256}"/>
              </a:ext>
            </a:extLst>
          </p:cNvPr>
          <p:cNvSpPr txBox="1"/>
          <p:nvPr/>
        </p:nvSpPr>
        <p:spPr>
          <a:xfrm>
            <a:off x="1025912" y="2280424"/>
            <a:ext cx="27432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800" dirty="0"/>
              <a:t>• HTML</a:t>
            </a:r>
            <a:endParaRPr lang="en-US" dirty="0"/>
          </a:p>
          <a:p>
            <a:r>
              <a:rPr lang="en-US" sz="2800" dirty="0"/>
              <a:t>• CSS</a:t>
            </a:r>
            <a:endParaRPr lang="en-US" dirty="0"/>
          </a:p>
          <a:p>
            <a:r>
              <a:rPr lang="en-US" sz="2800" dirty="0"/>
              <a:t>• JavaScript</a:t>
            </a:r>
            <a:endParaRPr lang="en-US" dirty="0" err="1"/>
          </a:p>
          <a:p>
            <a:r>
              <a:rPr lang="en-US" sz="2800" dirty="0"/>
              <a:t>• Ajax</a:t>
            </a:r>
            <a:endParaRPr lang="en-US" dirty="0"/>
          </a:p>
          <a:p>
            <a:r>
              <a:rPr lang="en-US" sz="2800" dirty="0"/>
              <a:t>• PHP</a:t>
            </a:r>
            <a:endParaRPr lang="en-US" dirty="0"/>
          </a:p>
          <a:p>
            <a:r>
              <a:rPr lang="en-US" sz="2800" dirty="0"/>
              <a:t>• Vue</a:t>
            </a:r>
            <a:endParaRPr lang="en-US" dirty="0"/>
          </a:p>
          <a:p>
            <a:r>
              <a:rPr lang="en-US" sz="2800" dirty="0"/>
              <a:t>• XML</a:t>
            </a:r>
            <a:endParaRPr lang="en-US" dirty="0"/>
          </a:p>
          <a:p>
            <a:r>
              <a:rPr lang="en-US" sz="2800" dirty="0"/>
              <a:t>• jQuery</a:t>
            </a:r>
            <a:endParaRPr lang="en-US" dirty="0"/>
          </a:p>
          <a:p>
            <a:endParaRPr lang="en-US" sz="280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374E87FA-B105-4EA2-86BF-F646729180B3}"/>
              </a:ext>
            </a:extLst>
          </p:cNvPr>
          <p:cNvSpPr txBox="1"/>
          <p:nvPr/>
        </p:nvSpPr>
        <p:spPr>
          <a:xfrm>
            <a:off x="282497" y="2326888"/>
            <a:ext cx="696207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 Data is taken as a XML file and it is thoroughly updated through Ajax requests to PHP file.</a:t>
            </a:r>
            <a:endParaRPr lang="en-US" dirty="0"/>
          </a:p>
          <a:p>
            <a:endParaRPr lang="en-US" sz="2400" dirty="0">
              <a:cs typeface="Segoe UI"/>
            </a:endParaRPr>
          </a:p>
          <a:p>
            <a:r>
              <a:rPr lang="en-US" sz="2400" dirty="0">
                <a:cs typeface="Segoe UI"/>
              </a:rPr>
              <a:t>• Checking car availability and adding car into shopping cart is done by Ajax requests.</a:t>
            </a:r>
          </a:p>
          <a:p>
            <a:endParaRPr lang="en-US" sz="2400" dirty="0">
              <a:cs typeface="Segoe UI"/>
            </a:endParaRPr>
          </a:p>
          <a:p>
            <a:r>
              <a:rPr lang="en-US" sz="2400" dirty="0"/>
              <a:t>• For displaying car details Vue is used.</a:t>
            </a:r>
          </a:p>
          <a:p>
            <a:endParaRPr lang="en-US" sz="2400" dirty="0"/>
          </a:p>
          <a:p>
            <a:r>
              <a:rPr lang="en-US" sz="2400" dirty="0"/>
              <a:t>• For searching cars and Chatbot jQuery is used.</a:t>
            </a:r>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E46EBDAE-32A3-4794-B6A9-EFA591A99C14}"/>
              </a:ext>
            </a:extLst>
          </p:cNvPr>
          <p:cNvSpPr txBox="1"/>
          <p:nvPr/>
        </p:nvSpPr>
        <p:spPr>
          <a:xfrm>
            <a:off x="895814" y="2596376"/>
            <a:ext cx="619078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egoe UI"/>
              </a:rPr>
              <a:t>Chatbot is used as an intelligent functionality with help of php and jQuery. </a:t>
            </a:r>
          </a:p>
          <a:p>
            <a:r>
              <a:rPr lang="en-US" sz="2400" dirty="0">
                <a:cs typeface="Segoe UI"/>
              </a:rPr>
              <a:t>It takes response and validate through php file. Data needs to be trained for a fully working chatbot. Then it can be integrated </a:t>
            </a:r>
            <a:r>
              <a:rPr lang="en-US" sz="2400">
                <a:cs typeface="Segoe UI"/>
              </a:rPr>
              <a:t>with python API</a:t>
            </a:r>
            <a:r>
              <a:rPr lang="en-US" sz="2400" dirty="0">
                <a:cs typeface="Segoe UI"/>
              </a:rPr>
              <a:t>s to make the chatbot fully functinable.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32</Words>
  <Application>Microsoft Office PowerPoint</Application>
  <PresentationFormat>On-screen Show (4:3)</PresentationFormat>
  <Paragraphs>14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VJ</cp:lastModifiedBy>
  <cp:revision>231</cp:revision>
  <dcterms:created xsi:type="dcterms:W3CDTF">2020-04-04T14:48:00Z</dcterms:created>
  <dcterms:modified xsi:type="dcterms:W3CDTF">2020-04-14T12:21:24Z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