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0"/>
  </p:notesMasterIdLst>
  <p:sldIdLst>
    <p:sldId id="256" r:id="rId2"/>
    <p:sldId id="257" r:id="rId3"/>
    <p:sldId id="261"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9E36B-43BA-4ED4-A1B8-96CB081AEBA8}" v="8" dt="2024-09-09T16:17:56.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96" d="100"/>
          <a:sy n="96" d="100"/>
        </p:scale>
        <p:origin x="297"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an Kumar Sasmal" userId="4e1ed6e8aab1b9b8" providerId="LiveId" clId="{1519E36B-43BA-4ED4-A1B8-96CB081AEBA8}"/>
    <pc:docChg chg="undo custSel modSld">
      <pc:chgData name="Arpan Kumar Sasmal" userId="4e1ed6e8aab1b9b8" providerId="LiveId" clId="{1519E36B-43BA-4ED4-A1B8-96CB081AEBA8}" dt="2024-09-09T16:18:20.727" v="567" actId="1076"/>
      <pc:docMkLst>
        <pc:docMk/>
      </pc:docMkLst>
      <pc:sldChg chg="modSp mod">
        <pc:chgData name="Arpan Kumar Sasmal" userId="4e1ed6e8aab1b9b8" providerId="LiveId" clId="{1519E36B-43BA-4ED4-A1B8-96CB081AEBA8}" dt="2024-09-08T18:23:41.070" v="46" actId="20577"/>
        <pc:sldMkLst>
          <pc:docMk/>
          <pc:sldMk cId="2051069911" sldId="256"/>
        </pc:sldMkLst>
        <pc:spChg chg="mod">
          <ac:chgData name="Arpan Kumar Sasmal" userId="4e1ed6e8aab1b9b8" providerId="LiveId" clId="{1519E36B-43BA-4ED4-A1B8-96CB081AEBA8}" dt="2024-09-08T18:21:14.220" v="19" actId="20577"/>
          <ac:spMkLst>
            <pc:docMk/>
            <pc:sldMk cId="2051069911" sldId="256"/>
            <ac:spMk id="4" creationId="{5AD85115-8A98-BDFC-3B4E-0B4FD0092F94}"/>
          </ac:spMkLst>
        </pc:spChg>
        <pc:spChg chg="mod">
          <ac:chgData name="Arpan Kumar Sasmal" userId="4e1ed6e8aab1b9b8" providerId="LiveId" clId="{1519E36B-43BA-4ED4-A1B8-96CB081AEBA8}" dt="2024-09-08T18:23:41.070" v="46" actId="20577"/>
          <ac:spMkLst>
            <pc:docMk/>
            <pc:sldMk cId="2051069911" sldId="256"/>
            <ac:spMk id="5" creationId="{1C41E352-1FAA-9669-F516-ECBF5C8E07A5}"/>
          </ac:spMkLst>
        </pc:spChg>
      </pc:sldChg>
      <pc:sldChg chg="modSp mod">
        <pc:chgData name="Arpan Kumar Sasmal" userId="4e1ed6e8aab1b9b8" providerId="LiveId" clId="{1519E36B-43BA-4ED4-A1B8-96CB081AEBA8}" dt="2024-09-09T12:55:54.446" v="59" actId="20577"/>
        <pc:sldMkLst>
          <pc:docMk/>
          <pc:sldMk cId="3765415868" sldId="257"/>
        </pc:sldMkLst>
        <pc:spChg chg="mod">
          <ac:chgData name="Arpan Kumar Sasmal" userId="4e1ed6e8aab1b9b8" providerId="LiveId" clId="{1519E36B-43BA-4ED4-A1B8-96CB081AEBA8}" dt="2024-09-09T12:55:54.446" v="59" actId="20577"/>
          <ac:spMkLst>
            <pc:docMk/>
            <pc:sldMk cId="3765415868" sldId="257"/>
            <ac:spMk id="2" creationId="{48C3D604-7AF7-393B-CFA5-9E56CF1FA0C4}"/>
          </ac:spMkLst>
        </pc:spChg>
      </pc:sldChg>
      <pc:sldChg chg="modSp mod">
        <pc:chgData name="Arpan Kumar Sasmal" userId="4e1ed6e8aab1b9b8" providerId="LiveId" clId="{1519E36B-43BA-4ED4-A1B8-96CB081AEBA8}" dt="2024-09-09T13:09:34.365" v="458"/>
        <pc:sldMkLst>
          <pc:docMk/>
          <pc:sldMk cId="481189117" sldId="259"/>
        </pc:sldMkLst>
        <pc:spChg chg="mod">
          <ac:chgData name="Arpan Kumar Sasmal" userId="4e1ed6e8aab1b9b8" providerId="LiveId" clId="{1519E36B-43BA-4ED4-A1B8-96CB081AEBA8}" dt="2024-09-09T13:09:34.365" v="458"/>
          <ac:spMkLst>
            <pc:docMk/>
            <pc:sldMk cId="481189117" sldId="259"/>
            <ac:spMk id="2" creationId="{48C3D604-7AF7-393B-CFA5-9E56CF1FA0C4}"/>
          </ac:spMkLst>
        </pc:spChg>
      </pc:sldChg>
      <pc:sldChg chg="modSp mod">
        <pc:chgData name="Arpan Kumar Sasmal" userId="4e1ed6e8aab1b9b8" providerId="LiveId" clId="{1519E36B-43BA-4ED4-A1B8-96CB081AEBA8}" dt="2024-09-09T13:18:15.907" v="485" actId="255"/>
        <pc:sldMkLst>
          <pc:docMk/>
          <pc:sldMk cId="1379847152" sldId="260"/>
        </pc:sldMkLst>
        <pc:spChg chg="mod">
          <ac:chgData name="Arpan Kumar Sasmal" userId="4e1ed6e8aab1b9b8" providerId="LiveId" clId="{1519E36B-43BA-4ED4-A1B8-96CB081AEBA8}" dt="2024-09-09T13:18:15.907" v="485" actId="255"/>
          <ac:spMkLst>
            <pc:docMk/>
            <pc:sldMk cId="1379847152" sldId="260"/>
            <ac:spMk id="2" creationId="{48C3D604-7AF7-393B-CFA5-9E56CF1FA0C4}"/>
          </ac:spMkLst>
        </pc:spChg>
      </pc:sldChg>
      <pc:sldChg chg="addSp delSp modSp mod">
        <pc:chgData name="Arpan Kumar Sasmal" userId="4e1ed6e8aab1b9b8" providerId="LiveId" clId="{1519E36B-43BA-4ED4-A1B8-96CB081AEBA8}" dt="2024-09-09T16:18:20.727" v="567" actId="1076"/>
        <pc:sldMkLst>
          <pc:docMk/>
          <pc:sldMk cId="1110445101" sldId="261"/>
        </pc:sldMkLst>
        <pc:spChg chg="add del mod">
          <ac:chgData name="Arpan Kumar Sasmal" userId="4e1ed6e8aab1b9b8" providerId="LiveId" clId="{1519E36B-43BA-4ED4-A1B8-96CB081AEBA8}" dt="2024-09-09T16:17:37.527" v="546" actId="478"/>
          <ac:spMkLst>
            <pc:docMk/>
            <pc:sldMk cId="1110445101" sldId="261"/>
            <ac:spMk id="3" creationId="{FD7ED707-F910-BFC1-BC75-F4272515DE07}"/>
          </ac:spMkLst>
        </pc:spChg>
        <pc:spChg chg="add del mod">
          <ac:chgData name="Arpan Kumar Sasmal" userId="4e1ed6e8aab1b9b8" providerId="LiveId" clId="{1519E36B-43BA-4ED4-A1B8-96CB081AEBA8}" dt="2024-09-09T16:17:40.672" v="550" actId="478"/>
          <ac:spMkLst>
            <pc:docMk/>
            <pc:sldMk cId="1110445101" sldId="261"/>
            <ac:spMk id="5" creationId="{2217BB30-5D79-7837-E3BD-B269D92A78CF}"/>
          </ac:spMkLst>
        </pc:spChg>
        <pc:spChg chg="add del mod">
          <ac:chgData name="Arpan Kumar Sasmal" userId="4e1ed6e8aab1b9b8" providerId="LiveId" clId="{1519E36B-43BA-4ED4-A1B8-96CB081AEBA8}" dt="2024-09-09T16:17:42.807" v="552" actId="478"/>
          <ac:spMkLst>
            <pc:docMk/>
            <pc:sldMk cId="1110445101" sldId="261"/>
            <ac:spMk id="6" creationId="{568A508C-71F0-EA0D-98B2-481B961299A6}"/>
          </ac:spMkLst>
        </pc:spChg>
        <pc:spChg chg="add del mod">
          <ac:chgData name="Arpan Kumar Sasmal" userId="4e1ed6e8aab1b9b8" providerId="LiveId" clId="{1519E36B-43BA-4ED4-A1B8-96CB081AEBA8}" dt="2024-09-09T16:17:43.475" v="553" actId="478"/>
          <ac:spMkLst>
            <pc:docMk/>
            <pc:sldMk cId="1110445101" sldId="261"/>
            <ac:spMk id="7" creationId="{5C71E97B-9DD4-91A0-4D65-46BC33919C2C}"/>
          </ac:spMkLst>
        </pc:spChg>
        <pc:spChg chg="add del mod">
          <ac:chgData name="Arpan Kumar Sasmal" userId="4e1ed6e8aab1b9b8" providerId="LiveId" clId="{1519E36B-43BA-4ED4-A1B8-96CB081AEBA8}" dt="2024-09-09T16:17:44.801" v="555" actId="478"/>
          <ac:spMkLst>
            <pc:docMk/>
            <pc:sldMk cId="1110445101" sldId="261"/>
            <ac:spMk id="8" creationId="{C5378612-F17B-583A-FDA7-7B36330691AD}"/>
          </ac:spMkLst>
        </pc:spChg>
        <pc:spChg chg="add del">
          <ac:chgData name="Arpan Kumar Sasmal" userId="4e1ed6e8aab1b9b8" providerId="LiveId" clId="{1519E36B-43BA-4ED4-A1B8-96CB081AEBA8}" dt="2024-09-09T12:59:27.668" v="133" actId="11529"/>
          <ac:spMkLst>
            <pc:docMk/>
            <pc:sldMk cId="1110445101" sldId="261"/>
            <ac:spMk id="9" creationId="{A0A40AE3-52C9-0961-F339-BB05ADC923CE}"/>
          </ac:spMkLst>
        </pc:spChg>
        <pc:spChg chg="add del mod">
          <ac:chgData name="Arpan Kumar Sasmal" userId="4e1ed6e8aab1b9b8" providerId="LiveId" clId="{1519E36B-43BA-4ED4-A1B8-96CB081AEBA8}" dt="2024-09-09T16:17:44.139" v="554" actId="478"/>
          <ac:spMkLst>
            <pc:docMk/>
            <pc:sldMk cId="1110445101" sldId="261"/>
            <ac:spMk id="10" creationId="{B83E25FD-21AC-A076-7117-87DC41EA1D02}"/>
          </ac:spMkLst>
        </pc:spChg>
        <pc:spChg chg="add del mod">
          <ac:chgData name="Arpan Kumar Sasmal" userId="4e1ed6e8aab1b9b8" providerId="LiveId" clId="{1519E36B-43BA-4ED4-A1B8-96CB081AEBA8}" dt="2024-09-09T16:17:45.614" v="556" actId="478"/>
          <ac:spMkLst>
            <pc:docMk/>
            <pc:sldMk cId="1110445101" sldId="261"/>
            <ac:spMk id="11" creationId="{F8F60A2E-4F80-B7C7-B117-C1956CBE3626}"/>
          </ac:spMkLst>
        </pc:spChg>
        <pc:spChg chg="add del mod">
          <ac:chgData name="Arpan Kumar Sasmal" userId="4e1ed6e8aab1b9b8" providerId="LiveId" clId="{1519E36B-43BA-4ED4-A1B8-96CB081AEBA8}" dt="2024-09-09T16:17:46.321" v="557" actId="478"/>
          <ac:spMkLst>
            <pc:docMk/>
            <pc:sldMk cId="1110445101" sldId="261"/>
            <ac:spMk id="12" creationId="{A81CDBFF-BF95-0976-8C6B-412659506EF1}"/>
          </ac:spMkLst>
        </pc:spChg>
        <pc:spChg chg="add del mod">
          <ac:chgData name="Arpan Kumar Sasmal" userId="4e1ed6e8aab1b9b8" providerId="LiveId" clId="{1519E36B-43BA-4ED4-A1B8-96CB081AEBA8}" dt="2024-09-09T16:17:47.100" v="558" actId="478"/>
          <ac:spMkLst>
            <pc:docMk/>
            <pc:sldMk cId="1110445101" sldId="261"/>
            <ac:spMk id="13" creationId="{FE95CDC8-64B6-373D-4A34-0FB2560F772D}"/>
          </ac:spMkLst>
        </pc:spChg>
        <pc:spChg chg="add del mod">
          <ac:chgData name="Arpan Kumar Sasmal" userId="4e1ed6e8aab1b9b8" providerId="LiveId" clId="{1519E36B-43BA-4ED4-A1B8-96CB081AEBA8}" dt="2024-09-09T16:17:47.700" v="559" actId="478"/>
          <ac:spMkLst>
            <pc:docMk/>
            <pc:sldMk cId="1110445101" sldId="261"/>
            <ac:spMk id="14" creationId="{99FE6D27-A0F5-021D-FBAA-D13005F8B555}"/>
          </ac:spMkLst>
        </pc:spChg>
        <pc:spChg chg="add del mod">
          <ac:chgData name="Arpan Kumar Sasmal" userId="4e1ed6e8aab1b9b8" providerId="LiveId" clId="{1519E36B-43BA-4ED4-A1B8-96CB081AEBA8}" dt="2024-09-09T16:17:48.418" v="560" actId="478"/>
          <ac:spMkLst>
            <pc:docMk/>
            <pc:sldMk cId="1110445101" sldId="261"/>
            <ac:spMk id="15" creationId="{1166EE4F-D7AA-63B4-08B2-A255CCFC8233}"/>
          </ac:spMkLst>
        </pc:spChg>
        <pc:spChg chg="add del mod">
          <ac:chgData name="Arpan Kumar Sasmal" userId="4e1ed6e8aab1b9b8" providerId="LiveId" clId="{1519E36B-43BA-4ED4-A1B8-96CB081AEBA8}" dt="2024-09-09T16:17:48.981" v="561" actId="478"/>
          <ac:spMkLst>
            <pc:docMk/>
            <pc:sldMk cId="1110445101" sldId="261"/>
            <ac:spMk id="16" creationId="{953DB901-BB68-A4F9-5C47-284D05622D27}"/>
          </ac:spMkLst>
        </pc:spChg>
        <pc:spChg chg="add mod">
          <ac:chgData name="Arpan Kumar Sasmal" userId="4e1ed6e8aab1b9b8" providerId="LiveId" clId="{1519E36B-43BA-4ED4-A1B8-96CB081AEBA8}" dt="2024-09-09T13:02:28.621" v="205" actId="767"/>
          <ac:spMkLst>
            <pc:docMk/>
            <pc:sldMk cId="1110445101" sldId="261"/>
            <ac:spMk id="17" creationId="{88868F3C-C071-E439-AA09-3C765C79C4AF}"/>
          </ac:spMkLst>
        </pc:spChg>
        <pc:spChg chg="add mod">
          <ac:chgData name="Arpan Kumar Sasmal" userId="4e1ed6e8aab1b9b8" providerId="LiveId" clId="{1519E36B-43BA-4ED4-A1B8-96CB081AEBA8}" dt="2024-09-09T13:02:30.085" v="206" actId="767"/>
          <ac:spMkLst>
            <pc:docMk/>
            <pc:sldMk cId="1110445101" sldId="261"/>
            <ac:spMk id="18" creationId="{4067DAE1-7677-D205-0547-8D130A776130}"/>
          </ac:spMkLst>
        </pc:spChg>
        <pc:spChg chg="add mod">
          <ac:chgData name="Arpan Kumar Sasmal" userId="4e1ed6e8aab1b9b8" providerId="LiveId" clId="{1519E36B-43BA-4ED4-A1B8-96CB081AEBA8}" dt="2024-09-09T13:02:50.708" v="208" actId="767"/>
          <ac:spMkLst>
            <pc:docMk/>
            <pc:sldMk cId="1110445101" sldId="261"/>
            <ac:spMk id="19" creationId="{890CD9A3-EAB6-AA65-366B-7D1D97E8E046}"/>
          </ac:spMkLst>
        </pc:spChg>
        <pc:picChg chg="add del mod">
          <ac:chgData name="Arpan Kumar Sasmal" userId="4e1ed6e8aab1b9b8" providerId="LiveId" clId="{1519E36B-43BA-4ED4-A1B8-96CB081AEBA8}" dt="2024-09-09T16:17:36.452" v="545" actId="478"/>
          <ac:picMkLst>
            <pc:docMk/>
            <pc:sldMk cId="1110445101" sldId="261"/>
            <ac:picMk id="4" creationId="{7ACB140B-3620-C01E-25F6-231D801F4DDC}"/>
          </ac:picMkLst>
        </pc:picChg>
        <pc:picChg chg="add mod">
          <ac:chgData name="Arpan Kumar Sasmal" userId="4e1ed6e8aab1b9b8" providerId="LiveId" clId="{1519E36B-43BA-4ED4-A1B8-96CB081AEBA8}" dt="2024-09-09T16:18:20.727" v="567" actId="1076"/>
          <ac:picMkLst>
            <pc:docMk/>
            <pc:sldMk cId="1110445101" sldId="261"/>
            <ac:picMk id="17" creationId="{E77B2A3E-7B41-B56F-42F2-BF823A888607}"/>
          </ac:picMkLst>
        </pc:picChg>
      </pc:sldChg>
      <pc:sldChg chg="modSp mod">
        <pc:chgData name="Arpan Kumar Sasmal" userId="4e1ed6e8aab1b9b8" providerId="LiveId" clId="{1519E36B-43BA-4ED4-A1B8-96CB081AEBA8}" dt="2024-09-09T13:18:40.606" v="490"/>
        <pc:sldMkLst>
          <pc:docMk/>
          <pc:sldMk cId="4052128696" sldId="262"/>
        </pc:sldMkLst>
        <pc:spChg chg="mod">
          <ac:chgData name="Arpan Kumar Sasmal" userId="4e1ed6e8aab1b9b8" providerId="LiveId" clId="{1519E36B-43BA-4ED4-A1B8-96CB081AEBA8}" dt="2024-09-09T13:18:40.606" v="490"/>
          <ac:spMkLst>
            <pc:docMk/>
            <pc:sldMk cId="4052128696" sldId="262"/>
            <ac:spMk id="2" creationId="{48C3D604-7AF7-393B-CFA5-9E56CF1FA0C4}"/>
          </ac:spMkLst>
        </pc:spChg>
      </pc:sldChg>
      <pc:sldChg chg="modSp mod">
        <pc:chgData name="Arpan Kumar Sasmal" userId="4e1ed6e8aab1b9b8" providerId="LiveId" clId="{1519E36B-43BA-4ED4-A1B8-96CB081AEBA8}" dt="2024-09-09T13:20:30.764" v="506" actId="5793"/>
        <pc:sldMkLst>
          <pc:docMk/>
          <pc:sldMk cId="4044485701" sldId="263"/>
        </pc:sldMkLst>
        <pc:spChg chg="mod">
          <ac:chgData name="Arpan Kumar Sasmal" userId="4e1ed6e8aab1b9b8" providerId="LiveId" clId="{1519E36B-43BA-4ED4-A1B8-96CB081AEBA8}" dt="2024-09-09T13:20:30.764" v="506" actId="5793"/>
          <ac:spMkLst>
            <pc:docMk/>
            <pc:sldMk cId="4044485701" sldId="263"/>
            <ac:spMk id="2" creationId="{48C3D604-7AF7-393B-CFA5-9E56CF1FA0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2F0FD-E0A7-46E0-A755-65A414F5CDC1}" type="datetimeFigureOut">
              <a:rPr lang="en-IN" smtClean="0"/>
              <a:t>09-09-2024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FD441-9661-4F3E-940B-517226305FEC}" type="slidenum">
              <a:rPr lang="en-IN" smtClean="0"/>
              <a:t>‹#›</a:t>
            </a:fld>
            <a:endParaRPr lang="en-IN"/>
          </a:p>
        </p:txBody>
      </p:sp>
    </p:spTree>
    <p:extLst>
      <p:ext uri="{BB962C8B-B14F-4D97-AF65-F5344CB8AC3E}">
        <p14:creationId xmlns:p14="http://schemas.microsoft.com/office/powerpoint/2010/main" val="376388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270396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58992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4077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269363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9974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350408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60241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327985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45417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B9F7E0-C23F-4636-BB5C-752CF73D6982}"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331563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B9F7E0-C23F-4636-BB5C-752CF73D6982}"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286521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B9F7E0-C23F-4636-BB5C-752CF73D6982}"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23583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B9F7E0-C23F-4636-BB5C-752CF73D6982}"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209160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9F7E0-C23F-4636-BB5C-752CF73D6982}" type="datetimeFigureOut">
              <a:rPr lang="en-IN" smtClean="0"/>
              <a:t>09-09-2024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350131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B9F7E0-C23F-4636-BB5C-752CF73D6982}"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260701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B9F7E0-C23F-4636-BB5C-752CF73D6982}"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489666-649F-42BF-9D1D-B916A19FED17}" type="slidenum">
              <a:rPr lang="en-IN" smtClean="0"/>
              <a:t>‹#›</a:t>
            </a:fld>
            <a:endParaRPr lang="en-IN"/>
          </a:p>
        </p:txBody>
      </p:sp>
    </p:spTree>
    <p:extLst>
      <p:ext uri="{BB962C8B-B14F-4D97-AF65-F5344CB8AC3E}">
        <p14:creationId xmlns:p14="http://schemas.microsoft.com/office/powerpoint/2010/main" val="37735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B9F7E0-C23F-4636-BB5C-752CF73D6982}" type="datetimeFigureOut">
              <a:rPr lang="en-IN" smtClean="0"/>
              <a:t>09-09-2024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489666-649F-42BF-9D1D-B916A19FED17}" type="slidenum">
              <a:rPr lang="en-IN" smtClean="0"/>
              <a:t>‹#›</a:t>
            </a:fld>
            <a:endParaRPr lang="en-IN"/>
          </a:p>
        </p:txBody>
      </p:sp>
    </p:spTree>
    <p:extLst>
      <p:ext uri="{BB962C8B-B14F-4D97-AF65-F5344CB8AC3E}">
        <p14:creationId xmlns:p14="http://schemas.microsoft.com/office/powerpoint/2010/main" val="353211788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D85115-8A98-BDFC-3B4E-0B4FD0092F94}"/>
              </a:ext>
            </a:extLst>
          </p:cNvPr>
          <p:cNvSpPr txBox="1"/>
          <p:nvPr/>
        </p:nvSpPr>
        <p:spPr>
          <a:xfrm>
            <a:off x="2413264" y="3429000"/>
            <a:ext cx="8719793" cy="707886"/>
          </a:xfrm>
          <a:prstGeom prst="rect">
            <a:avLst/>
          </a:prstGeom>
          <a:noFill/>
        </p:spPr>
        <p:txBody>
          <a:bodyPr wrap="square" rtlCol="0">
            <a:spAutoFit/>
          </a:bodyPr>
          <a:lstStyle/>
          <a:p>
            <a:pPr algn="ctr"/>
            <a:r>
              <a:rPr lang="en-US" sz="4000" b="1" dirty="0"/>
              <a:t>Submitted by: Arpan Kumar Sasmal</a:t>
            </a:r>
            <a:endParaRPr lang="en-IN" sz="4000" b="1" dirty="0"/>
          </a:p>
        </p:txBody>
      </p:sp>
      <p:sp>
        <p:nvSpPr>
          <p:cNvPr id="5" name="Rectangle 4">
            <a:extLst>
              <a:ext uri="{FF2B5EF4-FFF2-40B4-BE49-F238E27FC236}">
                <a16:creationId xmlns:a16="http://schemas.microsoft.com/office/drawing/2014/main" id="{1C41E352-1FAA-9669-F516-ECBF5C8E07A5}"/>
              </a:ext>
            </a:extLst>
          </p:cNvPr>
          <p:cNvSpPr/>
          <p:nvPr/>
        </p:nvSpPr>
        <p:spPr>
          <a:xfrm>
            <a:off x="1923441" y="2248294"/>
            <a:ext cx="9351018" cy="769441"/>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Book Recommendation System</a:t>
            </a:r>
            <a:endParaRPr lang="en-IN" sz="4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05106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3D604-7AF7-393B-CFA5-9E56CF1FA0C4}"/>
              </a:ext>
            </a:extLst>
          </p:cNvPr>
          <p:cNvSpPr txBox="1"/>
          <p:nvPr/>
        </p:nvSpPr>
        <p:spPr>
          <a:xfrm>
            <a:off x="1772239" y="631596"/>
            <a:ext cx="10419761" cy="5293757"/>
          </a:xfrm>
          <a:prstGeom prst="rect">
            <a:avLst/>
          </a:prstGeom>
          <a:noFill/>
        </p:spPr>
        <p:txBody>
          <a:bodyPr wrap="square" rtlCol="0">
            <a:spAutoFit/>
          </a:bodyPr>
          <a:lstStyle/>
          <a:p>
            <a:pPr marL="57150" algn="l"/>
            <a:r>
              <a:rPr lang="en-US" sz="4000" b="1" i="0" u="none" strike="noStrike" baseline="0" dirty="0"/>
              <a:t>OVERVIEW</a:t>
            </a:r>
          </a:p>
          <a:p>
            <a:pPr marL="971550" lvl="2"/>
            <a:endParaRPr lang="en-US" dirty="0"/>
          </a:p>
          <a:p>
            <a:pPr marL="1257300" lvl="2" indent="-285750">
              <a:buFont typeface="Arial" panose="020B0604020202020204" pitchFamily="34" charset="0"/>
              <a:buChar char="•"/>
            </a:pPr>
            <a:r>
              <a:rPr lang="en-US" sz="2000" b="1" dirty="0"/>
              <a:t>Book Discovery Challenge:</a:t>
            </a:r>
            <a:r>
              <a:rPr lang="en-US" sz="2000" dirty="0"/>
              <a:t> With the growing number of books published annually, it becomes difficult for readers to find books that match their interests.</a:t>
            </a:r>
          </a:p>
          <a:p>
            <a:pPr marL="1257300" lvl="2" indent="-285750">
              <a:buFont typeface="Arial" panose="020B0604020202020204" pitchFamily="34" charset="0"/>
              <a:buChar char="•"/>
            </a:pPr>
            <a:endParaRPr lang="en-US" sz="2000" b="0" i="0" u="none" strike="noStrike" baseline="0" dirty="0"/>
          </a:p>
          <a:p>
            <a:pPr marL="1200150" lvl="2" indent="-228600">
              <a:buFont typeface="Arial" panose="020B0604020202020204" pitchFamily="34" charset="0"/>
              <a:buChar char="•"/>
            </a:pPr>
            <a:r>
              <a:rPr lang="en-US" sz="2000" b="1" dirty="0"/>
              <a:t>Solution - Book Recommendation System:</a:t>
            </a:r>
            <a:r>
              <a:rPr lang="en-US" sz="2000" dirty="0"/>
              <a:t> A recommendation system provides personalized book suggestions by analyzing features like title, author, genre, subgenre, and publisher.</a:t>
            </a:r>
          </a:p>
          <a:p>
            <a:pPr marL="1200150" lvl="2" indent="-228600">
              <a:buFont typeface="Arial" panose="020B0604020202020204" pitchFamily="34" charset="0"/>
              <a:buChar char="•"/>
            </a:pPr>
            <a:endParaRPr lang="en-US" sz="2000" dirty="0"/>
          </a:p>
          <a:p>
            <a:pPr marL="1200150" lvl="2" indent="-228600">
              <a:buFont typeface="Arial" panose="020B0604020202020204" pitchFamily="34" charset="0"/>
              <a:buChar char="•"/>
            </a:pPr>
            <a:r>
              <a:rPr lang="en-US" sz="2000" b="1" dirty="0"/>
              <a:t>Techniques Used:</a:t>
            </a:r>
            <a:r>
              <a:rPr lang="en-US" sz="2000" dirty="0"/>
              <a:t> The system leverages machine learning and Natural Language Processing (NLP) techniques to process book features and generate recommendations.</a:t>
            </a:r>
          </a:p>
          <a:p>
            <a:pPr marL="1200150" lvl="2" indent="-228600">
              <a:buFont typeface="Arial" panose="020B0604020202020204" pitchFamily="34" charset="0"/>
              <a:buChar char="•"/>
            </a:pPr>
            <a:endParaRPr lang="en-US" sz="2000" dirty="0"/>
          </a:p>
          <a:p>
            <a:pPr marL="1200150" lvl="2" indent="-228600">
              <a:buFont typeface="Arial" panose="020B0604020202020204" pitchFamily="34" charset="0"/>
              <a:buChar char="•"/>
            </a:pPr>
            <a:r>
              <a:rPr lang="en-US" sz="2000" b="1" dirty="0"/>
              <a:t>Goal:</a:t>
            </a:r>
            <a:r>
              <a:rPr lang="en-US" sz="2000" dirty="0"/>
              <a:t> The main objective is to offer users tailored book recommendations based on their preferences, improving their reading experience.</a:t>
            </a:r>
            <a:endParaRPr lang="en-IN" dirty="0"/>
          </a:p>
        </p:txBody>
      </p:sp>
    </p:spTree>
    <p:extLst>
      <p:ext uri="{BB962C8B-B14F-4D97-AF65-F5344CB8AC3E}">
        <p14:creationId xmlns:p14="http://schemas.microsoft.com/office/powerpoint/2010/main" val="376541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3D604-7AF7-393B-CFA5-9E56CF1FA0C4}"/>
              </a:ext>
            </a:extLst>
          </p:cNvPr>
          <p:cNvSpPr txBox="1"/>
          <p:nvPr/>
        </p:nvSpPr>
        <p:spPr>
          <a:xfrm>
            <a:off x="1772239" y="631596"/>
            <a:ext cx="4421171" cy="1292662"/>
          </a:xfrm>
          <a:prstGeom prst="rect">
            <a:avLst/>
          </a:prstGeom>
          <a:noFill/>
        </p:spPr>
        <p:txBody>
          <a:bodyPr wrap="square" rtlCol="0">
            <a:spAutoFit/>
          </a:bodyPr>
          <a:lstStyle/>
          <a:p>
            <a:pPr marL="57150" algn="l"/>
            <a:r>
              <a:rPr lang="en-US" sz="4000" b="1" i="0" u="none" strike="noStrike" baseline="0" dirty="0"/>
              <a:t>ARCHITECTURE</a:t>
            </a:r>
          </a:p>
          <a:p>
            <a:pPr marL="971550" lvl="2"/>
            <a:endParaRPr lang="en-US" sz="2000" dirty="0"/>
          </a:p>
          <a:p>
            <a:endParaRPr lang="en-IN" dirty="0"/>
          </a:p>
        </p:txBody>
      </p:sp>
      <p:pic>
        <p:nvPicPr>
          <p:cNvPr id="17" name="Picture 16">
            <a:extLst>
              <a:ext uri="{FF2B5EF4-FFF2-40B4-BE49-F238E27FC236}">
                <a16:creationId xmlns:a16="http://schemas.microsoft.com/office/drawing/2014/main" id="{E77B2A3E-7B41-B56F-42F2-BF823A888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379" y="1602213"/>
            <a:ext cx="7582288" cy="4535200"/>
          </a:xfrm>
          <a:prstGeom prst="rect">
            <a:avLst/>
          </a:prstGeom>
        </p:spPr>
      </p:pic>
    </p:spTree>
    <p:extLst>
      <p:ext uri="{BB962C8B-B14F-4D97-AF65-F5344CB8AC3E}">
        <p14:creationId xmlns:p14="http://schemas.microsoft.com/office/powerpoint/2010/main" val="111044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3D604-7AF7-393B-CFA5-9E56CF1FA0C4}"/>
              </a:ext>
            </a:extLst>
          </p:cNvPr>
          <p:cNvSpPr txBox="1"/>
          <p:nvPr/>
        </p:nvSpPr>
        <p:spPr>
          <a:xfrm>
            <a:off x="1772239" y="631596"/>
            <a:ext cx="10419761" cy="4370427"/>
          </a:xfrm>
          <a:prstGeom prst="rect">
            <a:avLst/>
          </a:prstGeom>
          <a:noFill/>
        </p:spPr>
        <p:txBody>
          <a:bodyPr wrap="square" rtlCol="0">
            <a:spAutoFit/>
          </a:bodyPr>
          <a:lstStyle/>
          <a:p>
            <a:pPr marL="57150" algn="l"/>
            <a:r>
              <a:rPr lang="en-US" sz="4000" b="1" i="0" u="none" strike="noStrike" baseline="0" dirty="0"/>
              <a:t>DATA PREPROCESSING</a:t>
            </a:r>
          </a:p>
          <a:p>
            <a:pPr marL="971550" lvl="2"/>
            <a:endParaRPr lang="en-US" sz="2000" dirty="0"/>
          </a:p>
          <a:p>
            <a:pPr marL="342900" indent="-342900">
              <a:buFont typeface="Arial" panose="020B0604020202020204" pitchFamily="34" charset="0"/>
              <a:buChar char="•"/>
            </a:pPr>
            <a:r>
              <a:rPr lang="en-US" sz="2000" dirty="0"/>
              <a:t>The dataset was cleaned by handling missing values and removing unnecessary characters from book titles.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'Title' column was rearranged to bring articles like 'The' or 'A' to the beginning of the title.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'Height' column was scaled as a numerical feature, and combined features were created by merging other columns (except 'Title') for further analysis.</a:t>
            </a:r>
          </a:p>
          <a:p>
            <a:endParaRPr lang="en-IN" sz="2000" dirty="0"/>
          </a:p>
          <a:p>
            <a:pPr marL="342900" indent="-342900">
              <a:buFont typeface="Arial" panose="020B0604020202020204" pitchFamily="34" charset="0"/>
              <a:buChar char="•"/>
            </a:pPr>
            <a:r>
              <a:rPr lang="en-US" sz="2000" dirty="0"/>
              <a:t>No null values remained after preprocessing, and the dataset was ready for feature transformation.</a:t>
            </a:r>
            <a:endParaRPr lang="en-IN" dirty="0"/>
          </a:p>
        </p:txBody>
      </p:sp>
    </p:spTree>
    <p:extLst>
      <p:ext uri="{BB962C8B-B14F-4D97-AF65-F5344CB8AC3E}">
        <p14:creationId xmlns:p14="http://schemas.microsoft.com/office/powerpoint/2010/main" val="48118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3D604-7AF7-393B-CFA5-9E56CF1FA0C4}"/>
              </a:ext>
            </a:extLst>
          </p:cNvPr>
          <p:cNvSpPr txBox="1"/>
          <p:nvPr/>
        </p:nvSpPr>
        <p:spPr>
          <a:xfrm>
            <a:off x="1772239" y="631596"/>
            <a:ext cx="10419761" cy="5355312"/>
          </a:xfrm>
          <a:prstGeom prst="rect">
            <a:avLst/>
          </a:prstGeom>
          <a:noFill/>
        </p:spPr>
        <p:txBody>
          <a:bodyPr wrap="square" rtlCol="0">
            <a:spAutoFit/>
          </a:bodyPr>
          <a:lstStyle/>
          <a:p>
            <a:pPr marL="57150" algn="l"/>
            <a:r>
              <a:rPr lang="en-US" sz="4000" b="1" i="0" u="none" strike="noStrike" baseline="0" dirty="0"/>
              <a:t>DATA ANALYSIS</a:t>
            </a:r>
          </a:p>
          <a:p>
            <a:pPr marL="971550" lvl="2"/>
            <a:endParaRPr lang="en-US" sz="2000" dirty="0"/>
          </a:p>
          <a:p>
            <a:pPr marL="342900" indent="-342900">
              <a:buFont typeface="Arial" panose="020B0604020202020204" pitchFamily="34" charset="0"/>
              <a:buChar char="•"/>
            </a:pPr>
            <a:r>
              <a:rPr lang="en-US" sz="1600" dirty="0"/>
              <a:t>Conducted an Exploratory Data Analysis (EDA) to gain insights into the structure and distribution of the dataset.</a:t>
            </a:r>
          </a:p>
          <a:p>
            <a:endParaRPr lang="en-IN" sz="1600" b="0" i="0" dirty="0">
              <a:effectLst/>
              <a:latin typeface="Helvetica Neue"/>
            </a:endParaRPr>
          </a:p>
          <a:p>
            <a:pPr marL="342900" indent="-342900">
              <a:buFont typeface="Arial" panose="020B0604020202020204" pitchFamily="34" charset="0"/>
              <a:buChar char="•"/>
            </a:pPr>
            <a:r>
              <a:rPr lang="en-US" sz="1600" dirty="0"/>
              <a:t>Visualized the distribution of different book genres to understand the dominant categories within the dataset.</a:t>
            </a:r>
          </a:p>
          <a:p>
            <a:endParaRPr lang="en-IN" sz="1600" dirty="0">
              <a:latin typeface="Helvetica Neue"/>
            </a:endParaRPr>
          </a:p>
          <a:p>
            <a:pPr marL="342900" indent="-342900">
              <a:buFont typeface="Arial" panose="020B0604020202020204" pitchFamily="34" charset="0"/>
              <a:buChar char="•"/>
            </a:pPr>
            <a:r>
              <a:rPr lang="en-US" sz="1600" dirty="0"/>
              <a:t>Analyzed the distribution of authors, identifying the most frequent authors and their contributions to the dataset.</a:t>
            </a:r>
            <a:endParaRPr lang="en-IN" sz="1600" b="0" i="0" dirty="0">
              <a:effectLst/>
              <a:latin typeface="Helvetica Neue"/>
            </a:endParaRPr>
          </a:p>
          <a:p>
            <a:pPr marL="342900" indent="-342900">
              <a:buFont typeface="Arial" panose="020B0604020202020204" pitchFamily="34" charset="0"/>
              <a:buChar char="•"/>
            </a:pPr>
            <a:endParaRPr lang="en-IN" sz="1600" b="0" i="0" dirty="0">
              <a:effectLst/>
              <a:latin typeface="Helvetica Neue"/>
            </a:endParaRPr>
          </a:p>
          <a:p>
            <a:pPr marL="342900" indent="-342900">
              <a:buFont typeface="Arial" panose="020B0604020202020204" pitchFamily="34" charset="0"/>
              <a:buChar char="•"/>
            </a:pPr>
            <a:r>
              <a:rPr lang="en-US" sz="1600" dirty="0"/>
              <a:t>Explored the publishers to see how the publishing trends vary across the dataset.</a:t>
            </a:r>
          </a:p>
          <a:p>
            <a:endParaRPr lang="en-IN" sz="1600" b="0" i="0" dirty="0">
              <a:effectLst/>
              <a:latin typeface="Helvetica Neue"/>
            </a:endParaRPr>
          </a:p>
          <a:p>
            <a:pPr marL="342900" indent="-342900">
              <a:buFont typeface="Arial" panose="020B0604020202020204" pitchFamily="34" charset="0"/>
              <a:buChar char="•"/>
            </a:pPr>
            <a:r>
              <a:rPr lang="en-US" sz="1600" dirty="0"/>
              <a:t>Generated a Word Cloud to highlight the most commonly occurring words in book titles, revealing trends in popular title structures.</a:t>
            </a:r>
            <a:endParaRPr lang="en-IN" sz="1600" b="0" i="0" dirty="0">
              <a:effectLst/>
              <a:latin typeface="Helvetica Neue"/>
            </a:endParaRPr>
          </a:p>
          <a:p>
            <a:pPr marL="342900" indent="-342900">
              <a:buFont typeface="Arial" panose="020B0604020202020204" pitchFamily="34" charset="0"/>
              <a:buChar char="•"/>
            </a:pPr>
            <a:endParaRPr lang="en-IN" sz="1600" b="0" i="0" dirty="0">
              <a:effectLst/>
              <a:latin typeface="Helvetica Neue"/>
            </a:endParaRPr>
          </a:p>
          <a:p>
            <a:pPr marL="342900" indent="-342900">
              <a:buFont typeface="Arial" panose="020B0604020202020204" pitchFamily="34" charset="0"/>
              <a:buChar char="•"/>
            </a:pPr>
            <a:r>
              <a:rPr lang="en-US" sz="1600" dirty="0"/>
              <a:t>Investigated the distribution of book heights to explore any relationships between physical dimensions and other book attributes.</a:t>
            </a:r>
            <a:endParaRPr lang="en-IN" sz="1600" dirty="0"/>
          </a:p>
          <a:p>
            <a:endParaRPr lang="en-IN" dirty="0"/>
          </a:p>
        </p:txBody>
      </p:sp>
    </p:spTree>
    <p:extLst>
      <p:ext uri="{BB962C8B-B14F-4D97-AF65-F5344CB8AC3E}">
        <p14:creationId xmlns:p14="http://schemas.microsoft.com/office/powerpoint/2010/main" val="137984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3D604-7AF7-393B-CFA5-9E56CF1FA0C4}"/>
              </a:ext>
            </a:extLst>
          </p:cNvPr>
          <p:cNvSpPr txBox="1"/>
          <p:nvPr/>
        </p:nvSpPr>
        <p:spPr>
          <a:xfrm>
            <a:off x="1772239" y="631596"/>
            <a:ext cx="10419761" cy="5293757"/>
          </a:xfrm>
          <a:prstGeom prst="rect">
            <a:avLst/>
          </a:prstGeom>
          <a:noFill/>
        </p:spPr>
        <p:txBody>
          <a:bodyPr wrap="square" rtlCol="0">
            <a:spAutoFit/>
          </a:bodyPr>
          <a:lstStyle/>
          <a:p>
            <a:pPr marL="57150" algn="l"/>
            <a:r>
              <a:rPr lang="en-US" sz="4000" b="1" i="0" u="none" strike="noStrike" baseline="0" dirty="0"/>
              <a:t>MODEL SELECTION &amp; PREDICTION</a:t>
            </a:r>
          </a:p>
          <a:p>
            <a:pPr marL="971550" lvl="2"/>
            <a:endParaRPr lang="en-US" sz="2000" dirty="0"/>
          </a:p>
          <a:p>
            <a:r>
              <a:rPr lang="en-US" sz="2000" dirty="0"/>
              <a:t>In the Book Recommendation System, TF-IDF (Term Frequency-Inverse Document Frequency) was utilized to convert combined book features (title, author, genre, etc.) into numerical data, capturing the importance of each feature. To reduce dimensionality, Singular Value Decomposition (SVD) was applied, enabling the system to handle large feature spaces more efficiently.</a:t>
            </a:r>
          </a:p>
          <a:p>
            <a:endParaRPr lang="en-US" sz="2000" dirty="0"/>
          </a:p>
          <a:p>
            <a:r>
              <a:rPr lang="en-US" sz="2000" dirty="0"/>
              <a:t>Cosine similarity was then computed to determine the similarity between books based on their numerical representations. The recommendation engine leverages these similarity scores, enabling the system to provide book suggestions by identifying the most similar books to the user's input or preferences.</a:t>
            </a:r>
          </a:p>
          <a:p>
            <a:endParaRPr lang="en-US" sz="2000" dirty="0"/>
          </a:p>
          <a:p>
            <a:endParaRPr lang="en-US" sz="2000" dirty="0"/>
          </a:p>
          <a:p>
            <a:endParaRPr lang="en-IN" sz="2000" dirty="0"/>
          </a:p>
          <a:p>
            <a:endParaRPr lang="en-IN" dirty="0"/>
          </a:p>
        </p:txBody>
      </p:sp>
    </p:spTree>
    <p:extLst>
      <p:ext uri="{BB962C8B-B14F-4D97-AF65-F5344CB8AC3E}">
        <p14:creationId xmlns:p14="http://schemas.microsoft.com/office/powerpoint/2010/main" val="405212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3D604-7AF7-393B-CFA5-9E56CF1FA0C4}"/>
              </a:ext>
            </a:extLst>
          </p:cNvPr>
          <p:cNvSpPr txBox="1"/>
          <p:nvPr/>
        </p:nvSpPr>
        <p:spPr>
          <a:xfrm>
            <a:off x="1772239" y="631596"/>
            <a:ext cx="10419761" cy="6524863"/>
          </a:xfrm>
          <a:prstGeom prst="rect">
            <a:avLst/>
          </a:prstGeom>
          <a:noFill/>
        </p:spPr>
        <p:txBody>
          <a:bodyPr wrap="square" rtlCol="0">
            <a:spAutoFit/>
          </a:bodyPr>
          <a:lstStyle/>
          <a:p>
            <a:pPr marL="57150" algn="l"/>
            <a:r>
              <a:rPr lang="en-US" sz="4000" b="1" i="0" u="none" strike="noStrike" baseline="0" dirty="0"/>
              <a:t>CONCLUSION</a:t>
            </a:r>
          </a:p>
          <a:p>
            <a:pPr marL="971550" lvl="2"/>
            <a:endParaRPr lang="en-US" sz="2000" dirty="0"/>
          </a:p>
          <a:p>
            <a:pPr marL="342900" indent="-342900">
              <a:buFont typeface="Arial" panose="020B0604020202020204" pitchFamily="34" charset="0"/>
              <a:buChar char="•"/>
            </a:pPr>
            <a:r>
              <a:rPr lang="en-US" sz="2000" dirty="0"/>
              <a:t>The Book Recommendation System efficiently analyzes various book features to generate personalized recommendations.</a:t>
            </a:r>
          </a:p>
          <a:p>
            <a:endParaRPr lang="en-US" sz="2000" dirty="0"/>
          </a:p>
          <a:p>
            <a:pPr marL="342900" indent="-342900">
              <a:buFont typeface="Arial" panose="020B0604020202020204" pitchFamily="34" charset="0"/>
              <a:buChar char="•"/>
            </a:pPr>
            <a:r>
              <a:rPr lang="en-US" sz="2000" dirty="0"/>
              <a:t>Data preprocessing and feature engineering played a crucial role in structuring the dataset for optimal performance.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TF-IDF, SVD, and cosine similarity were used to identify and rank relevant book suggestions based on user preferences.</a:t>
            </a:r>
          </a:p>
          <a:p>
            <a:endParaRPr lang="en-US" sz="2000" dirty="0"/>
          </a:p>
          <a:p>
            <a:pPr marL="342900" indent="-342900">
              <a:buFont typeface="Arial" panose="020B0604020202020204" pitchFamily="34" charset="0"/>
              <a:buChar char="•"/>
            </a:pPr>
            <a:r>
              <a:rPr lang="en-US" sz="2000" dirty="0"/>
              <a:t>The system is deployed using Streamlit, making it accessible to users in a cloud-based environment for real-time recommendations.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Overall, the system improves book discovery by offering tailored suggestions, enhancing the user experience with minimal effort.</a:t>
            </a:r>
            <a:endParaRPr lang="en-IN" sz="2000" dirty="0"/>
          </a:p>
          <a:p>
            <a:endParaRPr lang="en-US" sz="2000" dirty="0"/>
          </a:p>
          <a:p>
            <a:endParaRPr lang="en-US" sz="2000" dirty="0"/>
          </a:p>
          <a:p>
            <a:endParaRPr lang="en-IN" sz="2000" dirty="0"/>
          </a:p>
          <a:p>
            <a:endParaRPr lang="en-IN" dirty="0"/>
          </a:p>
        </p:txBody>
      </p:sp>
    </p:spTree>
    <p:extLst>
      <p:ext uri="{BB962C8B-B14F-4D97-AF65-F5344CB8AC3E}">
        <p14:creationId xmlns:p14="http://schemas.microsoft.com/office/powerpoint/2010/main" val="404448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462" y="2967333"/>
            <a:ext cx="8454683" cy="1107996"/>
          </a:xfrm>
          <a:prstGeom prst="rect">
            <a:avLst/>
          </a:prstGeom>
          <a:noFill/>
        </p:spPr>
        <p:txBody>
          <a:bodyPr wrap="square" lIns="91440" tIns="45720" rIns="91440" bIns="45720">
            <a:spAutoFit/>
          </a:bodyPr>
          <a:lstStyle/>
          <a:p>
            <a:pPr algn="ctr"/>
            <a:r>
              <a:rPr lang="en-US" sz="66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5251878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260</TotalTime>
  <Words>513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Helvetica Neue</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Arpan Kumar Sasmal</cp:lastModifiedBy>
  <cp:revision>1</cp:revision>
  <dcterms:created xsi:type="dcterms:W3CDTF">2024-04-24T14:02:52Z</dcterms:created>
  <dcterms:modified xsi:type="dcterms:W3CDTF">2024-09-09T16:18:24Z</dcterms:modified>
</cp:coreProperties>
</file>