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6A13-4DAA-4C2B-B5FC-337047BAD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C5638-07B1-44B5-B1FF-6984FA52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7BC-9CAE-40AB-A308-B88DB88F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E285-72EB-42E2-A9F9-E6E7ECF5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7608-BEC4-44DC-B34B-07C5202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80EF-FB26-4ACA-BB6D-C8E8B3B8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96837-AD04-45DF-BED0-C16E2056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E9D-9F9C-4D41-AEE9-07918C49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4E6E-BFA2-4EDB-9F0C-73ADB414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21FC-11EE-4BC9-98F4-F4EA3B4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6648-1365-4977-A3B8-35E6D65B9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1F418-B365-4A17-90F6-42D2E7E27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B343-496C-4406-A0F0-62C02FE7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E286-6B5A-43DC-A994-6EC40004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0DC1-368A-4E54-BEA6-C523E9F3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0006-B89A-47C3-AC7A-15433DA8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28F3-76AA-41BD-AD85-E957607A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60E3-A041-43C3-99CF-06DA973A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F581-10BA-497E-A0FA-6D57C180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BE02-E8E6-4E91-B099-7D561187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0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48B3-4330-48A3-A86B-0B6BE759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0195-31D7-42DC-8F7D-4F2D8C4A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5A7D-F125-4C98-8A99-DE7E0F30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0B3D-21B8-440E-960E-771939B0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2C94-B22C-43E4-9997-EB2A2B3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98A2-1DE4-4F5D-8E19-6878EA66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8A16-1506-43FA-A484-3DF8778A9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D8E5-8ECB-445B-A27C-E02C93B4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FEE2-B6FA-461C-8F19-1C9AA8A4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DD80-D9C1-4EC4-B4FE-75C14F30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341A3-E24D-4426-9E30-BA68E54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1D19-7AE8-4EEF-A6A9-733119E7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B242-614B-46B9-B8A0-9F42BB5F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329E-1657-419E-AE3F-334AFF7B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2AF37-5584-4C1B-A81F-204A0FFE0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57E39-C5AD-4412-873A-F1091907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B519F-F304-43B3-BA0C-21A175DE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3A1AC-27D0-41C5-8685-DD2A715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698DE-9BEF-42E7-A899-78F6A5C7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1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E68-4CF1-4538-B11F-33B50086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D4734-6B6C-472C-86FE-1190594E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82EA5-8607-476A-9E24-F53667AC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25AB-BBBA-42B2-BB85-89C6A80C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72208-E842-48B2-9C32-DFC18537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01A-5F38-4238-9A9A-4A18143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012C-3CA8-4521-8318-8D3AE988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FD3A-60AC-44F2-9D3F-D091911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2BD1-A5B2-415C-A8A2-0ECEAFE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0772-4169-4ED2-8725-87D001C3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843-69D1-4029-99DD-924F13C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A7437-EA44-4C85-BB59-58BE336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D165-56CD-47C7-A3FA-925B936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56F0-FDDA-492F-85FC-D382F80D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73195-8087-4F46-9879-C444A9D11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8C46A-A6CD-47D7-AC58-F2B6CB84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3DDD-736E-421B-854E-8C4E69D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3966-73E0-4092-92A8-C67D7704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69AC-6836-47A2-97E8-292DAF3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F61EB-1B67-430C-AC8C-84529B3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7009-390F-46CE-8C9C-200FD02D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8968-74EA-4396-991E-92DE882A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958C-A3FB-498E-AAC5-62335F3D246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DD7A-047C-4550-BE3D-2EF7828B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FEFE-9F2E-4E81-8A37-93976EC7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2325-88CB-4755-8634-59533A75F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724-0648-49AE-82FE-54FC28D16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programming Final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0819-B562-402D-B36B-C87C1004F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- Arpan Manna</a:t>
            </a:r>
          </a:p>
        </p:txBody>
      </p:sp>
    </p:spTree>
    <p:extLst>
      <p:ext uri="{BB962C8B-B14F-4D97-AF65-F5344CB8AC3E}">
        <p14:creationId xmlns:p14="http://schemas.microsoft.com/office/powerpoint/2010/main" val="65844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C7D2-3E05-4204-A74B-88A252DC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Vehicle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1ED0-1B32-482F-BF92-E2D5B053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Customers who are having Luxury car got higher CLV, followed by Customers having Luxury SUV, SUV, Sports car.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9D279-9FBF-4E39-BCEF-A621C4B1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2996712"/>
            <a:ext cx="668748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90E-CBC2-40BC-A2A4-8546A745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pPr algn="ctr"/>
            <a:r>
              <a:rPr lang="en-IN" dirty="0"/>
              <a:t>Number of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E0CF-53B0-4C20-99DA-E8FB4B93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Customers having 2 Policies are found to have much higher CLV. Where as Customers having more than 4 policies have significantly lower CLV.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12723-5A09-4BFC-8536-1C6F6B76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2440590"/>
            <a:ext cx="7487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0EDE-AF2C-4E52-9CEA-2416AD6D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2A3B-1125-460F-8CF3-2F14C186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Male customers who are having College degree and Luxury car should be the highest priority.</a:t>
            </a:r>
          </a:p>
          <a:p>
            <a:r>
              <a:rPr lang="en-IN" dirty="0"/>
              <a:t>Female Doctors having normal 2 door or 4 door cars should be the lowest priority.</a:t>
            </a:r>
          </a:p>
          <a:p>
            <a:r>
              <a:rPr lang="en-IN" dirty="0"/>
              <a:t>Special offers should be given to customers insuring Luxury cars and Luxury SUVs.</a:t>
            </a:r>
          </a:p>
          <a:p>
            <a:r>
              <a:rPr lang="en-IN" dirty="0"/>
              <a:t>Certain offers should be given to the Customers who are taking premium coverage.</a:t>
            </a:r>
          </a:p>
          <a:p>
            <a:r>
              <a:rPr lang="en-IN" dirty="0"/>
              <a:t>Customers with higher income should be prioritize.  </a:t>
            </a:r>
          </a:p>
        </p:txBody>
      </p:sp>
    </p:spTree>
    <p:extLst>
      <p:ext uri="{BB962C8B-B14F-4D97-AF65-F5344CB8AC3E}">
        <p14:creationId xmlns:p14="http://schemas.microsoft.com/office/powerpoint/2010/main" val="301843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276E-566E-4E60-892B-43CD1165CF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14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11D5-5AE9-4168-831C-9EB7CA89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E5A8-3CBC-48DE-9E6E-7481421C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the given data from Auto Insurance Company, the Customer Lifetime Value (CLV) needs to be predicted.</a:t>
            </a:r>
          </a:p>
          <a:p>
            <a:r>
              <a:rPr lang="en-IN" dirty="0"/>
              <a:t>The main objective of this project is to create a Linear Regression Business model from the given data in R program.</a:t>
            </a:r>
          </a:p>
          <a:p>
            <a:r>
              <a:rPr lang="en-IN" dirty="0"/>
              <a:t>Predict the CLV, Find significant variables, Interpretation and giving useful recommendation on business. </a:t>
            </a:r>
          </a:p>
        </p:txBody>
      </p:sp>
    </p:spTree>
    <p:extLst>
      <p:ext uri="{BB962C8B-B14F-4D97-AF65-F5344CB8AC3E}">
        <p14:creationId xmlns:p14="http://schemas.microsoft.com/office/powerpoint/2010/main" val="259130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7A9E-A89F-4E5B-939C-D8290B78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the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5362-F567-42D3-AE32-D56365BD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 predict the Customer Life Value, a Linear Regression Model was created in R. After successful creation here are the results and the interpretations :</a:t>
            </a:r>
          </a:p>
          <a:p>
            <a:pPr marL="0" indent="0">
              <a:buNone/>
            </a:pPr>
            <a:r>
              <a:rPr lang="en-IN" dirty="0"/>
              <a:t>	1.R-squared = 0.925 &amp; Adjusted R-squared = 0.9247. Higher the 	   value of R-square the better the model is.</a:t>
            </a:r>
          </a:p>
          <a:p>
            <a:pPr marL="0" lvl="0" indent="0">
              <a:buNone/>
            </a:pPr>
            <a:r>
              <a:rPr lang="en-IN" dirty="0"/>
              <a:t>	</a:t>
            </a:r>
          </a:p>
          <a:p>
            <a:pPr marL="0" lvl="0" indent="0">
              <a:buNone/>
            </a:pPr>
            <a:r>
              <a:rPr lang="en-IN" dirty="0"/>
              <a:t>	2.MAPE value = 0.1022. Lower the MAPE value means low 	  	   percentage of error in the model which we got 10.22%.</a:t>
            </a:r>
          </a:p>
        </p:txBody>
      </p:sp>
    </p:spTree>
    <p:extLst>
      <p:ext uri="{BB962C8B-B14F-4D97-AF65-F5344CB8AC3E}">
        <p14:creationId xmlns:p14="http://schemas.microsoft.com/office/powerpoint/2010/main" val="42750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C872-4760-4E2B-8AE7-2265B34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C670-07F0-4383-B931-35F157B4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IN" sz="4000" b="1" dirty="0"/>
              <a:t>There are total 23 variables from which the variables which are most significant related to the predicted data are as follows:</a:t>
            </a:r>
          </a:p>
          <a:p>
            <a:pPr lvl="0"/>
            <a:r>
              <a:rPr lang="en-IN" dirty="0"/>
              <a:t>Coverage</a:t>
            </a:r>
          </a:p>
          <a:p>
            <a:pPr lvl="0"/>
            <a:r>
              <a:rPr lang="en-IN" dirty="0"/>
              <a:t>Education</a:t>
            </a:r>
          </a:p>
          <a:p>
            <a:pPr lvl="0"/>
            <a:r>
              <a:rPr lang="en-IN" dirty="0"/>
              <a:t>Effective to date (01/03/11, 01/08/11)</a:t>
            </a:r>
          </a:p>
          <a:p>
            <a:pPr lvl="0"/>
            <a:r>
              <a:rPr lang="en-IN" dirty="0"/>
              <a:t>Employment status</a:t>
            </a:r>
          </a:p>
          <a:p>
            <a:pPr lvl="0"/>
            <a:r>
              <a:rPr lang="en-IN" dirty="0"/>
              <a:t>Gender (M)</a:t>
            </a:r>
          </a:p>
          <a:p>
            <a:pPr lvl="0"/>
            <a:r>
              <a:rPr lang="en-IN" dirty="0"/>
              <a:t>Income</a:t>
            </a:r>
          </a:p>
          <a:p>
            <a:pPr lvl="0"/>
            <a:r>
              <a:rPr lang="en-IN" dirty="0"/>
              <a:t>Marital status</a:t>
            </a:r>
          </a:p>
          <a:p>
            <a:pPr lvl="0"/>
            <a:r>
              <a:rPr lang="en-IN" dirty="0"/>
              <a:t>Monthly premium auto</a:t>
            </a:r>
          </a:p>
          <a:p>
            <a:pPr lvl="0"/>
            <a:r>
              <a:rPr lang="en-IN" dirty="0"/>
              <a:t>Number of open Complaints</a:t>
            </a:r>
          </a:p>
          <a:p>
            <a:pPr lvl="0"/>
            <a:r>
              <a:rPr lang="en-IN" dirty="0"/>
              <a:t>Number of policies</a:t>
            </a:r>
          </a:p>
          <a:p>
            <a:pPr lvl="0"/>
            <a:r>
              <a:rPr lang="en-IN" dirty="0"/>
              <a:t>Vehicle class (Luxury SUV, SUV)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8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BEE-871A-4426-B79F-F5FC6150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863B-A2EB-4714-992B-B96EEF29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CLV is found to be higher in case of male customers than Female customers.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74A82-6E19-434A-A19F-93E9FE4B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6" y="2718905"/>
            <a:ext cx="639216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5726-DE3C-4DFD-8C31-AC9AC916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8BF2-28CB-4420-9094-FFEC0B52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We can see the customers having High School or Below degree are having highest average CLV and with the Doctor degree there are lowest average CLV.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88A35-5EAE-4486-8FEA-D201AAB0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2756452"/>
            <a:ext cx="7087589" cy="37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829E-7778-443C-BC7A-2CF6779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Employment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D932-862C-4A81-A02D-FCB26326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As we can see Average CLV is high with the customers having Employment status as Disabled and Employed than the rest.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8F2BE-4981-4236-9C68-352EFBCD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2822713"/>
            <a:ext cx="7699513" cy="36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9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A556-49E1-422C-A9C5-BCF3C305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Marital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C831-5BBF-4861-B231-2ED11851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CLV of the customers who are single are having significantly low. Where as Married persons are having a bit more CLV than the Divorced.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E257-89F2-4BA1-92B3-5BE60D14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2757011"/>
            <a:ext cx="772585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B51E-7BF8-4E27-9CE0-1FF25C99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6F66-ECE0-47FF-AA2C-7A7DD5F0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Customers with the Premium coverage are having significantly higher CLV than the 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84077-0DA9-4934-89DC-B6C2E661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2796208"/>
            <a:ext cx="6325483" cy="3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 programming Final Project </vt:lpstr>
      <vt:lpstr>Objective</vt:lpstr>
      <vt:lpstr>Details of the Business Model</vt:lpstr>
      <vt:lpstr>Significant Variables</vt:lpstr>
      <vt:lpstr>Gender</vt:lpstr>
      <vt:lpstr>Education</vt:lpstr>
      <vt:lpstr>Employment status</vt:lpstr>
      <vt:lpstr>Marital Status</vt:lpstr>
      <vt:lpstr>Coverage</vt:lpstr>
      <vt:lpstr>Vehicle Class</vt:lpstr>
      <vt:lpstr>Number of Policies</vt:lpstr>
      <vt:lpstr>Business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Final Project</dc:title>
  <dc:creator>Shyantani Das</dc:creator>
  <cp:lastModifiedBy>Shyantani Das</cp:lastModifiedBy>
  <cp:revision>7</cp:revision>
  <dcterms:created xsi:type="dcterms:W3CDTF">2020-02-14T21:37:57Z</dcterms:created>
  <dcterms:modified xsi:type="dcterms:W3CDTF">2020-02-14T22:23:58Z</dcterms:modified>
</cp:coreProperties>
</file>