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EE4AEC-1847-41C5-96CD-02F8D01457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Arpan_book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3ED8EE-46BB-42D6-AC9A-A593A96816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4/1/23 4:58:44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E23892D9-8DAA-46E4-ADD4-0A1DF00BD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3" name="slide3">
            <a:extLst>
              <a:ext uri="{FF2B5EF4-FFF2-40B4-BE49-F238E27FC236}">
                <a16:creationId xmlns:a16="http://schemas.microsoft.com/office/drawing/2014/main" id="{5C004F6F-388C-48BB-A879-5B96573F0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4" name="slide4">
            <a:extLst>
              <a:ext uri="{FF2B5EF4-FFF2-40B4-BE49-F238E27FC236}">
                <a16:creationId xmlns:a16="http://schemas.microsoft.com/office/drawing/2014/main" id="{4041876C-5F96-4AA9-B8BC-56A089E3BB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BB3E189F-1584-48A2-B047-DA7ED8DFF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854A9474-A17C-4EF2-AE6D-3BBDEBE24E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2023-04-01T20:58:46Z</dcterms:created>
  <dcterms:modified xsi:type="dcterms:W3CDTF">2023-04-01T20:58:46Z</dcterms:modified>
</cp:coreProperties>
</file>