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AE67D-A693-4514-A52D-FCEDB642CB48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37A92659-D5D7-4C63-BD66-FD2A614BE5FF}">
      <dgm:prSet phldrT="[Texto]"/>
      <dgm:spPr/>
      <dgm:t>
        <a:bodyPr/>
        <a:lstStyle/>
        <a:p>
          <a:r>
            <a:rPr lang="pt-BR" dirty="0" smtClean="0"/>
            <a:t>2 – Detecção das observações</a:t>
          </a:r>
          <a:endParaRPr lang="pt-BR" dirty="0"/>
        </a:p>
      </dgm:t>
    </dgm:pt>
    <dgm:pt modelId="{A6F5B4FF-705C-4157-B857-51C0DA1DE184}" type="parTrans" cxnId="{9E523987-FBE1-477E-B784-282B9C5F977E}">
      <dgm:prSet/>
      <dgm:spPr/>
      <dgm:t>
        <a:bodyPr/>
        <a:lstStyle/>
        <a:p>
          <a:endParaRPr lang="pt-BR"/>
        </a:p>
      </dgm:t>
    </dgm:pt>
    <dgm:pt modelId="{1CEEEEE0-98F7-4C30-A926-C1E553096997}" type="sibTrans" cxnId="{9E523987-FBE1-477E-B784-282B9C5F977E}">
      <dgm:prSet/>
      <dgm:spPr/>
      <dgm:t>
        <a:bodyPr/>
        <a:lstStyle/>
        <a:p>
          <a:endParaRPr lang="pt-BR"/>
        </a:p>
      </dgm:t>
    </dgm:pt>
    <dgm:pt modelId="{190E0D2F-90E4-4AFC-8EBF-45A942DDBB79}">
      <dgm:prSet phldrT="[Texto]"/>
      <dgm:spPr/>
      <dgm:t>
        <a:bodyPr/>
        <a:lstStyle/>
        <a:p>
          <a:r>
            <a:rPr lang="pt-BR" dirty="0" smtClean="0"/>
            <a:t>3 – Verificação das hipóteses formuladas</a:t>
          </a:r>
          <a:endParaRPr lang="pt-BR" dirty="0"/>
        </a:p>
      </dgm:t>
    </dgm:pt>
    <dgm:pt modelId="{710F2B52-10ED-4069-AE46-5057A63090E5}" type="parTrans" cxnId="{D3517B9C-B189-4CDE-84B2-1DBF2FE3D2A2}">
      <dgm:prSet/>
      <dgm:spPr/>
      <dgm:t>
        <a:bodyPr/>
        <a:lstStyle/>
        <a:p>
          <a:endParaRPr lang="pt-BR"/>
        </a:p>
      </dgm:t>
    </dgm:pt>
    <dgm:pt modelId="{8C7678DC-3145-4D6C-B2C8-712388413A21}" type="sibTrans" cxnId="{D3517B9C-B189-4CDE-84B2-1DBF2FE3D2A2}">
      <dgm:prSet/>
      <dgm:spPr/>
      <dgm:t>
        <a:bodyPr/>
        <a:lstStyle/>
        <a:p>
          <a:endParaRPr lang="pt-BR"/>
        </a:p>
      </dgm:t>
    </dgm:pt>
    <dgm:pt modelId="{3CD5ECA4-7BE0-4200-9639-E9EC35140ABD}">
      <dgm:prSet phldrT="[Texto]"/>
      <dgm:spPr/>
      <dgm:t>
        <a:bodyPr/>
        <a:lstStyle/>
        <a:p>
          <a:r>
            <a:rPr lang="pt-BR" smtClean="0"/>
            <a:t>4 – Desenvolvimento da Teoria</a:t>
          </a:r>
          <a:endParaRPr lang="pt-BR" dirty="0"/>
        </a:p>
      </dgm:t>
    </dgm:pt>
    <dgm:pt modelId="{8E517293-9F98-40E9-896D-EBBDA93C7F87}" type="parTrans" cxnId="{B3791A80-C95D-4516-BA85-2AA1899EB8B3}">
      <dgm:prSet/>
      <dgm:spPr/>
      <dgm:t>
        <a:bodyPr/>
        <a:lstStyle/>
        <a:p>
          <a:endParaRPr lang="pt-BR"/>
        </a:p>
      </dgm:t>
    </dgm:pt>
    <dgm:pt modelId="{7ECA877E-27C4-4DE3-A717-7D637A019D45}" type="sibTrans" cxnId="{B3791A80-C95D-4516-BA85-2AA1899EB8B3}">
      <dgm:prSet/>
      <dgm:spPr/>
      <dgm:t>
        <a:bodyPr/>
        <a:lstStyle/>
        <a:p>
          <a:endParaRPr lang="pt-BR"/>
        </a:p>
      </dgm:t>
    </dgm:pt>
    <dgm:pt modelId="{3EE343F7-9EBA-4FC3-9B8F-56957AE0D618}">
      <dgm:prSet phldrT="[Texto]"/>
      <dgm:spPr/>
      <dgm:t>
        <a:bodyPr/>
        <a:lstStyle/>
        <a:p>
          <a:r>
            <a:rPr lang="pt-BR" dirty="0" smtClean="0"/>
            <a:t>1 – Formulação  de hipóteses</a:t>
          </a:r>
          <a:endParaRPr lang="pt-BR" dirty="0"/>
        </a:p>
      </dgm:t>
    </dgm:pt>
    <dgm:pt modelId="{EF379367-96BF-4566-84C5-8964253B0EE1}" type="parTrans" cxnId="{FCE01D16-9C9D-46C3-9BF1-026ABA483186}">
      <dgm:prSet/>
      <dgm:spPr/>
      <dgm:t>
        <a:bodyPr/>
        <a:lstStyle/>
        <a:p>
          <a:endParaRPr lang="pt-BR"/>
        </a:p>
      </dgm:t>
    </dgm:pt>
    <dgm:pt modelId="{2A38411E-F03D-458C-B403-D73024516EC0}" type="sibTrans" cxnId="{FCE01D16-9C9D-46C3-9BF1-026ABA483186}">
      <dgm:prSet/>
      <dgm:spPr/>
      <dgm:t>
        <a:bodyPr/>
        <a:lstStyle/>
        <a:p>
          <a:endParaRPr lang="pt-BR"/>
        </a:p>
      </dgm:t>
    </dgm:pt>
    <dgm:pt modelId="{754F7476-1E14-4561-A128-CE4CEB30E38B}" type="pres">
      <dgm:prSet presAssocID="{8F9AE67D-A693-4514-A52D-FCEDB642CB48}" presName="cycle" presStyleCnt="0">
        <dgm:presLayoutVars>
          <dgm:dir/>
          <dgm:resizeHandles val="exact"/>
        </dgm:presLayoutVars>
      </dgm:prSet>
      <dgm:spPr/>
    </dgm:pt>
    <dgm:pt modelId="{B5D79A29-FD52-4C2B-A764-8BC18AE704BF}" type="pres">
      <dgm:prSet presAssocID="{37A92659-D5D7-4C63-BD66-FD2A614BE5FF}" presName="node" presStyleLbl="node1" presStyleIdx="0" presStyleCnt="4" custScaleX="152476">
        <dgm:presLayoutVars>
          <dgm:bulletEnabled val="1"/>
        </dgm:presLayoutVars>
      </dgm:prSet>
      <dgm:spPr/>
    </dgm:pt>
    <dgm:pt modelId="{3B6F8B4F-4BE6-4044-9A68-48E8A4F96848}" type="pres">
      <dgm:prSet presAssocID="{37A92659-D5D7-4C63-BD66-FD2A614BE5FF}" presName="spNode" presStyleCnt="0"/>
      <dgm:spPr/>
    </dgm:pt>
    <dgm:pt modelId="{77A8847D-19F7-4CE0-840D-4DA52B43AC86}" type="pres">
      <dgm:prSet presAssocID="{1CEEEEE0-98F7-4C30-A926-C1E553096997}" presName="sibTrans" presStyleLbl="sibTrans1D1" presStyleIdx="0" presStyleCnt="4"/>
      <dgm:spPr/>
    </dgm:pt>
    <dgm:pt modelId="{895FA202-4800-450A-B074-FEEEF19A5EAE}" type="pres">
      <dgm:prSet presAssocID="{190E0D2F-90E4-4AFC-8EBF-45A942DDBB79}" presName="node" presStyleLbl="node1" presStyleIdx="1" presStyleCnt="4" custScaleX="160889" custRadScaleRad="178283" custRadScaleInc="2313">
        <dgm:presLayoutVars>
          <dgm:bulletEnabled val="1"/>
        </dgm:presLayoutVars>
      </dgm:prSet>
      <dgm:spPr/>
    </dgm:pt>
    <dgm:pt modelId="{4ADA9376-0791-4364-805F-68457FDBB5C0}" type="pres">
      <dgm:prSet presAssocID="{190E0D2F-90E4-4AFC-8EBF-45A942DDBB79}" presName="spNode" presStyleCnt="0"/>
      <dgm:spPr/>
    </dgm:pt>
    <dgm:pt modelId="{66560185-87FD-471E-9975-DE32C8471206}" type="pres">
      <dgm:prSet presAssocID="{8C7678DC-3145-4D6C-B2C8-712388413A21}" presName="sibTrans" presStyleLbl="sibTrans1D1" presStyleIdx="1" presStyleCnt="4"/>
      <dgm:spPr/>
    </dgm:pt>
    <dgm:pt modelId="{90E4C2BD-1B2B-4FA1-B1BF-FBD5A2E90F73}" type="pres">
      <dgm:prSet presAssocID="{3CD5ECA4-7BE0-4200-9639-E9EC35140ABD}" presName="node" presStyleLbl="node1" presStyleIdx="2" presStyleCnt="4" custScaleX="145540">
        <dgm:presLayoutVars>
          <dgm:bulletEnabled val="1"/>
        </dgm:presLayoutVars>
      </dgm:prSet>
      <dgm:spPr/>
    </dgm:pt>
    <dgm:pt modelId="{2DFC2FDB-C01F-4E10-872A-B3A8270B7371}" type="pres">
      <dgm:prSet presAssocID="{3CD5ECA4-7BE0-4200-9639-E9EC35140ABD}" presName="spNode" presStyleCnt="0"/>
      <dgm:spPr/>
    </dgm:pt>
    <dgm:pt modelId="{014BB454-8486-4E2A-9A77-1788B50AEF18}" type="pres">
      <dgm:prSet presAssocID="{7ECA877E-27C4-4DE3-A717-7D637A019D45}" presName="sibTrans" presStyleLbl="sibTrans1D1" presStyleIdx="2" presStyleCnt="4"/>
      <dgm:spPr/>
    </dgm:pt>
    <dgm:pt modelId="{679C83EA-4BFC-4BAB-A9E5-AF5CD679A311}" type="pres">
      <dgm:prSet presAssocID="{3EE343F7-9EBA-4FC3-9B8F-56957AE0D618}" presName="node" presStyleLbl="node1" presStyleIdx="3" presStyleCnt="4" custScaleX="146700" custRadScaleRad="180998" custRadScaleInc="-3418">
        <dgm:presLayoutVars>
          <dgm:bulletEnabled val="1"/>
        </dgm:presLayoutVars>
      </dgm:prSet>
      <dgm:spPr/>
    </dgm:pt>
    <dgm:pt modelId="{3D2B026F-6EC5-4223-BA3E-06841126CAC2}" type="pres">
      <dgm:prSet presAssocID="{3EE343F7-9EBA-4FC3-9B8F-56957AE0D618}" presName="spNode" presStyleCnt="0"/>
      <dgm:spPr/>
    </dgm:pt>
    <dgm:pt modelId="{FD603888-F7FC-4C14-8F56-57BE18B60CA7}" type="pres">
      <dgm:prSet presAssocID="{2A38411E-F03D-458C-B403-D73024516EC0}" presName="sibTrans" presStyleLbl="sibTrans1D1" presStyleIdx="3" presStyleCnt="4"/>
      <dgm:spPr/>
    </dgm:pt>
  </dgm:ptLst>
  <dgm:cxnLst>
    <dgm:cxn modelId="{052367A6-38CD-4108-A0CE-F1B79269A4EE}" type="presOf" srcId="{1CEEEEE0-98F7-4C30-A926-C1E553096997}" destId="{77A8847D-19F7-4CE0-840D-4DA52B43AC86}" srcOrd="0" destOrd="0" presId="urn:microsoft.com/office/officeart/2005/8/layout/cycle5"/>
    <dgm:cxn modelId="{F8911105-6151-4586-B196-5D90C7ECC94D}" type="presOf" srcId="{2A38411E-F03D-458C-B403-D73024516EC0}" destId="{FD603888-F7FC-4C14-8F56-57BE18B60CA7}" srcOrd="0" destOrd="0" presId="urn:microsoft.com/office/officeart/2005/8/layout/cycle5"/>
    <dgm:cxn modelId="{9AE45ED2-9155-43B0-8099-5DB8DF58AF38}" type="presOf" srcId="{3CD5ECA4-7BE0-4200-9639-E9EC35140ABD}" destId="{90E4C2BD-1B2B-4FA1-B1BF-FBD5A2E90F73}" srcOrd="0" destOrd="0" presId="urn:microsoft.com/office/officeart/2005/8/layout/cycle5"/>
    <dgm:cxn modelId="{E17D20A7-3F96-46FE-824D-A95EFA2280FE}" type="presOf" srcId="{7ECA877E-27C4-4DE3-A717-7D637A019D45}" destId="{014BB454-8486-4E2A-9A77-1788B50AEF18}" srcOrd="0" destOrd="0" presId="urn:microsoft.com/office/officeart/2005/8/layout/cycle5"/>
    <dgm:cxn modelId="{B3791A80-C95D-4516-BA85-2AA1899EB8B3}" srcId="{8F9AE67D-A693-4514-A52D-FCEDB642CB48}" destId="{3CD5ECA4-7BE0-4200-9639-E9EC35140ABD}" srcOrd="2" destOrd="0" parTransId="{8E517293-9F98-40E9-896D-EBBDA93C7F87}" sibTransId="{7ECA877E-27C4-4DE3-A717-7D637A019D45}"/>
    <dgm:cxn modelId="{1EF10875-AAAD-4DB9-8208-4B7AFCDFB066}" type="presOf" srcId="{3EE343F7-9EBA-4FC3-9B8F-56957AE0D618}" destId="{679C83EA-4BFC-4BAB-A9E5-AF5CD679A311}" srcOrd="0" destOrd="0" presId="urn:microsoft.com/office/officeart/2005/8/layout/cycle5"/>
    <dgm:cxn modelId="{A4AC5AA5-AA8D-4A1E-8ED8-E6028DE00B92}" type="presOf" srcId="{8C7678DC-3145-4D6C-B2C8-712388413A21}" destId="{66560185-87FD-471E-9975-DE32C8471206}" srcOrd="0" destOrd="0" presId="urn:microsoft.com/office/officeart/2005/8/layout/cycle5"/>
    <dgm:cxn modelId="{9E523987-FBE1-477E-B784-282B9C5F977E}" srcId="{8F9AE67D-A693-4514-A52D-FCEDB642CB48}" destId="{37A92659-D5D7-4C63-BD66-FD2A614BE5FF}" srcOrd="0" destOrd="0" parTransId="{A6F5B4FF-705C-4157-B857-51C0DA1DE184}" sibTransId="{1CEEEEE0-98F7-4C30-A926-C1E553096997}"/>
    <dgm:cxn modelId="{FCE01D16-9C9D-46C3-9BF1-026ABA483186}" srcId="{8F9AE67D-A693-4514-A52D-FCEDB642CB48}" destId="{3EE343F7-9EBA-4FC3-9B8F-56957AE0D618}" srcOrd="3" destOrd="0" parTransId="{EF379367-96BF-4566-84C5-8964253B0EE1}" sibTransId="{2A38411E-F03D-458C-B403-D73024516EC0}"/>
    <dgm:cxn modelId="{EFD0ABF1-0C80-4EF9-A5C4-1E2F585801AA}" type="presOf" srcId="{37A92659-D5D7-4C63-BD66-FD2A614BE5FF}" destId="{B5D79A29-FD52-4C2B-A764-8BC18AE704BF}" srcOrd="0" destOrd="0" presId="urn:microsoft.com/office/officeart/2005/8/layout/cycle5"/>
    <dgm:cxn modelId="{FFEEDF75-EA73-4F5E-992F-EE1998CE2CB1}" type="presOf" srcId="{190E0D2F-90E4-4AFC-8EBF-45A942DDBB79}" destId="{895FA202-4800-450A-B074-FEEEF19A5EAE}" srcOrd="0" destOrd="0" presId="urn:microsoft.com/office/officeart/2005/8/layout/cycle5"/>
    <dgm:cxn modelId="{D3517B9C-B189-4CDE-84B2-1DBF2FE3D2A2}" srcId="{8F9AE67D-A693-4514-A52D-FCEDB642CB48}" destId="{190E0D2F-90E4-4AFC-8EBF-45A942DDBB79}" srcOrd="1" destOrd="0" parTransId="{710F2B52-10ED-4069-AE46-5057A63090E5}" sibTransId="{8C7678DC-3145-4D6C-B2C8-712388413A21}"/>
    <dgm:cxn modelId="{AC47C1D9-86B2-4884-98E4-9FB9E1AE0805}" type="presOf" srcId="{8F9AE67D-A693-4514-A52D-FCEDB642CB48}" destId="{754F7476-1E14-4561-A128-CE4CEB30E38B}" srcOrd="0" destOrd="0" presId="urn:microsoft.com/office/officeart/2005/8/layout/cycle5"/>
    <dgm:cxn modelId="{95E88562-95A7-4AD2-9178-2C60FFC7A141}" type="presParOf" srcId="{754F7476-1E14-4561-A128-CE4CEB30E38B}" destId="{B5D79A29-FD52-4C2B-A764-8BC18AE704BF}" srcOrd="0" destOrd="0" presId="urn:microsoft.com/office/officeart/2005/8/layout/cycle5"/>
    <dgm:cxn modelId="{016A4193-074E-4CE5-98EB-305B7C46F135}" type="presParOf" srcId="{754F7476-1E14-4561-A128-CE4CEB30E38B}" destId="{3B6F8B4F-4BE6-4044-9A68-48E8A4F96848}" srcOrd="1" destOrd="0" presId="urn:microsoft.com/office/officeart/2005/8/layout/cycle5"/>
    <dgm:cxn modelId="{982DD547-4604-4661-BA32-764E1681F0B5}" type="presParOf" srcId="{754F7476-1E14-4561-A128-CE4CEB30E38B}" destId="{77A8847D-19F7-4CE0-840D-4DA52B43AC86}" srcOrd="2" destOrd="0" presId="urn:microsoft.com/office/officeart/2005/8/layout/cycle5"/>
    <dgm:cxn modelId="{A7CB9149-59A2-4D73-B10E-465D1E88252C}" type="presParOf" srcId="{754F7476-1E14-4561-A128-CE4CEB30E38B}" destId="{895FA202-4800-450A-B074-FEEEF19A5EAE}" srcOrd="3" destOrd="0" presId="urn:microsoft.com/office/officeart/2005/8/layout/cycle5"/>
    <dgm:cxn modelId="{267DD4C9-AEDC-4103-898E-FC80928A4D74}" type="presParOf" srcId="{754F7476-1E14-4561-A128-CE4CEB30E38B}" destId="{4ADA9376-0791-4364-805F-68457FDBB5C0}" srcOrd="4" destOrd="0" presId="urn:microsoft.com/office/officeart/2005/8/layout/cycle5"/>
    <dgm:cxn modelId="{CFDC87E5-22DD-4DD9-9CF2-E8BFB5AFACB2}" type="presParOf" srcId="{754F7476-1E14-4561-A128-CE4CEB30E38B}" destId="{66560185-87FD-471E-9975-DE32C8471206}" srcOrd="5" destOrd="0" presId="urn:microsoft.com/office/officeart/2005/8/layout/cycle5"/>
    <dgm:cxn modelId="{69F238BF-5C1B-4533-9A61-E1143CF07259}" type="presParOf" srcId="{754F7476-1E14-4561-A128-CE4CEB30E38B}" destId="{90E4C2BD-1B2B-4FA1-B1BF-FBD5A2E90F73}" srcOrd="6" destOrd="0" presId="urn:microsoft.com/office/officeart/2005/8/layout/cycle5"/>
    <dgm:cxn modelId="{8979DA16-0C86-44A1-BA6A-17026BB940E0}" type="presParOf" srcId="{754F7476-1E14-4561-A128-CE4CEB30E38B}" destId="{2DFC2FDB-C01F-4E10-872A-B3A8270B7371}" srcOrd="7" destOrd="0" presId="urn:microsoft.com/office/officeart/2005/8/layout/cycle5"/>
    <dgm:cxn modelId="{18DB0F9B-2892-4536-96DF-A1E3121B7D4D}" type="presParOf" srcId="{754F7476-1E14-4561-A128-CE4CEB30E38B}" destId="{014BB454-8486-4E2A-9A77-1788B50AEF18}" srcOrd="8" destOrd="0" presId="urn:microsoft.com/office/officeart/2005/8/layout/cycle5"/>
    <dgm:cxn modelId="{50C3B860-8F1A-44C3-B107-00B63EBEF867}" type="presParOf" srcId="{754F7476-1E14-4561-A128-CE4CEB30E38B}" destId="{679C83EA-4BFC-4BAB-A9E5-AF5CD679A311}" srcOrd="9" destOrd="0" presId="urn:microsoft.com/office/officeart/2005/8/layout/cycle5"/>
    <dgm:cxn modelId="{4DA4C554-8FB7-479F-AC97-6F5D5886F1AD}" type="presParOf" srcId="{754F7476-1E14-4561-A128-CE4CEB30E38B}" destId="{3D2B026F-6EC5-4223-BA3E-06841126CAC2}" srcOrd="10" destOrd="0" presId="urn:microsoft.com/office/officeart/2005/8/layout/cycle5"/>
    <dgm:cxn modelId="{872345C3-E61F-4EB4-BE83-D04A8C957024}" type="presParOf" srcId="{754F7476-1E14-4561-A128-CE4CEB30E38B}" destId="{FD603888-F7FC-4C14-8F56-57BE18B60CA7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9A29-FD52-4C2B-A764-8BC18AE704BF}">
      <dsp:nvSpPr>
        <dsp:cNvPr id="0" name=""/>
        <dsp:cNvSpPr/>
      </dsp:nvSpPr>
      <dsp:spPr>
        <a:xfrm>
          <a:off x="2930401" y="80"/>
          <a:ext cx="2166398" cy="9235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2 – Detecção das observações</a:t>
          </a:r>
          <a:endParaRPr lang="pt-BR" sz="1700" kern="1200" dirty="0"/>
        </a:p>
      </dsp:txBody>
      <dsp:txXfrm>
        <a:off x="2975484" y="45163"/>
        <a:ext cx="2076232" cy="833362"/>
      </dsp:txXfrm>
    </dsp:sp>
    <dsp:sp modelId="{77A8847D-19F7-4CE0-840D-4DA52B43AC86}">
      <dsp:nvSpPr>
        <dsp:cNvPr id="0" name=""/>
        <dsp:cNvSpPr/>
      </dsp:nvSpPr>
      <dsp:spPr>
        <a:xfrm>
          <a:off x="3902403" y="876438"/>
          <a:ext cx="3052213" cy="3052213"/>
        </a:xfrm>
        <a:custGeom>
          <a:avLst/>
          <a:gdLst/>
          <a:ahLst/>
          <a:cxnLst/>
          <a:rect l="0" t="0" r="0" b="0"/>
          <a:pathLst>
            <a:path>
              <a:moveTo>
                <a:pt x="1537505" y="42"/>
              </a:moveTo>
              <a:arcTo wR="1526106" hR="1526106" stAng="16225677" swAng="2582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FA202-4800-450A-B074-FEEEF19A5EAE}">
      <dsp:nvSpPr>
        <dsp:cNvPr id="0" name=""/>
        <dsp:cNvSpPr/>
      </dsp:nvSpPr>
      <dsp:spPr>
        <a:xfrm>
          <a:off x="5591223" y="1559137"/>
          <a:ext cx="2285931" cy="9235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3 – Verificação das hipóteses formuladas</a:t>
          </a:r>
          <a:endParaRPr lang="pt-BR" sz="1700" kern="1200" dirty="0"/>
        </a:p>
      </dsp:txBody>
      <dsp:txXfrm>
        <a:off x="5636306" y="1604220"/>
        <a:ext cx="2195765" cy="833362"/>
      </dsp:txXfrm>
    </dsp:sp>
    <dsp:sp modelId="{66560185-87FD-471E-9975-DE32C8471206}">
      <dsp:nvSpPr>
        <dsp:cNvPr id="0" name=""/>
        <dsp:cNvSpPr/>
      </dsp:nvSpPr>
      <dsp:spPr>
        <a:xfrm>
          <a:off x="3896470" y="105038"/>
          <a:ext cx="3052213" cy="3052213"/>
        </a:xfrm>
        <a:custGeom>
          <a:avLst/>
          <a:gdLst/>
          <a:ahLst/>
          <a:cxnLst/>
          <a:rect l="0" t="0" r="0" b="0"/>
          <a:pathLst>
            <a:path>
              <a:moveTo>
                <a:pt x="2564729" y="2644258"/>
              </a:moveTo>
              <a:arcTo wR="1526106" hR="1526106" stAng="2826707" swAng="263510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4C2BD-1B2B-4FA1-B1BF-FBD5A2E90F73}">
      <dsp:nvSpPr>
        <dsp:cNvPr id="0" name=""/>
        <dsp:cNvSpPr/>
      </dsp:nvSpPr>
      <dsp:spPr>
        <a:xfrm>
          <a:off x="2979674" y="3052293"/>
          <a:ext cx="2067850" cy="9235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4 – Desenvolvimento da Teoria</a:t>
          </a:r>
          <a:endParaRPr lang="pt-BR" sz="1700" kern="1200" dirty="0"/>
        </a:p>
      </dsp:txBody>
      <dsp:txXfrm>
        <a:off x="3024757" y="3097376"/>
        <a:ext cx="1977684" cy="833362"/>
      </dsp:txXfrm>
    </dsp:sp>
    <dsp:sp modelId="{014BB454-8486-4E2A-9A77-1788B50AEF18}">
      <dsp:nvSpPr>
        <dsp:cNvPr id="0" name=""/>
        <dsp:cNvSpPr/>
      </dsp:nvSpPr>
      <dsp:spPr>
        <a:xfrm>
          <a:off x="1036029" y="116464"/>
          <a:ext cx="3052213" cy="3052213"/>
        </a:xfrm>
        <a:custGeom>
          <a:avLst/>
          <a:gdLst/>
          <a:ahLst/>
          <a:cxnLst/>
          <a:rect l="0" t="0" r="0" b="0"/>
          <a:pathLst>
            <a:path>
              <a:moveTo>
                <a:pt x="1591356" y="3050817"/>
              </a:moveTo>
              <a:arcTo wR="1526106" hR="1526106" stAng="5252971" swAng="269268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83EA-4BFC-4BAB-A9E5-AF5CD679A311}">
      <dsp:nvSpPr>
        <dsp:cNvPr id="0" name=""/>
        <dsp:cNvSpPr/>
      </dsp:nvSpPr>
      <dsp:spPr>
        <a:xfrm>
          <a:off x="209654" y="1575618"/>
          <a:ext cx="2084331" cy="9235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1 – Formulação  de hipóteses</a:t>
          </a:r>
          <a:endParaRPr lang="pt-BR" sz="1700" kern="1200" dirty="0"/>
        </a:p>
      </dsp:txBody>
      <dsp:txXfrm>
        <a:off x="254737" y="1620701"/>
        <a:ext cx="1994165" cy="833362"/>
      </dsp:txXfrm>
    </dsp:sp>
    <dsp:sp modelId="{FD603888-F7FC-4C14-8F56-57BE18B60CA7}">
      <dsp:nvSpPr>
        <dsp:cNvPr id="0" name=""/>
        <dsp:cNvSpPr/>
      </dsp:nvSpPr>
      <dsp:spPr>
        <a:xfrm>
          <a:off x="1043252" y="869602"/>
          <a:ext cx="3052213" cy="3052213"/>
        </a:xfrm>
        <a:custGeom>
          <a:avLst/>
          <a:gdLst/>
          <a:ahLst/>
          <a:cxnLst/>
          <a:rect l="0" t="0" r="0" b="0"/>
          <a:pathLst>
            <a:path>
              <a:moveTo>
                <a:pt x="462980" y="431225"/>
              </a:moveTo>
              <a:arcTo wR="1526106" hR="1526106" stAng="13550582" swAng="267021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6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8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9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6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6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51F4-7949-4320-906E-BE013BB3212A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2E06-487B-46AA-AD99-6794FDFAE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2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070028064"/>
              </p:ext>
            </p:extLst>
          </p:nvPr>
        </p:nvGraphicFramePr>
        <p:xfrm>
          <a:off x="2526270" y="1337505"/>
          <a:ext cx="8128000" cy="397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904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Rodrigo Panosso</dc:creator>
  <cp:lastModifiedBy>Alan Rodrigo Panosso</cp:lastModifiedBy>
  <cp:revision>1</cp:revision>
  <dcterms:created xsi:type="dcterms:W3CDTF">2022-12-19T19:24:56Z</dcterms:created>
  <dcterms:modified xsi:type="dcterms:W3CDTF">2022-12-19T19:25:36Z</dcterms:modified>
</cp:coreProperties>
</file>