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0849-B90E-4D3C-822F-82F472B927DA}" type="datetimeFigureOut">
              <a:rPr lang="pt-BR" smtClean="0"/>
              <a:t>05/01/2023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A33-0A0E-4BB7-A764-7ED555EBC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36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0849-B90E-4D3C-822F-82F472B927DA}" type="datetimeFigureOut">
              <a:rPr lang="pt-BR" smtClean="0"/>
              <a:t>05/01/2023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A33-0A0E-4BB7-A764-7ED555EBC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44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0849-B90E-4D3C-822F-82F472B927DA}" type="datetimeFigureOut">
              <a:rPr lang="pt-BR" smtClean="0"/>
              <a:t>05/01/2023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A33-0A0E-4BB7-A764-7ED555EBC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26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0849-B90E-4D3C-822F-82F472B927DA}" type="datetimeFigureOut">
              <a:rPr lang="pt-BR" smtClean="0"/>
              <a:t>05/01/2023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A33-0A0E-4BB7-A764-7ED555EBC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90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0849-B90E-4D3C-822F-82F472B927DA}" type="datetimeFigureOut">
              <a:rPr lang="pt-BR" smtClean="0"/>
              <a:t>05/01/2023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A33-0A0E-4BB7-A764-7ED555EBC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38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0849-B90E-4D3C-822F-82F472B927DA}" type="datetimeFigureOut">
              <a:rPr lang="pt-BR" smtClean="0"/>
              <a:t>05/01/2023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A33-0A0E-4BB7-A764-7ED555EBC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26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0849-B90E-4D3C-822F-82F472B927DA}" type="datetimeFigureOut">
              <a:rPr lang="pt-BR" smtClean="0"/>
              <a:t>05/01/2023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A33-0A0E-4BB7-A764-7ED555EBC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96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0849-B90E-4D3C-822F-82F472B927DA}" type="datetimeFigureOut">
              <a:rPr lang="pt-BR" smtClean="0"/>
              <a:t>05/01/2023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A33-0A0E-4BB7-A764-7ED555EBC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50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0849-B90E-4D3C-822F-82F472B927DA}" type="datetimeFigureOut">
              <a:rPr lang="pt-BR" smtClean="0"/>
              <a:t>05/01/2023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A33-0A0E-4BB7-A764-7ED555EBC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68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0849-B90E-4D3C-822F-82F472B927DA}" type="datetimeFigureOut">
              <a:rPr lang="pt-BR" smtClean="0"/>
              <a:t>05/01/2023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A33-0A0E-4BB7-A764-7ED555EBC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88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0849-B90E-4D3C-822F-82F472B927DA}" type="datetimeFigureOut">
              <a:rPr lang="pt-BR" smtClean="0"/>
              <a:t>05/01/2023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A33-0A0E-4BB7-A764-7ED555EBC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25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0849-B90E-4D3C-822F-82F472B927DA}" type="datetimeFigureOut">
              <a:rPr lang="pt-BR" smtClean="0"/>
              <a:t>05/01/2023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C6A33-0A0E-4BB7-A764-7ED555EBC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98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5156" y="334851"/>
            <a:ext cx="10818253" cy="7856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15156" y="3515932"/>
            <a:ext cx="10818253" cy="7856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897747" y="334850"/>
            <a:ext cx="4378816" cy="6362163"/>
          </a:xfrm>
          <a:prstGeom prst="rect">
            <a:avLst/>
          </a:prstGeom>
          <a:solidFill>
            <a:schemeClr val="accent4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43944" y="419879"/>
            <a:ext cx="23439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Variável independente</a:t>
            </a:r>
          </a:p>
          <a:p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(O que foi manipulado?)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129567" y="527828"/>
            <a:ext cx="377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VOLUME DE ÁGUA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7353836" y="527828"/>
            <a:ext cx="377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QUANTIDADE DE FERTILIZANTE</a:t>
            </a:r>
            <a:endParaRPr lang="pt-BR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53792" y="3724071"/>
            <a:ext cx="23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Variável dependente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43944" y="5957794"/>
            <a:ext cx="2343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Efeito/resultado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53792" y="2660800"/>
            <a:ext cx="2343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Valor da variável independente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258356" y="3747546"/>
            <a:ext cx="377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ALTURA DA PLANTA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82625" y="3747546"/>
            <a:ext cx="377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ALTURA DA PLANTA</a:t>
            </a:r>
            <a:endParaRPr lang="pt-BR" b="1" dirty="0"/>
          </a:p>
        </p:txBody>
      </p:sp>
      <p:grpSp>
        <p:nvGrpSpPr>
          <p:cNvPr id="23" name="Grupo 22"/>
          <p:cNvGrpSpPr/>
          <p:nvPr/>
        </p:nvGrpSpPr>
        <p:grpSpPr>
          <a:xfrm>
            <a:off x="3258356" y="1359833"/>
            <a:ext cx="1391779" cy="1288093"/>
            <a:chOff x="7694266" y="1252801"/>
            <a:chExt cx="1391779" cy="1288093"/>
          </a:xfrm>
        </p:grpSpPr>
        <p:pic>
          <p:nvPicPr>
            <p:cNvPr id="24" name="Picture 2" descr="Regador - ícones de ecologia e meio ambiente grátis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57" b="11490"/>
            <a:stretch/>
          </p:blipFill>
          <p:spPr bwMode="auto">
            <a:xfrm>
              <a:off x="7881868" y="1252801"/>
              <a:ext cx="1204177" cy="1288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Regador - ícones de ecologia e meio ambiente grátis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96" t="50876" r="88117" b="27525"/>
            <a:stretch/>
          </p:blipFill>
          <p:spPr bwMode="auto">
            <a:xfrm rot="21423302">
              <a:off x="7694266" y="2025947"/>
              <a:ext cx="183076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Picture 2" descr="Regador - ícones de ecologia e meio ambiente gráti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7" b="11490"/>
          <a:stretch/>
        </p:blipFill>
        <p:spPr bwMode="auto">
          <a:xfrm>
            <a:off x="5327771" y="1359833"/>
            <a:ext cx="1474632" cy="128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6"/>
          <p:cNvSpPr txBox="1"/>
          <p:nvPr/>
        </p:nvSpPr>
        <p:spPr>
          <a:xfrm>
            <a:off x="3879602" y="2847119"/>
            <a:ext cx="889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Pouco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022251" y="2902737"/>
            <a:ext cx="889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Muito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8046245" y="2937487"/>
            <a:ext cx="889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Pouco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0237548" y="2942125"/>
            <a:ext cx="889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Muito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8" name="Picture 4" descr="Gráficos vetoriais grátis de Fl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667" y="4991903"/>
            <a:ext cx="967625" cy="128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upo 31"/>
          <p:cNvGrpSpPr/>
          <p:nvPr/>
        </p:nvGrpSpPr>
        <p:grpSpPr>
          <a:xfrm>
            <a:off x="5830365" y="4437007"/>
            <a:ext cx="1081684" cy="1842677"/>
            <a:chOff x="5446449" y="4332019"/>
            <a:chExt cx="1081684" cy="1842677"/>
          </a:xfrm>
        </p:grpSpPr>
        <p:pic>
          <p:nvPicPr>
            <p:cNvPr id="34" name="Picture 4" descr="Gráficos vetoriais grátis de Flo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508" y="4886915"/>
              <a:ext cx="967625" cy="1287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Gráficos vetoriais grátis de Flor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528"/>
            <a:stretch/>
          </p:blipFill>
          <p:spPr bwMode="auto">
            <a:xfrm flipH="1">
              <a:off x="5446449" y="4619324"/>
              <a:ext cx="955665" cy="928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Gráficos vetoriais grátis de Flor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528"/>
            <a:stretch/>
          </p:blipFill>
          <p:spPr bwMode="auto">
            <a:xfrm>
              <a:off x="5620670" y="4332019"/>
              <a:ext cx="752874" cy="928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upo 32"/>
          <p:cNvGrpSpPr/>
          <p:nvPr/>
        </p:nvGrpSpPr>
        <p:grpSpPr>
          <a:xfrm>
            <a:off x="7452865" y="1282037"/>
            <a:ext cx="1534626" cy="1249555"/>
            <a:chOff x="7452865" y="1282037"/>
            <a:chExt cx="1534626" cy="1249555"/>
          </a:xfrm>
        </p:grpSpPr>
        <p:pic>
          <p:nvPicPr>
            <p:cNvPr id="1032" name="Picture 8" descr="Fertilizer - Free nature icon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98347">
              <a:off x="7852101" y="1282037"/>
              <a:ext cx="1135390" cy="1135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Regador - ícones de ecologia e meio ambiente grátis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96" t="50876" r="88117" b="27525"/>
            <a:stretch/>
          </p:blipFill>
          <p:spPr bwMode="auto">
            <a:xfrm rot="21423302">
              <a:off x="7452865" y="1926029"/>
              <a:ext cx="352705" cy="605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upo 36"/>
          <p:cNvGrpSpPr/>
          <p:nvPr/>
        </p:nvGrpSpPr>
        <p:grpSpPr>
          <a:xfrm>
            <a:off x="9433511" y="1304865"/>
            <a:ext cx="1630487" cy="1660622"/>
            <a:chOff x="9433511" y="1304865"/>
            <a:chExt cx="1630487" cy="1660622"/>
          </a:xfrm>
        </p:grpSpPr>
        <p:pic>
          <p:nvPicPr>
            <p:cNvPr id="46" name="Picture 8" descr="Fertilizer - Free nature icon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98347">
              <a:off x="9928608" y="1304865"/>
              <a:ext cx="1135390" cy="1135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Regador - ícones de ecologia e meio ambiente grátis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96" t="45898" r="81955" b="10791"/>
            <a:stretch/>
          </p:blipFill>
          <p:spPr bwMode="auto">
            <a:xfrm rot="21423302">
              <a:off x="9433511" y="1751179"/>
              <a:ext cx="525514" cy="1214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CaixaDeTexto 52"/>
          <p:cNvSpPr txBox="1"/>
          <p:nvPr/>
        </p:nvSpPr>
        <p:spPr>
          <a:xfrm>
            <a:off x="3869332" y="6279684"/>
            <a:ext cx="1068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Pequena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5983337" y="6326503"/>
            <a:ext cx="889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Longa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5" name="Picture 4" descr="Gráficos vetoriais grátis de Fl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674" y="5099918"/>
            <a:ext cx="967625" cy="128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upo 55"/>
          <p:cNvGrpSpPr/>
          <p:nvPr/>
        </p:nvGrpSpPr>
        <p:grpSpPr>
          <a:xfrm>
            <a:off x="10056372" y="4545022"/>
            <a:ext cx="1081684" cy="1842677"/>
            <a:chOff x="5446449" y="4332019"/>
            <a:chExt cx="1081684" cy="1842677"/>
          </a:xfrm>
        </p:grpSpPr>
        <p:pic>
          <p:nvPicPr>
            <p:cNvPr id="57" name="Picture 4" descr="Gráficos vetoriais grátis de Flo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508" y="4886915"/>
              <a:ext cx="967625" cy="1287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4" descr="Gráficos vetoriais grátis de Flor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528"/>
            <a:stretch/>
          </p:blipFill>
          <p:spPr bwMode="auto">
            <a:xfrm flipH="1">
              <a:off x="5446449" y="4619324"/>
              <a:ext cx="955665" cy="928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4" descr="Gráficos vetoriais grátis de Flor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528"/>
            <a:stretch/>
          </p:blipFill>
          <p:spPr bwMode="auto">
            <a:xfrm>
              <a:off x="5620670" y="4332019"/>
              <a:ext cx="752874" cy="928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CaixaDeTexto 59"/>
          <p:cNvSpPr txBox="1"/>
          <p:nvPr/>
        </p:nvSpPr>
        <p:spPr>
          <a:xfrm>
            <a:off x="8095339" y="6387699"/>
            <a:ext cx="1068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Pequena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10209344" y="6434518"/>
            <a:ext cx="889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Longa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0747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Alan Rodrigo Panosso</dc:creator>
  <cp:lastModifiedBy>Alan Rodrigo Panosso</cp:lastModifiedBy>
  <cp:revision>8</cp:revision>
  <dcterms:created xsi:type="dcterms:W3CDTF">2023-01-05T19:01:00Z</dcterms:created>
  <dcterms:modified xsi:type="dcterms:W3CDTF">2023-01-05T19:24:17Z</dcterms:modified>
</cp:coreProperties>
</file>