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A60AF-06AC-488B-AB4D-E4FAD04C5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B6856C-C2B4-4D2E-8AA3-91B87084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FF2B8-D739-405C-A908-E29C9130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4C522-E57E-4426-8674-79012B74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3D0D3D-811D-4B09-94DA-89AA3431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71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7C83-60F9-4ED6-876F-253A609A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E8572E-DE9F-46B8-AA24-4FA60B5C7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4B035-7257-4833-BBBE-4FCA26AA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1D6D28-1F1E-4014-BE56-67976180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C086F-CFB8-44E2-A472-2891ABA5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4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BBDE8C-F3B6-4990-B2D1-43199213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57618D-D6AB-4A83-B627-46F2A2E4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0C13B-E11F-424F-BF00-1658056E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4B4A1-D554-4958-B958-4859C50E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FF6C18-2278-4BA0-BA12-B378B20C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D6BCE-0FF1-4FFF-8CAC-D6F8FDD4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DC9EA-6B9A-4A62-A7E7-755E3CEB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A9AF84-8916-4697-916C-4357CF0D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1D5F3B-8313-4324-A4C1-1064F30D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CA98A-97DF-4E66-BF87-16161621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95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C8D0-CA59-46A3-B014-5CFBE60B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CEDF4-BDCB-4921-8DE5-17CF4C6F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08CA56-2168-4F1E-8FA8-0FA8F6C5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05227E-3257-4339-92F3-26CEC930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AE7550-6828-457B-BBBA-72E20C32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9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3F33D-36BE-4653-A603-152AFB6C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B7F29-AD33-4E4E-A0F8-C8025A3BD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CD033F-5777-4CCE-9C3E-60E2B3E37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F8FAA-D751-4E9D-8848-139D6C1D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5416C4-488A-4AFD-909E-E579298E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083A57-CA8D-4350-B9D5-EBEE218B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0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DA7D-3A23-4F9B-8F23-2DCDA414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7E155-3703-4B5C-AA60-020E83C4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062E1A-4AB7-4B94-9080-45B030611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53BDB9-6E4F-43C9-B501-C004C908D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F2C4F-9B47-4973-868B-A0BB0CC2F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C00A862-FFDB-4E7F-91C4-77FCDD55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655166-DA9C-479C-B26B-EE0C5FB6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CA5FF9-851D-41F2-A49F-ED00F6F6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00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1BFE7-E771-46C2-B090-CE5193B9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2F8AF7-6319-4EB1-98BC-18E05622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01A9E5-99F6-479F-8968-2BE1F0B1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464AF4-375F-43D6-918A-846A2B92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A90403-684E-49F6-8FC0-5DF94446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EAC839-8E31-4910-A188-48602393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1CAFDB-BCCB-42D2-B972-2954215D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0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D683-082D-42F3-93C4-80977E52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E6609-F5F7-455A-A66E-F92E61C2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927DBC-A6F0-4C07-B142-72F156F8A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ED3B2D-D186-496E-89E0-A78CE43C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479139-2362-4023-AC71-8A4C5BE1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A170BC-ADE0-4B8E-8FDC-B1A4AFC0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19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56DA-3AB8-4311-A3E6-C92BA38F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01E8B7-EBBA-4549-909B-CB2E6174B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A9ED0-F2D7-4642-B8DA-633CD7A1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295EF6-0D8C-442F-BEC3-0026C2A7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A1EAFC-BC28-4348-96CF-4F79E88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5F384F-72AB-4B96-9EF2-DFE46727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5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3B0C32-D7D8-4562-A3D4-DF539C8A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F1B617-AAB3-405B-A96A-A75EE2A7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B499E-7FB0-4AA6-AEB7-4B5F52F2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D9FE-B5E7-4D0A-94BE-6FB7E4DE493A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4013C-FEE9-4476-AA60-F54218D99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0573F-ADD4-4B0C-9E95-A907FB769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3B348-677E-450A-B058-4CCD45D259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24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1794DF0-FD6B-43F0-872E-CBE8B0AA6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08957"/>
              </p:ext>
            </p:extLst>
          </p:nvPr>
        </p:nvGraphicFramePr>
        <p:xfrm>
          <a:off x="428282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F47CE87E-03BA-4BA6-982E-2AE88F7F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36128"/>
              </p:ext>
            </p:extLst>
          </p:nvPr>
        </p:nvGraphicFramePr>
        <p:xfrm>
          <a:off x="1877255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AAE1983D-150A-495E-B4B7-61FE5D8FB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05914"/>
              </p:ext>
            </p:extLst>
          </p:nvPr>
        </p:nvGraphicFramePr>
        <p:xfrm>
          <a:off x="3312158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0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0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C06B19E2-AFD7-4CAF-9BC1-D470BB77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54767"/>
              </p:ext>
            </p:extLst>
          </p:nvPr>
        </p:nvGraphicFramePr>
        <p:xfrm>
          <a:off x="4761131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EC7D3E7D-BC45-4047-A4E7-6B51CAEB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05505"/>
              </p:ext>
            </p:extLst>
          </p:nvPr>
        </p:nvGraphicFramePr>
        <p:xfrm>
          <a:off x="6237462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0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0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7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1794DF0-FD6B-43F0-872E-CBE8B0AA6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62761"/>
              </p:ext>
            </p:extLst>
          </p:nvPr>
        </p:nvGraphicFramePr>
        <p:xfrm>
          <a:off x="428282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0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F47CE87E-03BA-4BA6-982E-2AE88F7F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83216"/>
              </p:ext>
            </p:extLst>
          </p:nvPr>
        </p:nvGraphicFramePr>
        <p:xfrm>
          <a:off x="1877255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AAE1983D-150A-495E-B4B7-61FE5D8FB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32765"/>
              </p:ext>
            </p:extLst>
          </p:nvPr>
        </p:nvGraphicFramePr>
        <p:xfrm>
          <a:off x="3312158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0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C06B19E2-AFD7-4CAF-9BC1-D470BB77F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34496"/>
              </p:ext>
            </p:extLst>
          </p:nvPr>
        </p:nvGraphicFramePr>
        <p:xfrm>
          <a:off x="4761131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0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EC7D3E7D-BC45-4047-A4E7-6B51CAEB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48904"/>
              </p:ext>
            </p:extLst>
          </p:nvPr>
        </p:nvGraphicFramePr>
        <p:xfrm>
          <a:off x="6237462" y="325769"/>
          <a:ext cx="1217637" cy="2614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637">
                  <a:extLst>
                    <a:ext uri="{9D8B030D-6E8A-4147-A177-3AD203B41FA5}">
                      <a16:colId xmlns:a16="http://schemas.microsoft.com/office/drawing/2014/main" val="3748175404"/>
                    </a:ext>
                  </a:extLst>
                </a:gridCol>
              </a:tblGrid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BLOCO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24800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0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6557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</a:t>
                      </a:r>
                      <a:r>
                        <a:rPr lang="pt-BR" baseline="-25000" dirty="0"/>
                        <a:t>1</a:t>
                      </a:r>
                      <a:r>
                        <a:rPr lang="pt-BR" baseline="0" dirty="0"/>
                        <a:t>V</a:t>
                      </a:r>
                      <a:r>
                        <a:rPr lang="pt-BR" baseline="-25000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393238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88462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47064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64001"/>
                  </a:ext>
                </a:extLst>
              </a:tr>
              <a:tr h="3734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pt-BR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  <a:endParaRPr kumimoji="0" lang="pt-B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98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258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80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 Panosso</dc:creator>
  <cp:lastModifiedBy>Alan Panosso</cp:lastModifiedBy>
  <cp:revision>4</cp:revision>
  <dcterms:created xsi:type="dcterms:W3CDTF">2019-11-07T12:04:18Z</dcterms:created>
  <dcterms:modified xsi:type="dcterms:W3CDTF">2019-11-07T14:00:57Z</dcterms:modified>
</cp:coreProperties>
</file>