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76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6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8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8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9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17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0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4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2173-1230-40EF-83EC-F403A62F568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C74C-29CF-49F3-930D-DE0B042C0D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03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34236"/>
              </p:ext>
            </p:extLst>
          </p:nvPr>
        </p:nvGraphicFramePr>
        <p:xfrm>
          <a:off x="378010" y="894478"/>
          <a:ext cx="9209742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385"/>
                <a:gridCol w="998277"/>
                <a:gridCol w="912385"/>
                <a:gridCol w="912385"/>
                <a:gridCol w="912385"/>
                <a:gridCol w="912385"/>
                <a:gridCol w="912385"/>
                <a:gridCol w="912385"/>
                <a:gridCol w="912385"/>
                <a:gridCol w="9123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3 níveis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4 níveis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5 níveis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1º grau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1º grau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1º grau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Char char="-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82220"/>
              </p:ext>
            </p:extLst>
          </p:nvPr>
        </p:nvGraphicFramePr>
        <p:xfrm>
          <a:off x="378010" y="894478"/>
          <a:ext cx="10258618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688"/>
                <a:gridCol w="1011738"/>
                <a:gridCol w="924688"/>
                <a:gridCol w="924688"/>
                <a:gridCol w="924688"/>
                <a:gridCol w="924688"/>
                <a:gridCol w="924688"/>
                <a:gridCol w="924688"/>
                <a:gridCol w="924688"/>
                <a:gridCol w="924688"/>
                <a:gridCol w="924688"/>
              </a:tblGrid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6 níveis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7 níveis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1º grau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1º grau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5º grau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Char char="-"/>
                      </a:pPr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+7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7/12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21/10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04605"/>
              </p:ext>
            </p:extLst>
          </p:nvPr>
        </p:nvGraphicFramePr>
        <p:xfrm>
          <a:off x="378008" y="894478"/>
          <a:ext cx="808019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0048"/>
                <a:gridCol w="2020048"/>
                <a:gridCol w="2020048"/>
                <a:gridCol w="202004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Totais de Trat. (T</a:t>
                      </a:r>
                      <a:r>
                        <a:rPr lang="pt-BR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1º grau (C</a:t>
                      </a:r>
                      <a:r>
                        <a:rPr lang="pt-BR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1i</a:t>
                      </a: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2º grau (C</a:t>
                      </a:r>
                      <a:r>
                        <a:rPr lang="pt-BR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2i</a:t>
                      </a: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3º grau (C</a:t>
                      </a:r>
                      <a:r>
                        <a:rPr lang="pt-BR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3i</a:t>
                      </a:r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658.1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634.9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617.7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pt-B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1/6</a:t>
                      </a:r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371</Words>
  <Application>Microsoft Office PowerPoint</Application>
  <PresentationFormat>Widescreen</PresentationFormat>
  <Paragraphs>209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Panosso</dc:creator>
  <cp:lastModifiedBy>Alan Panosso</cp:lastModifiedBy>
  <cp:revision>10</cp:revision>
  <dcterms:created xsi:type="dcterms:W3CDTF">2019-11-10T21:23:04Z</dcterms:created>
  <dcterms:modified xsi:type="dcterms:W3CDTF">2019-11-18T23:51:48Z</dcterms:modified>
</cp:coreProperties>
</file>