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58" r:id="rId8"/>
    <p:sldId id="281" r:id="rId9"/>
    <p:sldId id="278" r:id="rId10"/>
    <p:sldId id="279" r:id="rId11"/>
    <p:sldId id="264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Products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 custScaleX="78857" custLinFactNeighborX="-11546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 custLinFactNeighborY="4959"/>
      <dgm:spPr/>
    </dgm:pt>
    <dgm:pt modelId="{C425A8E1-258A-4D4B-9D55-24376C0AB360}" type="pres">
      <dgm:prSet presAssocID="{E39563C5-C199-4F5B-A899-8CC0710341A0}" presName="iconRect" presStyleLbl="node1" presStyleIdx="1" presStyleCnt="4" custLinFactNeighborY="85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 custLinFactNeighborY="4959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 custLinFactNeighborX="-23814"/>
      <dgm:spPr/>
    </dgm:pt>
    <dgm:pt modelId="{41C0BC0F-FFD5-42B5-B952-9316B9364F6F}" type="pres">
      <dgm:prSet presAssocID="{3AA5586A-C40E-4DDA-98A5-6545F36F46AB}" presName="iconRect" presStyleLbl="node1" presStyleIdx="3" presStyleCnt="4" custLinFactNeighborX="-4105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 custLinFactNeighborX="-9370" custLinFactNeighborY="17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2400" b="1" dirty="0"/>
            <a:t>Sensing a Complex Environment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2000" b="1" dirty="0"/>
            <a:t>Connectivity</a:t>
          </a:r>
          <a:endParaRPr lang="en-US" sz="14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2400" b="1" dirty="0"/>
            <a:t>Security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 custScaleX="532328" custScaleY="519987" custLinFactX="200000" custLinFactY="-100000" custLinFactNeighborX="279354" custLinFactNeighborY="-119786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57182" custScaleY="156267" custLinFactNeighborX="-14556" custLinFactNeighborY="-8327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 custScaleX="214321" custScaleY="21947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57436" y="735315"/>
          <a:ext cx="1448122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Products</a:t>
          </a:r>
        </a:p>
      </dsp:txBody>
      <dsp:txXfrm>
        <a:off x="1057436" y="735315"/>
        <a:ext cx="1448122" cy="779074"/>
      </dsp:txXfrm>
    </dsp:sp>
    <dsp:sp modelId="{75512A68-FA50-4392-A441-C6EC352FE606}">
      <dsp:nvSpPr>
        <dsp:cNvPr id="0" name=""/>
        <dsp:cNvSpPr/>
      </dsp:nvSpPr>
      <dsp:spPr>
        <a:xfrm>
          <a:off x="3037566" y="77394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01171" y="937555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983585" y="77394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3983585" y="773949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046171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209788" y="2298348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005649" y="213487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</a:p>
      </dsp:txBody>
      <dsp:txXfrm>
        <a:off x="4005649" y="2134875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38726" y="-116093"/>
          <a:ext cx="3593785" cy="3593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Sensing a Complex Environment</a:t>
          </a:r>
        </a:p>
      </dsp:txBody>
      <dsp:txXfrm>
        <a:off x="2265024" y="410193"/>
        <a:ext cx="2541189" cy="2541135"/>
      </dsp:txXfrm>
    </dsp:sp>
    <dsp:sp modelId="{8A0FF0D8-0AF7-44A4-833E-7EA23A507B5A}">
      <dsp:nvSpPr>
        <dsp:cNvPr id="0" name=""/>
        <dsp:cNvSpPr/>
      </dsp:nvSpPr>
      <dsp:spPr>
        <a:xfrm>
          <a:off x="3789262" y="-279825"/>
          <a:ext cx="399680" cy="3996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842861" y="3210605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563765" y="1342381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5230838" y="1801040"/>
          <a:ext cx="2127612" cy="2078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925070" y="288198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2012755" y="1945250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0" y="4"/>
          <a:ext cx="2296492" cy="22823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Connectivity</a:t>
          </a:r>
          <a:endParaRPr lang="en-US" sz="1400" b="1" kern="1200" dirty="0"/>
        </a:p>
      </dsp:txBody>
      <dsp:txXfrm>
        <a:off x="336313" y="334253"/>
        <a:ext cx="1623866" cy="1613896"/>
      </dsp:txXfrm>
    </dsp:sp>
    <dsp:sp modelId="{2470B0FE-F3CE-48F3-AE82-73016C487D68}">
      <dsp:nvSpPr>
        <dsp:cNvPr id="0" name=""/>
        <dsp:cNvSpPr/>
      </dsp:nvSpPr>
      <dsp:spPr>
        <a:xfrm>
          <a:off x="3384903" y="300793"/>
          <a:ext cx="399680" cy="3996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339907" y="1989724"/>
          <a:ext cx="1548468" cy="1585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494055" y="-559464"/>
          <a:ext cx="2270792" cy="22700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Security</a:t>
          </a:r>
          <a:endParaRPr lang="en-US" sz="1200" b="1" kern="1200" dirty="0"/>
        </a:p>
      </dsp:txBody>
      <dsp:txXfrm>
        <a:off x="5826605" y="-227020"/>
        <a:ext cx="1605692" cy="1605179"/>
      </dsp:txXfrm>
    </dsp:sp>
    <dsp:sp modelId="{0DF8FB3E-B0B0-40D8-B039-0C7B496BBA97}">
      <dsp:nvSpPr>
        <dsp:cNvPr id="0" name=""/>
        <dsp:cNvSpPr/>
      </dsp:nvSpPr>
      <dsp:spPr>
        <a:xfrm>
          <a:off x="5049126" y="853704"/>
          <a:ext cx="399680" cy="3996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478195" y="3281136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364184" y="2868867"/>
          <a:ext cx="289400" cy="28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5.png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b="1" cap="none" dirty="0"/>
              <a:t>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Innovating A Smarter Way Of Living</a:t>
            </a:r>
          </a:p>
          <a:p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Presenter: Arpan Pal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613" y="3617055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cap="none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E49E-B239-42C6-97EF-C5F99BD4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98" y="863483"/>
            <a:ext cx="10131425" cy="1151467"/>
          </a:xfrm>
        </p:spPr>
        <p:txBody>
          <a:bodyPr>
            <a:normAutofit/>
          </a:bodyPr>
          <a:lstStyle/>
          <a:p>
            <a:r>
              <a:rPr lang="en-IN" sz="4900" b="1" cap="none" dirty="0"/>
              <a:t>Contents</a:t>
            </a:r>
            <a:endParaRPr lang="en-IN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0CC3-A03A-4085-AA5B-97D4E16F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698" y="2067895"/>
            <a:ext cx="4993782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Background of IoT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What is IoT?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do we need it?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Today’s world of Automation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627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DB475-A26E-4ED2-ACC6-D3A4CDFB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204416"/>
            <a:ext cx="11449319" cy="6437099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422457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8" y="1041099"/>
            <a:ext cx="4793163" cy="145626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What is IoT?</a:t>
            </a:r>
            <a:endParaRPr lang="ru-RU" sz="4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90663"/>
              </p:ext>
            </p:extLst>
          </p:nvPr>
        </p:nvGraphicFramePr>
        <p:xfrm>
          <a:off x="593355" y="2070273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065A752-6059-410B-834F-2448914844C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86" r="11444"/>
          <a:stretch/>
        </p:blipFill>
        <p:spPr>
          <a:xfrm>
            <a:off x="6781051" y="-167"/>
            <a:ext cx="5410949" cy="38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1903-3AC9-45D8-9116-9D743195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1272802"/>
            <a:ext cx="8152328" cy="4312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How many of you would love to</a:t>
            </a:r>
          </a:p>
          <a:p>
            <a:pPr marL="0" indent="0" algn="ctr">
              <a:buNone/>
            </a:pPr>
            <a:r>
              <a:rPr lang="en-IN" sz="4800" dirty="0"/>
              <a:t>control your </a:t>
            </a:r>
          </a:p>
          <a:p>
            <a:pPr marL="0" indent="0" algn="ctr">
              <a:buNone/>
            </a:pPr>
            <a:r>
              <a:rPr lang="en-IN" sz="4800" dirty="0"/>
              <a:t>ROOM APPLIANCES</a:t>
            </a:r>
          </a:p>
          <a:p>
            <a:pPr marL="0" indent="0" algn="ctr">
              <a:buNone/>
            </a:pPr>
            <a:r>
              <a:rPr lang="en-IN" sz="4800" dirty="0"/>
              <a:t>from your phone?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85730-E55D-41AC-AE49-D0443D981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"/>
          <a:stretch/>
        </p:blipFill>
        <p:spPr>
          <a:xfrm>
            <a:off x="8770513" y="0"/>
            <a:ext cx="34214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DE4-3C83-40E4-9D10-0762C74A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1014675"/>
            <a:ext cx="10131425" cy="1456267"/>
          </a:xfrm>
        </p:spPr>
        <p:txBody>
          <a:bodyPr/>
          <a:lstStyle/>
          <a:p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Why do we need IoT?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D41-0D3D-4B30-B850-581A139C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0" y="1742809"/>
            <a:ext cx="5410199" cy="391530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are lazy</a:t>
            </a:r>
          </a:p>
          <a:p>
            <a:endParaRPr lang="en-IN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want to AUTOMATE most of the things</a:t>
            </a:r>
          </a:p>
          <a:p>
            <a:endParaRPr lang="en-IN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want to control everything REMOTELY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1A706-CF61-4879-943D-E1BB1115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29" y="511515"/>
            <a:ext cx="5834970" cy="58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4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DE4-3C83-40E4-9D10-0762C74A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5726"/>
            <a:ext cx="10131425" cy="1456267"/>
          </a:xfrm>
        </p:spPr>
        <p:txBody>
          <a:bodyPr/>
          <a:lstStyle/>
          <a:p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Today’s World of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D41-0D3D-4B30-B850-581A139C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2809"/>
            <a:ext cx="2971799" cy="391530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Connecting sensors to every objects around us.</a:t>
            </a:r>
          </a:p>
          <a:p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Every device has it’s own unique ID in the network.</a:t>
            </a:r>
          </a:p>
          <a:p>
            <a:endParaRPr lang="en-IN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among these smart devices reduces human intervention.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6163-AC86-468F-BBE8-7CB60B6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24" y="1609725"/>
            <a:ext cx="7572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696783"/>
              </p:ext>
            </p:extLst>
          </p:nvPr>
        </p:nvGraphicFramePr>
        <p:xfrm>
          <a:off x="2569323" y="2191658"/>
          <a:ext cx="7764848" cy="419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85997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9BED0-0895-4A9E-921A-BC4A7268C08C}"/>
              </a:ext>
            </a:extLst>
          </p:cNvPr>
          <p:cNvSpPr txBox="1"/>
          <p:nvPr/>
        </p:nvSpPr>
        <p:spPr>
          <a:xfrm>
            <a:off x="3312887" y="4794823"/>
            <a:ext cx="94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FD528-C352-4B91-B761-6906604FCCFA}"/>
              </a:ext>
            </a:extLst>
          </p:cNvPr>
          <p:cNvSpPr txBox="1"/>
          <p:nvPr/>
        </p:nvSpPr>
        <p:spPr>
          <a:xfrm>
            <a:off x="8344972" y="4703948"/>
            <a:ext cx="107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D387-890C-42DA-84C3-C219493C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1718-E7CC-44C6-AEF5-5BE6858C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8393805" cy="3649134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Internet of Things is the concept in which the virtual world of information technology connected to the real world of things</a:t>
            </a:r>
          </a:p>
          <a:p>
            <a:endParaRPr lang="en-GB" dirty="0"/>
          </a:p>
          <a:p>
            <a:r>
              <a:rPr lang="en-GB" dirty="0"/>
              <a:t>The goal behind the Internet of things is to have devices that self report in real-time. </a:t>
            </a:r>
          </a:p>
          <a:p>
            <a:endParaRPr lang="en-GB" dirty="0"/>
          </a:p>
          <a:p>
            <a:r>
              <a:rPr lang="en-GB" dirty="0"/>
              <a:t>Improving efficiency and bringing important information to the surface more quickly than a system depending on human intervention.</a:t>
            </a:r>
          </a:p>
          <a:p>
            <a:endParaRPr lang="en-GB" dirty="0"/>
          </a:p>
          <a:p>
            <a:r>
              <a:rPr lang="en-GB" dirty="0"/>
              <a:t>The technologies of Internet of things such as RFID and Sensor make our life become better and more comfortable.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7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281</TotalTime>
  <Words>209</Words>
  <Application>Microsoft Office PowerPoint</Application>
  <PresentationFormat>Widescreen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Internet of Things</vt:lpstr>
      <vt:lpstr>Contents</vt:lpstr>
      <vt:lpstr>PowerPoint Presentation</vt:lpstr>
      <vt:lpstr>What is IoT?</vt:lpstr>
      <vt:lpstr>PowerPoint Presentation</vt:lpstr>
      <vt:lpstr>Why do we need IoT?</vt:lpstr>
      <vt:lpstr>Today’s World of Automation</vt:lpstr>
      <vt:lpstr>Challenges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Arpan Pal</dc:creator>
  <cp:lastModifiedBy>Arpan Pal</cp:lastModifiedBy>
  <cp:revision>20</cp:revision>
  <dcterms:created xsi:type="dcterms:W3CDTF">2021-06-11T06:54:11Z</dcterms:created>
  <dcterms:modified xsi:type="dcterms:W3CDTF">2021-06-11T11:36:08Z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