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11" autoAdjust="0"/>
  </p:normalViewPr>
  <p:slideViewPr>
    <p:cSldViewPr>
      <p:cViewPr>
        <p:scale>
          <a:sx n="100" d="100"/>
          <a:sy n="100" d="100"/>
        </p:scale>
        <p:origin x="-762" y="-4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82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8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529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645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333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09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614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98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40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22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09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37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28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76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23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34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931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3950" y="4021073"/>
            <a:ext cx="190500" cy="188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6775" y="0"/>
            <a:ext cx="1407795" cy="2708275"/>
            <a:chOff x="866775" y="0"/>
            <a:chExt cx="1407795" cy="2708275"/>
          </a:xfrm>
        </p:grpSpPr>
        <p:sp>
          <p:nvSpPr>
            <p:cNvPr id="4" name="object 4"/>
            <p:cNvSpPr/>
            <p:nvPr/>
          </p:nvSpPr>
          <p:spPr>
            <a:xfrm>
              <a:off x="938212" y="0"/>
              <a:ext cx="1335944" cy="2708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6775" y="4825"/>
              <a:ext cx="238125" cy="1089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398"/>
            <a:ext cx="523875" cy="4662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1975" y="5480050"/>
            <a:ext cx="514350" cy="13731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5325" y="4825"/>
            <a:ext cx="385762" cy="1739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881498"/>
            <a:ext cx="442912" cy="19574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5312" y="4825"/>
            <a:ext cx="814387" cy="40257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04825" y="9525"/>
            <a:ext cx="1793239" cy="6848475"/>
            <a:chOff x="504825" y="9525"/>
            <a:chExt cx="1793239" cy="6848475"/>
          </a:xfrm>
        </p:grpSpPr>
        <p:sp>
          <p:nvSpPr>
            <p:cNvPr id="12" name="object 12"/>
            <p:cNvSpPr/>
            <p:nvPr/>
          </p:nvSpPr>
          <p:spPr>
            <a:xfrm>
              <a:off x="1319275" y="4867275"/>
              <a:ext cx="978630" cy="199072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4825" y="9525"/>
              <a:ext cx="833501" cy="683418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5326" y="1065657"/>
            <a:ext cx="11115674" cy="141615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indent="337820">
              <a:lnSpc>
                <a:spcPct val="90000"/>
              </a:lnSpc>
              <a:spcBef>
                <a:spcPts val="675"/>
              </a:spcBef>
            </a:pPr>
            <a:r>
              <a:rPr sz="4800" b="1" spc="-5" dirty="0">
                <a:solidFill>
                  <a:srgbClr val="FF0000"/>
                </a:solidFill>
                <a:latin typeface="Arial"/>
                <a:cs typeface="Arial"/>
              </a:rPr>
              <a:t>ONLINE</a:t>
            </a:r>
            <a:r>
              <a:rPr sz="48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FF0000"/>
                </a:solidFill>
                <a:latin typeface="Arial"/>
                <a:cs typeface="Arial"/>
              </a:rPr>
              <a:t>HOTEL </a:t>
            </a:r>
            <a:r>
              <a:rPr sz="4800" b="1" dirty="0">
                <a:solidFill>
                  <a:srgbClr val="FF0000"/>
                </a:solidFill>
                <a:latin typeface="Arial"/>
                <a:cs typeface="Arial"/>
              </a:rPr>
              <a:t>MANAGEMENT  </a:t>
            </a:r>
            <a:r>
              <a:rPr lang="en-US" sz="4800" b="1" dirty="0">
                <a:solidFill>
                  <a:srgbClr val="FF0000"/>
                </a:solidFill>
                <a:latin typeface="Arial"/>
                <a:cs typeface="Arial"/>
              </a:rPr>
              <a:t>						</a:t>
            </a:r>
            <a:r>
              <a:rPr sz="4800" b="1" dirty="0">
                <a:solidFill>
                  <a:srgbClr val="FF0000"/>
                </a:solidFill>
                <a:latin typeface="Arial"/>
                <a:cs typeface="Arial"/>
              </a:rPr>
              <a:t>SYSTEM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145" y="386841"/>
            <a:ext cx="69189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latin typeface="Times New Roman"/>
                <a:cs typeface="Times New Roman"/>
              </a:rPr>
              <a:t>DESIGN</a:t>
            </a:r>
            <a:r>
              <a:rPr sz="4800" b="1" spc="-25" dirty="0">
                <a:latin typeface="Times New Roman"/>
                <a:cs typeface="Times New Roman"/>
              </a:rPr>
              <a:t> </a:t>
            </a:r>
            <a:r>
              <a:rPr sz="4800" b="1" spc="-5" dirty="0">
                <a:latin typeface="Times New Roman"/>
                <a:cs typeface="Times New Roman"/>
              </a:rPr>
              <a:t>CONSTRAINTS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216" y="1741754"/>
            <a:ext cx="4225925" cy="333502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429895">
              <a:lnSpc>
                <a:spcPct val="100000"/>
              </a:lnSpc>
              <a:spcBef>
                <a:spcPts val="810"/>
              </a:spcBef>
            </a:pPr>
            <a:r>
              <a:rPr sz="2400" spc="-40" dirty="0">
                <a:solidFill>
                  <a:srgbClr val="C00000"/>
                </a:solidFill>
                <a:latin typeface="Times New Roman"/>
                <a:cs typeface="Times New Roman"/>
              </a:rPr>
              <a:t>SOFTWARE</a:t>
            </a:r>
            <a:r>
              <a:rPr sz="24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CONSTRAINTS</a:t>
            </a:r>
            <a:endParaRPr sz="2400">
              <a:latin typeface="Times New Roman"/>
              <a:cs typeface="Times New Roman"/>
            </a:endParaRPr>
          </a:p>
          <a:p>
            <a:pPr marL="241300" marR="622935" indent="-228600">
              <a:lnSpc>
                <a:spcPct val="120700"/>
              </a:lnSpc>
              <a:spcBef>
                <a:spcPts val="140"/>
              </a:spcBef>
              <a:buSzPct val="120833"/>
              <a:buFont typeface="Wingdings"/>
              <a:buChar char=""/>
              <a:tabLst>
                <a:tab pos="316230" algn="l"/>
                <a:tab pos="344170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400" spc="-27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TING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SY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TEM	–  WINDOWS/LINUX</a:t>
            </a:r>
            <a:endParaRPr sz="2400">
              <a:latin typeface="Times New Roman"/>
              <a:cs typeface="Times New Roman"/>
            </a:endParaRPr>
          </a:p>
          <a:p>
            <a:pPr marL="315595" indent="-303530">
              <a:lnSpc>
                <a:spcPct val="100000"/>
              </a:lnSpc>
              <a:spcBef>
                <a:spcPts val="1275"/>
              </a:spcBef>
              <a:buSzPct val="120833"/>
              <a:buFont typeface="Wingdings"/>
              <a:buChar char=""/>
              <a:tabLst>
                <a:tab pos="316230" algn="l"/>
              </a:tabLst>
            </a:pP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DATABASE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MYSQL</a:t>
            </a:r>
            <a:endParaRPr sz="2400">
              <a:latin typeface="Times New Roman"/>
              <a:cs typeface="Times New Roman"/>
            </a:endParaRPr>
          </a:p>
          <a:p>
            <a:pPr marL="315595" indent="-303530">
              <a:lnSpc>
                <a:spcPct val="100000"/>
              </a:lnSpc>
              <a:spcBef>
                <a:spcPts val="1140"/>
              </a:spcBef>
              <a:buSzPct val="120833"/>
              <a:buFont typeface="Wingdings"/>
              <a:buChar char=""/>
              <a:tabLst>
                <a:tab pos="316230" algn="l"/>
              </a:tabLst>
            </a:pP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PLATFORM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4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PHP</a:t>
            </a:r>
            <a:endParaRPr sz="2400">
              <a:latin typeface="Times New Roman"/>
              <a:cs typeface="Times New Roman"/>
            </a:endParaRPr>
          </a:p>
          <a:p>
            <a:pPr marL="315595" indent="-303530">
              <a:lnSpc>
                <a:spcPct val="100000"/>
              </a:lnSpc>
              <a:spcBef>
                <a:spcPts val="1140"/>
              </a:spcBef>
              <a:buSzPct val="120833"/>
              <a:buFont typeface="Wingdings"/>
              <a:buChar char=""/>
              <a:tabLst>
                <a:tab pos="316230" algn="l"/>
              </a:tabLst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WEB 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SERVER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XAMPP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3851" y="1754256"/>
            <a:ext cx="4211320" cy="329247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730"/>
              </a:spcBef>
            </a:pPr>
            <a:r>
              <a:rPr sz="2200" spc="-15" dirty="0">
                <a:solidFill>
                  <a:srgbClr val="C00000"/>
                </a:solidFill>
                <a:latin typeface="Arial"/>
                <a:cs typeface="Arial"/>
              </a:rPr>
              <a:t>HARDWARE</a:t>
            </a:r>
            <a:r>
              <a:rPr sz="22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Arial"/>
                <a:cs typeface="Arial"/>
              </a:rPr>
              <a:t>CONSTRAINTS</a:t>
            </a:r>
            <a:endParaRPr sz="2200">
              <a:latin typeface="Arial"/>
              <a:cs typeface="Arial"/>
            </a:endParaRPr>
          </a:p>
          <a:p>
            <a:pPr marL="241300" marR="5080" indent="-228600">
              <a:lnSpc>
                <a:spcPct val="120700"/>
              </a:lnSpc>
              <a:spcBef>
                <a:spcPts val="125"/>
              </a:spcBef>
              <a:buSzPct val="120833"/>
              <a:buFont typeface="Wingdings"/>
              <a:buChar char=""/>
              <a:tabLst>
                <a:tab pos="316230" algn="l"/>
                <a:tab pos="22129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PROCESSOR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– INTEL</a:t>
            </a:r>
            <a:r>
              <a:rPr sz="2400" spc="-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CORE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i3(2.30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GHz)</a:t>
            </a:r>
            <a:endParaRPr sz="2400">
              <a:latin typeface="Times New Roman"/>
              <a:cs typeface="Times New Roman"/>
            </a:endParaRPr>
          </a:p>
          <a:p>
            <a:pPr marL="316230" indent="-303530">
              <a:lnSpc>
                <a:spcPct val="100000"/>
              </a:lnSpc>
              <a:spcBef>
                <a:spcPts val="1270"/>
              </a:spcBef>
              <a:buSzPct val="120833"/>
              <a:buFont typeface="Wingdings"/>
              <a:buChar char=""/>
              <a:tabLst>
                <a:tab pos="316230" algn="l"/>
                <a:tab pos="116141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RAM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– 1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GB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RAM</a:t>
            </a:r>
            <a:endParaRPr sz="2400">
              <a:latin typeface="Times New Roman"/>
              <a:cs typeface="Times New Roman"/>
            </a:endParaRPr>
          </a:p>
          <a:p>
            <a:pPr marL="316230" indent="-303530">
              <a:lnSpc>
                <a:spcPct val="100000"/>
              </a:lnSpc>
              <a:spcBef>
                <a:spcPts val="1145"/>
              </a:spcBef>
              <a:buSzPct val="120833"/>
              <a:buFont typeface="Wingdings"/>
              <a:buChar char=""/>
              <a:tabLst>
                <a:tab pos="31623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HARD DISK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– 250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GB HDD</a:t>
            </a:r>
            <a:endParaRPr sz="2400">
              <a:latin typeface="Times New Roman"/>
              <a:cs typeface="Times New Roman"/>
            </a:endParaRPr>
          </a:p>
          <a:p>
            <a:pPr marL="316230" indent="-303530">
              <a:lnSpc>
                <a:spcPct val="100000"/>
              </a:lnSpc>
              <a:spcBef>
                <a:spcPts val="1140"/>
              </a:spcBef>
              <a:buSzPct val="120833"/>
              <a:buFont typeface="Wingdings"/>
              <a:buChar char=""/>
              <a:tabLst>
                <a:tab pos="31623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LCD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MONITOR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3950" y="4021073"/>
            <a:ext cx="190500" cy="188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66775" y="0"/>
            <a:ext cx="1407795" cy="2708275"/>
            <a:chOff x="866775" y="0"/>
            <a:chExt cx="1407795" cy="2708275"/>
          </a:xfrm>
        </p:grpSpPr>
        <p:sp>
          <p:nvSpPr>
            <p:cNvPr id="5" name="object 5"/>
            <p:cNvSpPr/>
            <p:nvPr/>
          </p:nvSpPr>
          <p:spPr>
            <a:xfrm>
              <a:off x="938212" y="0"/>
              <a:ext cx="1335944" cy="2708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6775" y="4825"/>
              <a:ext cx="238125" cy="10890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9398"/>
            <a:ext cx="523875" cy="46625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1975" y="5480050"/>
            <a:ext cx="514350" cy="13731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5325" y="4825"/>
            <a:ext cx="385762" cy="1739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881498"/>
            <a:ext cx="442912" cy="19574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312" y="4825"/>
            <a:ext cx="814387" cy="40257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04825" y="9525"/>
            <a:ext cx="1793239" cy="6848475"/>
            <a:chOff x="504825" y="9525"/>
            <a:chExt cx="1793239" cy="6848475"/>
          </a:xfrm>
        </p:grpSpPr>
        <p:sp>
          <p:nvSpPr>
            <p:cNvPr id="13" name="object 13"/>
            <p:cNvSpPr/>
            <p:nvPr/>
          </p:nvSpPr>
          <p:spPr>
            <a:xfrm>
              <a:off x="1319275" y="4867275"/>
              <a:ext cx="978630" cy="199072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4825" y="9525"/>
              <a:ext cx="833501" cy="683418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245990" y="985520"/>
            <a:ext cx="4762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latin typeface="Times New Roman"/>
                <a:cs typeface="Times New Roman"/>
              </a:rPr>
              <a:t>UML</a:t>
            </a:r>
            <a:r>
              <a:rPr sz="4800" spc="-26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DIAGRAMS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737870" algn="l"/>
                <a:tab pos="2350135" algn="l"/>
                <a:tab pos="2920365" algn="l"/>
                <a:tab pos="4569460" algn="l"/>
                <a:tab pos="6072505" algn="l"/>
                <a:tab pos="6627495" algn="l"/>
                <a:tab pos="7527925" algn="l"/>
                <a:tab pos="8082915" algn="l"/>
              </a:tabLst>
            </a:pPr>
            <a:r>
              <a:rPr dirty="0"/>
              <a:t>THE	A</a:t>
            </a:r>
            <a:r>
              <a:rPr spc="-40" dirty="0"/>
              <a:t>R</a:t>
            </a:r>
            <a:r>
              <a:rPr dirty="0"/>
              <a:t>TI</a:t>
            </a:r>
            <a:r>
              <a:rPr spc="-105" dirty="0"/>
              <a:t>F</a:t>
            </a:r>
            <a:r>
              <a:rPr dirty="0"/>
              <a:t>ACTS	OF	SOFT</a:t>
            </a:r>
            <a:r>
              <a:rPr spc="-75" dirty="0"/>
              <a:t>W</a:t>
            </a:r>
            <a:r>
              <a:rPr dirty="0"/>
              <a:t>ARE	S</a:t>
            </a:r>
            <a:r>
              <a:rPr spc="-10" dirty="0"/>
              <a:t>Y</a:t>
            </a:r>
            <a:r>
              <a:rPr spc="5" dirty="0"/>
              <a:t>S</a:t>
            </a:r>
            <a:r>
              <a:rPr dirty="0"/>
              <a:t>TE</a:t>
            </a:r>
            <a:r>
              <a:rPr spc="-10" dirty="0"/>
              <a:t>M</a:t>
            </a:r>
            <a:r>
              <a:rPr dirty="0"/>
              <a:t>S,	</a:t>
            </a:r>
            <a:r>
              <a:rPr spc="-5" dirty="0"/>
              <a:t>A</a:t>
            </a:r>
            <a:r>
              <a:rPr dirty="0"/>
              <a:t>S	WELL	</a:t>
            </a:r>
            <a:r>
              <a:rPr spc="-5" dirty="0"/>
              <a:t>A</a:t>
            </a:r>
            <a:r>
              <a:rPr dirty="0"/>
              <a:t>S	FOR  BUSINESS MODELING AND OTHER </a:t>
            </a:r>
            <a:r>
              <a:rPr spc="-5" dirty="0"/>
              <a:t>NON-SOFTWARE</a:t>
            </a:r>
            <a:r>
              <a:rPr spc="-190" dirty="0"/>
              <a:t> </a:t>
            </a:r>
            <a:r>
              <a:rPr spc="-5" dirty="0"/>
              <a:t>SYSTEMS</a:t>
            </a:r>
          </a:p>
          <a:p>
            <a:pPr marL="262255" indent="-250190">
              <a:lnSpc>
                <a:spcPct val="100000"/>
              </a:lnSpc>
              <a:spcBef>
                <a:spcPts val="1695"/>
              </a:spcBef>
              <a:buSzPct val="120000"/>
              <a:buFont typeface="Wingdings"/>
              <a:buChar char=""/>
              <a:tabLst>
                <a:tab pos="262890" algn="l"/>
                <a:tab pos="2271395" algn="l"/>
              </a:tabLst>
            </a:pPr>
            <a:r>
              <a:rPr dirty="0"/>
              <a:t>THE</a:t>
            </a:r>
            <a:r>
              <a:rPr spc="-10" dirty="0"/>
              <a:t> </a:t>
            </a:r>
            <a:r>
              <a:rPr dirty="0"/>
              <a:t>UML</a:t>
            </a:r>
            <a:r>
              <a:rPr spc="-70" dirty="0"/>
              <a:t> </a:t>
            </a:r>
            <a:r>
              <a:rPr dirty="0"/>
              <a:t>USES	GRAPHICAL </a:t>
            </a:r>
            <a:r>
              <a:rPr spc="-30" dirty="0"/>
              <a:t>NOTATIONS </a:t>
            </a:r>
            <a:r>
              <a:rPr spc="-20" dirty="0"/>
              <a:t>TO </a:t>
            </a:r>
            <a:r>
              <a:rPr spc="-5" dirty="0"/>
              <a:t>EXPRESS </a:t>
            </a:r>
            <a:r>
              <a:rPr dirty="0"/>
              <a:t>THE</a:t>
            </a:r>
            <a:r>
              <a:rPr spc="-155" dirty="0"/>
              <a:t> </a:t>
            </a:r>
            <a:r>
              <a:rPr dirty="0"/>
              <a:t>DESIGN</a:t>
            </a: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/>
              <a:t>OF </a:t>
            </a:r>
            <a:r>
              <a:rPr spc="-10" dirty="0"/>
              <a:t>SOFTWARE</a:t>
            </a:r>
            <a:r>
              <a:rPr spc="-45" dirty="0"/>
              <a:t> </a:t>
            </a:r>
            <a:r>
              <a:rPr dirty="0"/>
              <a:t>PROJECTS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55419" y="1900529"/>
            <a:ext cx="8648700" cy="9398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62255" indent="-250190">
              <a:lnSpc>
                <a:spcPct val="100000"/>
              </a:lnSpc>
              <a:spcBef>
                <a:spcPts val="800"/>
              </a:spcBef>
              <a:buSzPct val="120000"/>
              <a:buFont typeface="Wingdings"/>
              <a:buChar char=""/>
              <a:tabLst>
                <a:tab pos="262890" algn="l"/>
                <a:tab pos="1265555" algn="l"/>
                <a:tab pos="2776855" algn="l"/>
                <a:tab pos="4625975" algn="l"/>
                <a:tab pos="6532880" algn="l"/>
                <a:tab pos="7732395" algn="l"/>
                <a:tab pos="84658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	U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ED	M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DELING	LANG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AGE	(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L)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	A</a:t>
            </a:r>
            <a:endParaRPr sz="2000">
              <a:latin typeface="Arial"/>
              <a:cs typeface="Arial"/>
            </a:endParaRPr>
          </a:p>
          <a:p>
            <a:pPr marR="18415" algn="r">
              <a:lnSpc>
                <a:spcPct val="100000"/>
              </a:lnSpc>
              <a:spcBef>
                <a:spcPts val="1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55419" y="2357729"/>
            <a:ext cx="863346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4033520" algn="l"/>
              </a:tabLst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STANDARD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1814195" algn="l"/>
                <a:tab pos="3658235" algn="l"/>
                <a:tab pos="5967730" algn="l"/>
                <a:tab pos="66973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ECIFY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NG,	V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SUAL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ZING,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ONS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CTI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G,	AND	DO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MENT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53568" y="2086138"/>
            <a:ext cx="1352550" cy="431800"/>
            <a:chOff x="7153568" y="2086138"/>
            <a:chExt cx="1352550" cy="431800"/>
          </a:xfrm>
        </p:grpSpPr>
        <p:sp>
          <p:nvSpPr>
            <p:cNvPr id="3" name="object 3"/>
            <p:cNvSpPr/>
            <p:nvPr/>
          </p:nvSpPr>
          <p:spPr>
            <a:xfrm>
              <a:off x="7158966" y="2091535"/>
              <a:ext cx="1341755" cy="421005"/>
            </a:xfrm>
            <a:custGeom>
              <a:avLst/>
              <a:gdLst/>
              <a:ahLst/>
              <a:cxnLst/>
              <a:rect l="l" t="t" r="r" b="b"/>
              <a:pathLst>
                <a:path w="1341754" h="421005">
                  <a:moveTo>
                    <a:pt x="670897" y="0"/>
                  </a:moveTo>
                  <a:lnTo>
                    <a:pt x="602845" y="1015"/>
                  </a:lnTo>
                  <a:lnTo>
                    <a:pt x="536634" y="4004"/>
                  </a:lnTo>
                  <a:lnTo>
                    <a:pt x="472617" y="8882"/>
                  </a:lnTo>
                  <a:lnTo>
                    <a:pt x="411144" y="15564"/>
                  </a:lnTo>
                  <a:lnTo>
                    <a:pt x="352568" y="23963"/>
                  </a:lnTo>
                  <a:lnTo>
                    <a:pt x="297241" y="33996"/>
                  </a:lnTo>
                  <a:lnTo>
                    <a:pt x="245513" y="45576"/>
                  </a:lnTo>
                  <a:lnTo>
                    <a:pt x="197737" y="58618"/>
                  </a:lnTo>
                  <a:lnTo>
                    <a:pt x="154265" y="73038"/>
                  </a:lnTo>
                  <a:lnTo>
                    <a:pt x="115448" y="88749"/>
                  </a:lnTo>
                  <a:lnTo>
                    <a:pt x="53186" y="123707"/>
                  </a:lnTo>
                  <a:lnTo>
                    <a:pt x="13765" y="162809"/>
                  </a:lnTo>
                  <a:lnTo>
                    <a:pt x="0" y="205373"/>
                  </a:lnTo>
                  <a:lnTo>
                    <a:pt x="3499" y="227155"/>
                  </a:lnTo>
                  <a:lnTo>
                    <a:pt x="30444" y="268864"/>
                  </a:lnTo>
                  <a:lnTo>
                    <a:pt x="81637" y="307340"/>
                  </a:lnTo>
                  <a:lnTo>
                    <a:pt x="115448" y="325082"/>
                  </a:lnTo>
                  <a:lnTo>
                    <a:pt x="154265" y="341673"/>
                  </a:lnTo>
                  <a:lnTo>
                    <a:pt x="197737" y="357002"/>
                  </a:lnTo>
                  <a:lnTo>
                    <a:pt x="245513" y="370954"/>
                  </a:lnTo>
                  <a:lnTo>
                    <a:pt x="297241" y="383414"/>
                  </a:lnTo>
                  <a:lnTo>
                    <a:pt x="352568" y="394270"/>
                  </a:lnTo>
                  <a:lnTo>
                    <a:pt x="411144" y="403407"/>
                  </a:lnTo>
                  <a:lnTo>
                    <a:pt x="472617" y="410712"/>
                  </a:lnTo>
                  <a:lnTo>
                    <a:pt x="536634" y="416070"/>
                  </a:lnTo>
                  <a:lnTo>
                    <a:pt x="602845" y="419369"/>
                  </a:lnTo>
                  <a:lnTo>
                    <a:pt x="670897" y="420494"/>
                  </a:lnTo>
                  <a:lnTo>
                    <a:pt x="738859" y="419369"/>
                  </a:lnTo>
                  <a:lnTo>
                    <a:pt x="804998" y="416070"/>
                  </a:lnTo>
                  <a:lnTo>
                    <a:pt x="868962" y="410712"/>
                  </a:lnTo>
                  <a:lnTo>
                    <a:pt x="930396" y="403407"/>
                  </a:lnTo>
                  <a:lnTo>
                    <a:pt x="988947" y="394270"/>
                  </a:lnTo>
                  <a:lnTo>
                    <a:pt x="1044261" y="383414"/>
                  </a:lnTo>
                  <a:lnTo>
                    <a:pt x="1095986" y="370954"/>
                  </a:lnTo>
                  <a:lnTo>
                    <a:pt x="1143767" y="357002"/>
                  </a:lnTo>
                  <a:lnTo>
                    <a:pt x="1187250" y="341673"/>
                  </a:lnTo>
                  <a:lnTo>
                    <a:pt x="1226083" y="325082"/>
                  </a:lnTo>
                  <a:lnTo>
                    <a:pt x="1259912" y="307340"/>
                  </a:lnTo>
                  <a:lnTo>
                    <a:pt x="1311142" y="268864"/>
                  </a:lnTo>
                  <a:lnTo>
                    <a:pt x="1338112" y="227155"/>
                  </a:lnTo>
                  <a:lnTo>
                    <a:pt x="1341616" y="205373"/>
                  </a:lnTo>
                  <a:lnTo>
                    <a:pt x="1338112" y="183701"/>
                  </a:lnTo>
                  <a:lnTo>
                    <a:pt x="1311142" y="142782"/>
                  </a:lnTo>
                  <a:lnTo>
                    <a:pt x="1259912" y="105667"/>
                  </a:lnTo>
                  <a:lnTo>
                    <a:pt x="1187250" y="73038"/>
                  </a:lnTo>
                  <a:lnTo>
                    <a:pt x="1143767" y="58618"/>
                  </a:lnTo>
                  <a:lnTo>
                    <a:pt x="1095986" y="45576"/>
                  </a:lnTo>
                  <a:lnTo>
                    <a:pt x="1044261" y="33996"/>
                  </a:lnTo>
                  <a:lnTo>
                    <a:pt x="988947" y="23963"/>
                  </a:lnTo>
                  <a:lnTo>
                    <a:pt x="930396" y="15564"/>
                  </a:lnTo>
                  <a:lnTo>
                    <a:pt x="868962" y="8882"/>
                  </a:lnTo>
                  <a:lnTo>
                    <a:pt x="804998" y="4004"/>
                  </a:lnTo>
                  <a:lnTo>
                    <a:pt x="738859" y="1015"/>
                  </a:lnTo>
                  <a:lnTo>
                    <a:pt x="670897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7158966" y="2091535"/>
              <a:ext cx="1341755" cy="421005"/>
            </a:xfrm>
            <a:custGeom>
              <a:avLst/>
              <a:gdLst/>
              <a:ahLst/>
              <a:cxnLst/>
              <a:rect l="l" t="t" r="r" b="b"/>
              <a:pathLst>
                <a:path w="1341754" h="421005">
                  <a:moveTo>
                    <a:pt x="0" y="205373"/>
                  </a:moveTo>
                  <a:lnTo>
                    <a:pt x="13765" y="248357"/>
                  </a:lnTo>
                  <a:lnTo>
                    <a:pt x="53186" y="288563"/>
                  </a:lnTo>
                  <a:lnTo>
                    <a:pt x="115448" y="325082"/>
                  </a:lnTo>
                  <a:lnTo>
                    <a:pt x="154265" y="341673"/>
                  </a:lnTo>
                  <a:lnTo>
                    <a:pt x="197737" y="357002"/>
                  </a:lnTo>
                  <a:lnTo>
                    <a:pt x="245513" y="370954"/>
                  </a:lnTo>
                  <a:lnTo>
                    <a:pt x="297241" y="383414"/>
                  </a:lnTo>
                  <a:lnTo>
                    <a:pt x="352568" y="394270"/>
                  </a:lnTo>
                  <a:lnTo>
                    <a:pt x="411144" y="403407"/>
                  </a:lnTo>
                  <a:lnTo>
                    <a:pt x="472617" y="410712"/>
                  </a:lnTo>
                  <a:lnTo>
                    <a:pt x="536634" y="416070"/>
                  </a:lnTo>
                  <a:lnTo>
                    <a:pt x="602845" y="419369"/>
                  </a:lnTo>
                  <a:lnTo>
                    <a:pt x="670897" y="420494"/>
                  </a:lnTo>
                  <a:lnTo>
                    <a:pt x="738859" y="419369"/>
                  </a:lnTo>
                  <a:lnTo>
                    <a:pt x="804998" y="416070"/>
                  </a:lnTo>
                  <a:lnTo>
                    <a:pt x="868962" y="410712"/>
                  </a:lnTo>
                  <a:lnTo>
                    <a:pt x="930396" y="403407"/>
                  </a:lnTo>
                  <a:lnTo>
                    <a:pt x="988947" y="394270"/>
                  </a:lnTo>
                  <a:lnTo>
                    <a:pt x="1044261" y="383414"/>
                  </a:lnTo>
                  <a:lnTo>
                    <a:pt x="1095986" y="370954"/>
                  </a:lnTo>
                  <a:lnTo>
                    <a:pt x="1143767" y="357002"/>
                  </a:lnTo>
                  <a:lnTo>
                    <a:pt x="1187250" y="341673"/>
                  </a:lnTo>
                  <a:lnTo>
                    <a:pt x="1226083" y="325082"/>
                  </a:lnTo>
                  <a:lnTo>
                    <a:pt x="1259912" y="307340"/>
                  </a:lnTo>
                  <a:lnTo>
                    <a:pt x="1311142" y="268864"/>
                  </a:lnTo>
                  <a:lnTo>
                    <a:pt x="1338112" y="227155"/>
                  </a:lnTo>
                  <a:lnTo>
                    <a:pt x="1341616" y="205373"/>
                  </a:lnTo>
                  <a:lnTo>
                    <a:pt x="1338112" y="183701"/>
                  </a:lnTo>
                  <a:lnTo>
                    <a:pt x="1311142" y="142782"/>
                  </a:lnTo>
                  <a:lnTo>
                    <a:pt x="1259912" y="105667"/>
                  </a:lnTo>
                  <a:lnTo>
                    <a:pt x="1187250" y="73038"/>
                  </a:lnTo>
                  <a:lnTo>
                    <a:pt x="1143767" y="58618"/>
                  </a:lnTo>
                  <a:lnTo>
                    <a:pt x="1095986" y="45576"/>
                  </a:lnTo>
                  <a:lnTo>
                    <a:pt x="1044261" y="33996"/>
                  </a:lnTo>
                  <a:lnTo>
                    <a:pt x="988947" y="23963"/>
                  </a:lnTo>
                  <a:lnTo>
                    <a:pt x="930396" y="15564"/>
                  </a:lnTo>
                  <a:lnTo>
                    <a:pt x="868962" y="8882"/>
                  </a:lnTo>
                  <a:lnTo>
                    <a:pt x="804998" y="4004"/>
                  </a:lnTo>
                  <a:lnTo>
                    <a:pt x="738859" y="1015"/>
                  </a:lnTo>
                  <a:lnTo>
                    <a:pt x="670897" y="0"/>
                  </a:lnTo>
                  <a:lnTo>
                    <a:pt x="602845" y="1015"/>
                  </a:lnTo>
                  <a:lnTo>
                    <a:pt x="536634" y="4004"/>
                  </a:lnTo>
                  <a:lnTo>
                    <a:pt x="472617" y="8882"/>
                  </a:lnTo>
                  <a:lnTo>
                    <a:pt x="411144" y="15564"/>
                  </a:lnTo>
                  <a:lnTo>
                    <a:pt x="352568" y="23963"/>
                  </a:lnTo>
                  <a:lnTo>
                    <a:pt x="297241" y="33996"/>
                  </a:lnTo>
                  <a:lnTo>
                    <a:pt x="245513" y="45576"/>
                  </a:lnTo>
                  <a:lnTo>
                    <a:pt x="197737" y="58618"/>
                  </a:lnTo>
                  <a:lnTo>
                    <a:pt x="154265" y="73038"/>
                  </a:lnTo>
                  <a:lnTo>
                    <a:pt x="115448" y="88749"/>
                  </a:lnTo>
                  <a:lnTo>
                    <a:pt x="53186" y="123707"/>
                  </a:lnTo>
                  <a:lnTo>
                    <a:pt x="13765" y="162809"/>
                  </a:lnTo>
                  <a:lnTo>
                    <a:pt x="0" y="205373"/>
                  </a:lnTo>
                  <a:close/>
                </a:path>
              </a:pathLst>
            </a:custGeom>
            <a:ln w="100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614480" y="2214779"/>
            <a:ext cx="459740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114" dirty="0">
                <a:solidFill>
                  <a:schemeClr val="bg1"/>
                </a:solidFill>
                <a:latin typeface="Tahoma"/>
                <a:cs typeface="Tahoma"/>
              </a:rPr>
              <a:t>L</a:t>
            </a:r>
            <a:r>
              <a:rPr sz="1000" b="1" spc="175" dirty="0">
                <a:solidFill>
                  <a:schemeClr val="bg1"/>
                </a:solidFill>
                <a:latin typeface="Tahoma"/>
                <a:cs typeface="Tahoma"/>
              </a:rPr>
              <a:t>o</a:t>
            </a:r>
            <a:r>
              <a:rPr sz="1000" b="1" spc="165" dirty="0">
                <a:solidFill>
                  <a:schemeClr val="bg1"/>
                </a:solidFill>
                <a:latin typeface="Tahoma"/>
                <a:cs typeface="Tahoma"/>
              </a:rPr>
              <a:t>g</a:t>
            </a:r>
            <a:r>
              <a:rPr sz="1000" b="1" spc="-10" dirty="0">
                <a:solidFill>
                  <a:schemeClr val="bg1"/>
                </a:solidFill>
                <a:latin typeface="Tahoma"/>
                <a:cs typeface="Tahoma"/>
              </a:rPr>
              <a:t>i</a:t>
            </a:r>
            <a:r>
              <a:rPr sz="1000" b="1" spc="185" dirty="0">
                <a:solidFill>
                  <a:schemeClr val="bg1"/>
                </a:solidFill>
                <a:latin typeface="Tahoma"/>
                <a:cs typeface="Tahoma"/>
              </a:rPr>
              <a:t>n</a:t>
            </a:r>
            <a:endParaRPr sz="10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91715" y="1420865"/>
            <a:ext cx="1263650" cy="431800"/>
            <a:chOff x="6191715" y="1420865"/>
            <a:chExt cx="1263650" cy="431800"/>
          </a:xfrm>
        </p:grpSpPr>
        <p:sp>
          <p:nvSpPr>
            <p:cNvPr id="7" name="object 7"/>
            <p:cNvSpPr/>
            <p:nvPr/>
          </p:nvSpPr>
          <p:spPr>
            <a:xfrm>
              <a:off x="6197113" y="1426263"/>
              <a:ext cx="1252855" cy="421005"/>
            </a:xfrm>
            <a:custGeom>
              <a:avLst/>
              <a:gdLst/>
              <a:ahLst/>
              <a:cxnLst/>
              <a:rect l="l" t="t" r="r" b="b"/>
              <a:pathLst>
                <a:path w="1252854" h="421005">
                  <a:moveTo>
                    <a:pt x="620226" y="0"/>
                  </a:moveTo>
                  <a:lnTo>
                    <a:pt x="552774" y="1157"/>
                  </a:lnTo>
                  <a:lnTo>
                    <a:pt x="487394" y="4560"/>
                  </a:lnTo>
                  <a:lnTo>
                    <a:pt x="424470" y="10104"/>
                  </a:lnTo>
                  <a:lnTo>
                    <a:pt x="364382" y="17683"/>
                  </a:lnTo>
                  <a:lnTo>
                    <a:pt x="307513" y="27192"/>
                  </a:lnTo>
                  <a:lnTo>
                    <a:pt x="254247" y="38527"/>
                  </a:lnTo>
                  <a:lnTo>
                    <a:pt x="204964" y="51582"/>
                  </a:lnTo>
                  <a:lnTo>
                    <a:pt x="160047" y="66254"/>
                  </a:lnTo>
                  <a:lnTo>
                    <a:pt x="119879" y="82435"/>
                  </a:lnTo>
                  <a:lnTo>
                    <a:pt x="84842" y="100023"/>
                  </a:lnTo>
                  <a:lnTo>
                    <a:pt x="31690" y="138995"/>
                  </a:lnTo>
                  <a:lnTo>
                    <a:pt x="3648" y="182332"/>
                  </a:lnTo>
                  <a:lnTo>
                    <a:pt x="0" y="205373"/>
                  </a:lnTo>
                  <a:lnTo>
                    <a:pt x="3648" y="228588"/>
                  </a:lnTo>
                  <a:lnTo>
                    <a:pt x="31690" y="272872"/>
                  </a:lnTo>
                  <a:lnTo>
                    <a:pt x="84842" y="313375"/>
                  </a:lnTo>
                  <a:lnTo>
                    <a:pt x="119879" y="331863"/>
                  </a:lnTo>
                  <a:lnTo>
                    <a:pt x="160047" y="348991"/>
                  </a:lnTo>
                  <a:lnTo>
                    <a:pt x="204964" y="364621"/>
                  </a:lnTo>
                  <a:lnTo>
                    <a:pt x="254247" y="378616"/>
                  </a:lnTo>
                  <a:lnTo>
                    <a:pt x="307513" y="390837"/>
                  </a:lnTo>
                  <a:lnTo>
                    <a:pt x="364382" y="401145"/>
                  </a:lnTo>
                  <a:lnTo>
                    <a:pt x="424470" y="409403"/>
                  </a:lnTo>
                  <a:lnTo>
                    <a:pt x="487394" y="415473"/>
                  </a:lnTo>
                  <a:lnTo>
                    <a:pt x="552774" y="419216"/>
                  </a:lnTo>
                  <a:lnTo>
                    <a:pt x="620226" y="420494"/>
                  </a:lnTo>
                  <a:lnTo>
                    <a:pt x="689988" y="419216"/>
                  </a:lnTo>
                  <a:lnTo>
                    <a:pt x="757370" y="415473"/>
                  </a:lnTo>
                  <a:lnTo>
                    <a:pt x="822012" y="409403"/>
                  </a:lnTo>
                  <a:lnTo>
                    <a:pt x="883553" y="401145"/>
                  </a:lnTo>
                  <a:lnTo>
                    <a:pt x="941633" y="390837"/>
                  </a:lnTo>
                  <a:lnTo>
                    <a:pt x="995892" y="378616"/>
                  </a:lnTo>
                  <a:lnTo>
                    <a:pt x="1045969" y="364621"/>
                  </a:lnTo>
                  <a:lnTo>
                    <a:pt x="1091504" y="348991"/>
                  </a:lnTo>
                  <a:lnTo>
                    <a:pt x="1132137" y="331863"/>
                  </a:lnTo>
                  <a:lnTo>
                    <a:pt x="1167507" y="313375"/>
                  </a:lnTo>
                  <a:lnTo>
                    <a:pt x="1221019" y="272872"/>
                  </a:lnTo>
                  <a:lnTo>
                    <a:pt x="1249155" y="228588"/>
                  </a:lnTo>
                  <a:lnTo>
                    <a:pt x="1252808" y="205373"/>
                  </a:lnTo>
                  <a:lnTo>
                    <a:pt x="1249155" y="182332"/>
                  </a:lnTo>
                  <a:lnTo>
                    <a:pt x="1221019" y="138995"/>
                  </a:lnTo>
                  <a:lnTo>
                    <a:pt x="1167507" y="100023"/>
                  </a:lnTo>
                  <a:lnTo>
                    <a:pt x="1132137" y="82435"/>
                  </a:lnTo>
                  <a:lnTo>
                    <a:pt x="1091504" y="66254"/>
                  </a:lnTo>
                  <a:lnTo>
                    <a:pt x="1045969" y="51582"/>
                  </a:lnTo>
                  <a:lnTo>
                    <a:pt x="995892" y="38527"/>
                  </a:lnTo>
                  <a:lnTo>
                    <a:pt x="941633" y="27192"/>
                  </a:lnTo>
                  <a:lnTo>
                    <a:pt x="883553" y="17683"/>
                  </a:lnTo>
                  <a:lnTo>
                    <a:pt x="822012" y="10104"/>
                  </a:lnTo>
                  <a:lnTo>
                    <a:pt x="757370" y="4560"/>
                  </a:lnTo>
                  <a:lnTo>
                    <a:pt x="689988" y="1157"/>
                  </a:lnTo>
                  <a:lnTo>
                    <a:pt x="620226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197113" y="1426263"/>
              <a:ext cx="1252855" cy="421005"/>
            </a:xfrm>
            <a:custGeom>
              <a:avLst/>
              <a:gdLst/>
              <a:ahLst/>
              <a:cxnLst/>
              <a:rect l="l" t="t" r="r" b="b"/>
              <a:pathLst>
                <a:path w="1252854" h="421005">
                  <a:moveTo>
                    <a:pt x="0" y="205373"/>
                  </a:moveTo>
                  <a:lnTo>
                    <a:pt x="14339" y="251134"/>
                  </a:lnTo>
                  <a:lnTo>
                    <a:pt x="55318" y="293665"/>
                  </a:lnTo>
                  <a:lnTo>
                    <a:pt x="119879" y="331863"/>
                  </a:lnTo>
                  <a:lnTo>
                    <a:pt x="160047" y="348991"/>
                  </a:lnTo>
                  <a:lnTo>
                    <a:pt x="204964" y="364621"/>
                  </a:lnTo>
                  <a:lnTo>
                    <a:pt x="254247" y="378616"/>
                  </a:lnTo>
                  <a:lnTo>
                    <a:pt x="307513" y="390837"/>
                  </a:lnTo>
                  <a:lnTo>
                    <a:pt x="364382" y="401145"/>
                  </a:lnTo>
                  <a:lnTo>
                    <a:pt x="424470" y="409403"/>
                  </a:lnTo>
                  <a:lnTo>
                    <a:pt x="487394" y="415473"/>
                  </a:lnTo>
                  <a:lnTo>
                    <a:pt x="552774" y="419216"/>
                  </a:lnTo>
                  <a:lnTo>
                    <a:pt x="620226" y="420494"/>
                  </a:lnTo>
                  <a:lnTo>
                    <a:pt x="689988" y="419216"/>
                  </a:lnTo>
                  <a:lnTo>
                    <a:pt x="757370" y="415473"/>
                  </a:lnTo>
                  <a:lnTo>
                    <a:pt x="822012" y="409403"/>
                  </a:lnTo>
                  <a:lnTo>
                    <a:pt x="883553" y="401145"/>
                  </a:lnTo>
                  <a:lnTo>
                    <a:pt x="941633" y="390837"/>
                  </a:lnTo>
                  <a:lnTo>
                    <a:pt x="995892" y="378616"/>
                  </a:lnTo>
                  <a:lnTo>
                    <a:pt x="1045969" y="364621"/>
                  </a:lnTo>
                  <a:lnTo>
                    <a:pt x="1091504" y="348991"/>
                  </a:lnTo>
                  <a:lnTo>
                    <a:pt x="1132137" y="331863"/>
                  </a:lnTo>
                  <a:lnTo>
                    <a:pt x="1167507" y="313375"/>
                  </a:lnTo>
                  <a:lnTo>
                    <a:pt x="1221019" y="272872"/>
                  </a:lnTo>
                  <a:lnTo>
                    <a:pt x="1249155" y="228588"/>
                  </a:lnTo>
                  <a:lnTo>
                    <a:pt x="1252808" y="205373"/>
                  </a:lnTo>
                  <a:lnTo>
                    <a:pt x="1249155" y="182332"/>
                  </a:lnTo>
                  <a:lnTo>
                    <a:pt x="1221019" y="138995"/>
                  </a:lnTo>
                  <a:lnTo>
                    <a:pt x="1167507" y="100023"/>
                  </a:lnTo>
                  <a:lnTo>
                    <a:pt x="1132137" y="82435"/>
                  </a:lnTo>
                  <a:lnTo>
                    <a:pt x="1091504" y="66254"/>
                  </a:lnTo>
                  <a:lnTo>
                    <a:pt x="1045969" y="51582"/>
                  </a:lnTo>
                  <a:lnTo>
                    <a:pt x="995892" y="38527"/>
                  </a:lnTo>
                  <a:lnTo>
                    <a:pt x="941633" y="27192"/>
                  </a:lnTo>
                  <a:lnTo>
                    <a:pt x="883553" y="17683"/>
                  </a:lnTo>
                  <a:lnTo>
                    <a:pt x="822012" y="10104"/>
                  </a:lnTo>
                  <a:lnTo>
                    <a:pt x="757370" y="4560"/>
                  </a:lnTo>
                  <a:lnTo>
                    <a:pt x="689988" y="1157"/>
                  </a:lnTo>
                  <a:lnTo>
                    <a:pt x="620226" y="0"/>
                  </a:lnTo>
                  <a:lnTo>
                    <a:pt x="552774" y="1157"/>
                  </a:lnTo>
                  <a:lnTo>
                    <a:pt x="487394" y="4560"/>
                  </a:lnTo>
                  <a:lnTo>
                    <a:pt x="424470" y="10104"/>
                  </a:lnTo>
                  <a:lnTo>
                    <a:pt x="364382" y="17683"/>
                  </a:lnTo>
                  <a:lnTo>
                    <a:pt x="307513" y="27192"/>
                  </a:lnTo>
                  <a:lnTo>
                    <a:pt x="254247" y="38527"/>
                  </a:lnTo>
                  <a:lnTo>
                    <a:pt x="204964" y="51582"/>
                  </a:lnTo>
                  <a:lnTo>
                    <a:pt x="160047" y="66254"/>
                  </a:lnTo>
                  <a:lnTo>
                    <a:pt x="119879" y="82435"/>
                  </a:lnTo>
                  <a:lnTo>
                    <a:pt x="84842" y="100023"/>
                  </a:lnTo>
                  <a:lnTo>
                    <a:pt x="31690" y="138995"/>
                  </a:lnTo>
                  <a:lnTo>
                    <a:pt x="3648" y="182332"/>
                  </a:lnTo>
                  <a:lnTo>
                    <a:pt x="0" y="205373"/>
                  </a:lnTo>
                  <a:close/>
                </a:path>
              </a:pathLst>
            </a:custGeom>
            <a:ln w="10108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475368" y="1549785"/>
            <a:ext cx="715645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165" dirty="0">
                <a:solidFill>
                  <a:schemeClr val="bg1"/>
                </a:solidFill>
                <a:latin typeface="Tahoma"/>
                <a:cs typeface="Tahoma"/>
              </a:rPr>
              <a:t>R</a:t>
            </a:r>
            <a:r>
              <a:rPr sz="1000" b="1" spc="200" dirty="0">
                <a:solidFill>
                  <a:schemeClr val="bg1"/>
                </a:solidFill>
                <a:latin typeface="Tahoma"/>
                <a:cs typeface="Tahoma"/>
              </a:rPr>
              <a:t>e</a:t>
            </a:r>
            <a:r>
              <a:rPr sz="1000" b="1" spc="165" dirty="0">
                <a:solidFill>
                  <a:schemeClr val="bg1"/>
                </a:solidFill>
                <a:latin typeface="Tahoma"/>
                <a:cs typeface="Tahoma"/>
              </a:rPr>
              <a:t>g</a:t>
            </a:r>
            <a:r>
              <a:rPr sz="1000" b="1" spc="-10" dirty="0">
                <a:solidFill>
                  <a:schemeClr val="bg1"/>
                </a:solidFill>
                <a:latin typeface="Tahoma"/>
                <a:cs typeface="Tahoma"/>
              </a:rPr>
              <a:t>i</a:t>
            </a:r>
            <a:r>
              <a:rPr sz="1000" b="1" spc="175" dirty="0">
                <a:solidFill>
                  <a:schemeClr val="bg1"/>
                </a:solidFill>
                <a:latin typeface="Tahoma"/>
                <a:cs typeface="Tahoma"/>
              </a:rPr>
              <a:t>st</a:t>
            </a:r>
            <a:r>
              <a:rPr sz="1000" b="1" spc="200" dirty="0">
                <a:solidFill>
                  <a:schemeClr val="bg1"/>
                </a:solidFill>
                <a:latin typeface="Tahoma"/>
                <a:cs typeface="Tahoma"/>
              </a:rPr>
              <a:t>e</a:t>
            </a:r>
            <a:r>
              <a:rPr sz="1000" b="1" spc="125" dirty="0">
                <a:solidFill>
                  <a:schemeClr val="bg1"/>
                </a:solidFill>
                <a:latin typeface="Tahoma"/>
                <a:cs typeface="Tahoma"/>
              </a:rPr>
              <a:t>r</a:t>
            </a:r>
            <a:endParaRPr sz="10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660058" y="2712324"/>
            <a:ext cx="2149475" cy="431165"/>
            <a:chOff x="7660058" y="2712324"/>
            <a:chExt cx="2149475" cy="431165"/>
          </a:xfrm>
        </p:grpSpPr>
        <p:sp>
          <p:nvSpPr>
            <p:cNvPr id="11" name="object 11"/>
            <p:cNvSpPr/>
            <p:nvPr/>
          </p:nvSpPr>
          <p:spPr>
            <a:xfrm>
              <a:off x="7665138" y="2717404"/>
              <a:ext cx="2139315" cy="421005"/>
            </a:xfrm>
            <a:custGeom>
              <a:avLst/>
              <a:gdLst/>
              <a:ahLst/>
              <a:cxnLst/>
              <a:rect l="l" t="t" r="r" b="b"/>
              <a:pathLst>
                <a:path w="2139315" h="421005">
                  <a:moveTo>
                    <a:pt x="1062836" y="0"/>
                  </a:moveTo>
                  <a:lnTo>
                    <a:pt x="987539" y="495"/>
                  </a:lnTo>
                  <a:lnTo>
                    <a:pt x="913574" y="1963"/>
                  </a:lnTo>
                  <a:lnTo>
                    <a:pt x="841130" y="4373"/>
                  </a:lnTo>
                  <a:lnTo>
                    <a:pt x="770392" y="7697"/>
                  </a:lnTo>
                  <a:lnTo>
                    <a:pt x="701550" y="11904"/>
                  </a:lnTo>
                  <a:lnTo>
                    <a:pt x="634790" y="16966"/>
                  </a:lnTo>
                  <a:lnTo>
                    <a:pt x="570300" y="22854"/>
                  </a:lnTo>
                  <a:lnTo>
                    <a:pt x="508266" y="29537"/>
                  </a:lnTo>
                  <a:lnTo>
                    <a:pt x="448877" y="36987"/>
                  </a:lnTo>
                  <a:lnTo>
                    <a:pt x="392319" y="45175"/>
                  </a:lnTo>
                  <a:lnTo>
                    <a:pt x="338780" y="54071"/>
                  </a:lnTo>
                  <a:lnTo>
                    <a:pt x="288448" y="63645"/>
                  </a:lnTo>
                  <a:lnTo>
                    <a:pt x="241509" y="73869"/>
                  </a:lnTo>
                  <a:lnTo>
                    <a:pt x="198152" y="84712"/>
                  </a:lnTo>
                  <a:lnTo>
                    <a:pt x="158563" y="96147"/>
                  </a:lnTo>
                  <a:lnTo>
                    <a:pt x="91440" y="120671"/>
                  </a:lnTo>
                  <a:lnTo>
                    <a:pt x="41639" y="147207"/>
                  </a:lnTo>
                  <a:lnTo>
                    <a:pt x="10659" y="175519"/>
                  </a:lnTo>
                  <a:lnTo>
                    <a:pt x="0" y="205373"/>
                  </a:lnTo>
                  <a:lnTo>
                    <a:pt x="2696" y="220585"/>
                  </a:lnTo>
                  <a:lnTo>
                    <a:pt x="41639" y="264504"/>
                  </a:lnTo>
                  <a:lnTo>
                    <a:pt x="91440" y="291968"/>
                  </a:lnTo>
                  <a:lnTo>
                    <a:pt x="158563" y="317619"/>
                  </a:lnTo>
                  <a:lnTo>
                    <a:pt x="198152" y="329667"/>
                  </a:lnTo>
                  <a:lnTo>
                    <a:pt x="241509" y="341146"/>
                  </a:lnTo>
                  <a:lnTo>
                    <a:pt x="288448" y="352016"/>
                  </a:lnTo>
                  <a:lnTo>
                    <a:pt x="338780" y="362239"/>
                  </a:lnTo>
                  <a:lnTo>
                    <a:pt x="392319" y="371777"/>
                  </a:lnTo>
                  <a:lnTo>
                    <a:pt x="448877" y="380589"/>
                  </a:lnTo>
                  <a:lnTo>
                    <a:pt x="508266" y="388639"/>
                  </a:lnTo>
                  <a:lnTo>
                    <a:pt x="570300" y="395887"/>
                  </a:lnTo>
                  <a:lnTo>
                    <a:pt x="634790" y="402294"/>
                  </a:lnTo>
                  <a:lnTo>
                    <a:pt x="701550" y="407821"/>
                  </a:lnTo>
                  <a:lnTo>
                    <a:pt x="770392" y="412430"/>
                  </a:lnTo>
                  <a:lnTo>
                    <a:pt x="841130" y="416083"/>
                  </a:lnTo>
                  <a:lnTo>
                    <a:pt x="913574" y="418740"/>
                  </a:lnTo>
                  <a:lnTo>
                    <a:pt x="987539" y="420362"/>
                  </a:lnTo>
                  <a:lnTo>
                    <a:pt x="1062836" y="420912"/>
                  </a:lnTo>
                  <a:lnTo>
                    <a:pt x="1136610" y="420407"/>
                  </a:lnTo>
                  <a:lnTo>
                    <a:pt x="1209034" y="418915"/>
                  </a:lnTo>
                  <a:lnTo>
                    <a:pt x="1279950" y="416470"/>
                  </a:lnTo>
                  <a:lnTo>
                    <a:pt x="1349199" y="413107"/>
                  </a:lnTo>
                  <a:lnTo>
                    <a:pt x="1416621" y="408858"/>
                  </a:lnTo>
                  <a:lnTo>
                    <a:pt x="1482058" y="403759"/>
                  </a:lnTo>
                  <a:lnTo>
                    <a:pt x="1545350" y="397844"/>
                  </a:lnTo>
                  <a:lnTo>
                    <a:pt x="1606337" y="391146"/>
                  </a:lnTo>
                  <a:lnTo>
                    <a:pt x="1664862" y="383700"/>
                  </a:lnTo>
                  <a:lnTo>
                    <a:pt x="1720764" y="375539"/>
                  </a:lnTo>
                  <a:lnTo>
                    <a:pt x="1773885" y="366698"/>
                  </a:lnTo>
                  <a:lnTo>
                    <a:pt x="1824065" y="357211"/>
                  </a:lnTo>
                  <a:lnTo>
                    <a:pt x="1871145" y="347112"/>
                  </a:lnTo>
                  <a:lnTo>
                    <a:pt x="1914966" y="336435"/>
                  </a:lnTo>
                  <a:lnTo>
                    <a:pt x="1955369" y="325214"/>
                  </a:lnTo>
                  <a:lnTo>
                    <a:pt x="1992195" y="313483"/>
                  </a:lnTo>
                  <a:lnTo>
                    <a:pt x="2054479" y="288628"/>
                  </a:lnTo>
                  <a:lnTo>
                    <a:pt x="2100543" y="262143"/>
                  </a:lnTo>
                  <a:lnTo>
                    <a:pt x="2129116" y="234301"/>
                  </a:lnTo>
                  <a:lnTo>
                    <a:pt x="2138923" y="205373"/>
                  </a:lnTo>
                  <a:lnTo>
                    <a:pt x="2136444" y="190891"/>
                  </a:lnTo>
                  <a:lnTo>
                    <a:pt x="2100543" y="149502"/>
                  </a:lnTo>
                  <a:lnTo>
                    <a:pt x="2054479" y="123883"/>
                  </a:lnTo>
                  <a:lnTo>
                    <a:pt x="1992195" y="100085"/>
                  </a:lnTo>
                  <a:lnTo>
                    <a:pt x="1955369" y="88933"/>
                  </a:lnTo>
                  <a:lnTo>
                    <a:pt x="1914966" y="78313"/>
                  </a:lnTo>
                  <a:lnTo>
                    <a:pt x="1871145" y="68252"/>
                  </a:lnTo>
                  <a:lnTo>
                    <a:pt x="1824065" y="58775"/>
                  </a:lnTo>
                  <a:lnTo>
                    <a:pt x="1773885" y="49907"/>
                  </a:lnTo>
                  <a:lnTo>
                    <a:pt x="1720764" y="41676"/>
                  </a:lnTo>
                  <a:lnTo>
                    <a:pt x="1664862" y="34106"/>
                  </a:lnTo>
                  <a:lnTo>
                    <a:pt x="1606337" y="27223"/>
                  </a:lnTo>
                  <a:lnTo>
                    <a:pt x="1545350" y="21053"/>
                  </a:lnTo>
                  <a:lnTo>
                    <a:pt x="1482058" y="15622"/>
                  </a:lnTo>
                  <a:lnTo>
                    <a:pt x="1416621" y="10956"/>
                  </a:lnTo>
                  <a:lnTo>
                    <a:pt x="1349199" y="7081"/>
                  </a:lnTo>
                  <a:lnTo>
                    <a:pt x="1279950" y="4021"/>
                  </a:lnTo>
                  <a:lnTo>
                    <a:pt x="1209034" y="1804"/>
                  </a:lnTo>
                  <a:lnTo>
                    <a:pt x="1136610" y="455"/>
                  </a:lnTo>
                  <a:lnTo>
                    <a:pt x="1062836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665138" y="2717404"/>
              <a:ext cx="2139315" cy="421005"/>
            </a:xfrm>
            <a:custGeom>
              <a:avLst/>
              <a:gdLst/>
              <a:ahLst/>
              <a:cxnLst/>
              <a:rect l="l" t="t" r="r" b="b"/>
              <a:pathLst>
                <a:path w="2139315" h="421005">
                  <a:moveTo>
                    <a:pt x="0" y="205373"/>
                  </a:moveTo>
                  <a:lnTo>
                    <a:pt x="23703" y="250189"/>
                  </a:lnTo>
                  <a:lnTo>
                    <a:pt x="64280" y="278444"/>
                  </a:lnTo>
                  <a:lnTo>
                    <a:pt x="122930" y="305040"/>
                  </a:lnTo>
                  <a:lnTo>
                    <a:pt x="198152" y="329667"/>
                  </a:lnTo>
                  <a:lnTo>
                    <a:pt x="241509" y="341146"/>
                  </a:lnTo>
                  <a:lnTo>
                    <a:pt x="288448" y="352016"/>
                  </a:lnTo>
                  <a:lnTo>
                    <a:pt x="338780" y="362239"/>
                  </a:lnTo>
                  <a:lnTo>
                    <a:pt x="392319" y="371777"/>
                  </a:lnTo>
                  <a:lnTo>
                    <a:pt x="448877" y="380589"/>
                  </a:lnTo>
                  <a:lnTo>
                    <a:pt x="508266" y="388639"/>
                  </a:lnTo>
                  <a:lnTo>
                    <a:pt x="570300" y="395887"/>
                  </a:lnTo>
                  <a:lnTo>
                    <a:pt x="634790" y="402294"/>
                  </a:lnTo>
                  <a:lnTo>
                    <a:pt x="701550" y="407821"/>
                  </a:lnTo>
                  <a:lnTo>
                    <a:pt x="770392" y="412430"/>
                  </a:lnTo>
                  <a:lnTo>
                    <a:pt x="841130" y="416083"/>
                  </a:lnTo>
                  <a:lnTo>
                    <a:pt x="913574" y="418740"/>
                  </a:lnTo>
                  <a:lnTo>
                    <a:pt x="987539" y="420362"/>
                  </a:lnTo>
                  <a:lnTo>
                    <a:pt x="1062836" y="420912"/>
                  </a:lnTo>
                  <a:lnTo>
                    <a:pt x="1136610" y="420407"/>
                  </a:lnTo>
                  <a:lnTo>
                    <a:pt x="1209034" y="418915"/>
                  </a:lnTo>
                  <a:lnTo>
                    <a:pt x="1279950" y="416470"/>
                  </a:lnTo>
                  <a:lnTo>
                    <a:pt x="1349199" y="413107"/>
                  </a:lnTo>
                  <a:lnTo>
                    <a:pt x="1416621" y="408858"/>
                  </a:lnTo>
                  <a:lnTo>
                    <a:pt x="1482058" y="403759"/>
                  </a:lnTo>
                  <a:lnTo>
                    <a:pt x="1545350" y="397844"/>
                  </a:lnTo>
                  <a:lnTo>
                    <a:pt x="1606337" y="391146"/>
                  </a:lnTo>
                  <a:lnTo>
                    <a:pt x="1664862" y="383700"/>
                  </a:lnTo>
                  <a:lnTo>
                    <a:pt x="1720764" y="375539"/>
                  </a:lnTo>
                  <a:lnTo>
                    <a:pt x="1773885" y="366698"/>
                  </a:lnTo>
                  <a:lnTo>
                    <a:pt x="1824065" y="357211"/>
                  </a:lnTo>
                  <a:lnTo>
                    <a:pt x="1871145" y="347112"/>
                  </a:lnTo>
                  <a:lnTo>
                    <a:pt x="1914966" y="336435"/>
                  </a:lnTo>
                  <a:lnTo>
                    <a:pt x="1955369" y="325214"/>
                  </a:lnTo>
                  <a:lnTo>
                    <a:pt x="1992195" y="313483"/>
                  </a:lnTo>
                  <a:lnTo>
                    <a:pt x="2054479" y="288628"/>
                  </a:lnTo>
                  <a:lnTo>
                    <a:pt x="2100543" y="262143"/>
                  </a:lnTo>
                  <a:lnTo>
                    <a:pt x="2129116" y="234301"/>
                  </a:lnTo>
                  <a:lnTo>
                    <a:pt x="2138923" y="205373"/>
                  </a:lnTo>
                  <a:lnTo>
                    <a:pt x="2136444" y="190891"/>
                  </a:lnTo>
                  <a:lnTo>
                    <a:pt x="2100543" y="149502"/>
                  </a:lnTo>
                  <a:lnTo>
                    <a:pt x="2054479" y="123883"/>
                  </a:lnTo>
                  <a:lnTo>
                    <a:pt x="1992195" y="100085"/>
                  </a:lnTo>
                  <a:lnTo>
                    <a:pt x="1955369" y="88933"/>
                  </a:lnTo>
                  <a:lnTo>
                    <a:pt x="1914966" y="78313"/>
                  </a:lnTo>
                  <a:lnTo>
                    <a:pt x="1871145" y="68252"/>
                  </a:lnTo>
                  <a:lnTo>
                    <a:pt x="1824065" y="58775"/>
                  </a:lnTo>
                  <a:lnTo>
                    <a:pt x="1773885" y="49907"/>
                  </a:lnTo>
                  <a:lnTo>
                    <a:pt x="1720764" y="41676"/>
                  </a:lnTo>
                  <a:lnTo>
                    <a:pt x="1664862" y="34106"/>
                  </a:lnTo>
                  <a:lnTo>
                    <a:pt x="1606337" y="27223"/>
                  </a:lnTo>
                  <a:lnTo>
                    <a:pt x="1545350" y="21053"/>
                  </a:lnTo>
                  <a:lnTo>
                    <a:pt x="1482058" y="15622"/>
                  </a:lnTo>
                  <a:lnTo>
                    <a:pt x="1416621" y="10956"/>
                  </a:lnTo>
                  <a:lnTo>
                    <a:pt x="1349199" y="7081"/>
                  </a:lnTo>
                  <a:lnTo>
                    <a:pt x="1279950" y="4021"/>
                  </a:lnTo>
                  <a:lnTo>
                    <a:pt x="1209034" y="1804"/>
                  </a:lnTo>
                  <a:lnTo>
                    <a:pt x="1136610" y="455"/>
                  </a:lnTo>
                  <a:lnTo>
                    <a:pt x="1062836" y="0"/>
                  </a:lnTo>
                  <a:lnTo>
                    <a:pt x="987539" y="495"/>
                  </a:lnTo>
                  <a:lnTo>
                    <a:pt x="913574" y="1963"/>
                  </a:lnTo>
                  <a:lnTo>
                    <a:pt x="841130" y="4373"/>
                  </a:lnTo>
                  <a:lnTo>
                    <a:pt x="770392" y="7697"/>
                  </a:lnTo>
                  <a:lnTo>
                    <a:pt x="701550" y="11904"/>
                  </a:lnTo>
                  <a:lnTo>
                    <a:pt x="634790" y="16966"/>
                  </a:lnTo>
                  <a:lnTo>
                    <a:pt x="570300" y="22854"/>
                  </a:lnTo>
                  <a:lnTo>
                    <a:pt x="508266" y="29537"/>
                  </a:lnTo>
                  <a:lnTo>
                    <a:pt x="448877" y="36987"/>
                  </a:lnTo>
                  <a:lnTo>
                    <a:pt x="392319" y="45175"/>
                  </a:lnTo>
                  <a:lnTo>
                    <a:pt x="338780" y="54071"/>
                  </a:lnTo>
                  <a:lnTo>
                    <a:pt x="288448" y="63645"/>
                  </a:lnTo>
                  <a:lnTo>
                    <a:pt x="241509" y="73869"/>
                  </a:lnTo>
                  <a:lnTo>
                    <a:pt x="198152" y="84712"/>
                  </a:lnTo>
                  <a:lnTo>
                    <a:pt x="158563" y="96147"/>
                  </a:lnTo>
                  <a:lnTo>
                    <a:pt x="91440" y="120671"/>
                  </a:lnTo>
                  <a:lnTo>
                    <a:pt x="41639" y="147207"/>
                  </a:lnTo>
                  <a:lnTo>
                    <a:pt x="10659" y="175519"/>
                  </a:lnTo>
                  <a:lnTo>
                    <a:pt x="0" y="205373"/>
                  </a:lnTo>
                  <a:close/>
                </a:path>
              </a:pathLst>
            </a:custGeom>
            <a:ln w="9928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032202" y="2841065"/>
            <a:ext cx="1420495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165" dirty="0">
                <a:solidFill>
                  <a:schemeClr val="bg1"/>
                </a:solidFill>
                <a:latin typeface="Tahoma"/>
                <a:cs typeface="Tahoma"/>
              </a:rPr>
              <a:t>Check</a:t>
            </a:r>
            <a:r>
              <a:rPr sz="1000" b="1" spc="-4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000" b="1" spc="105" dirty="0">
                <a:solidFill>
                  <a:schemeClr val="bg1"/>
                </a:solidFill>
                <a:latin typeface="Tahoma"/>
                <a:cs typeface="Tahoma"/>
              </a:rPr>
              <a:t>availability</a:t>
            </a:r>
            <a:endParaRPr sz="100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812071" y="3455847"/>
            <a:ext cx="1971675" cy="431165"/>
            <a:chOff x="7812071" y="3455847"/>
            <a:chExt cx="1971675" cy="431165"/>
          </a:xfrm>
        </p:grpSpPr>
        <p:sp>
          <p:nvSpPr>
            <p:cNvPr id="15" name="object 15"/>
            <p:cNvSpPr/>
            <p:nvPr/>
          </p:nvSpPr>
          <p:spPr>
            <a:xfrm>
              <a:off x="7817151" y="3460927"/>
              <a:ext cx="1961514" cy="421005"/>
            </a:xfrm>
            <a:custGeom>
              <a:avLst/>
              <a:gdLst/>
              <a:ahLst/>
              <a:cxnLst/>
              <a:rect l="l" t="t" r="r" b="b"/>
              <a:pathLst>
                <a:path w="1961515" h="421004">
                  <a:moveTo>
                    <a:pt x="974386" y="0"/>
                  </a:moveTo>
                  <a:lnTo>
                    <a:pt x="900877" y="540"/>
                  </a:lnTo>
                  <a:lnTo>
                    <a:pt x="828967" y="2141"/>
                  </a:lnTo>
                  <a:lnTo>
                    <a:pt x="758832" y="4767"/>
                  </a:lnTo>
                  <a:lnTo>
                    <a:pt x="690652" y="8387"/>
                  </a:lnTo>
                  <a:lnTo>
                    <a:pt x="624602" y="12967"/>
                  </a:lnTo>
                  <a:lnTo>
                    <a:pt x="560861" y="18474"/>
                  </a:lnTo>
                  <a:lnTo>
                    <a:pt x="499607" y="24876"/>
                  </a:lnTo>
                  <a:lnTo>
                    <a:pt x="441017" y="32138"/>
                  </a:lnTo>
                  <a:lnTo>
                    <a:pt x="385269" y="40227"/>
                  </a:lnTo>
                  <a:lnTo>
                    <a:pt x="332541" y="49112"/>
                  </a:lnTo>
                  <a:lnTo>
                    <a:pt x="283009" y="58757"/>
                  </a:lnTo>
                  <a:lnTo>
                    <a:pt x="236853" y="69132"/>
                  </a:lnTo>
                  <a:lnTo>
                    <a:pt x="194249" y="80201"/>
                  </a:lnTo>
                  <a:lnTo>
                    <a:pt x="155376" y="91933"/>
                  </a:lnTo>
                  <a:lnTo>
                    <a:pt x="89531" y="117250"/>
                  </a:lnTo>
                  <a:lnTo>
                    <a:pt x="40739" y="144819"/>
                  </a:lnTo>
                  <a:lnTo>
                    <a:pt x="10421" y="174375"/>
                  </a:lnTo>
                  <a:lnTo>
                    <a:pt x="0" y="205652"/>
                  </a:lnTo>
                  <a:lnTo>
                    <a:pt x="2635" y="221511"/>
                  </a:lnTo>
                  <a:lnTo>
                    <a:pt x="40739" y="267208"/>
                  </a:lnTo>
                  <a:lnTo>
                    <a:pt x="89531" y="295662"/>
                  </a:lnTo>
                  <a:lnTo>
                    <a:pt x="155376" y="322093"/>
                  </a:lnTo>
                  <a:lnTo>
                    <a:pt x="194249" y="334441"/>
                  </a:lnTo>
                  <a:lnTo>
                    <a:pt x="236853" y="346150"/>
                  </a:lnTo>
                  <a:lnTo>
                    <a:pt x="283009" y="357176"/>
                  </a:lnTo>
                  <a:lnTo>
                    <a:pt x="332541" y="367476"/>
                  </a:lnTo>
                  <a:lnTo>
                    <a:pt x="385269" y="377005"/>
                  </a:lnTo>
                  <a:lnTo>
                    <a:pt x="441017" y="385719"/>
                  </a:lnTo>
                  <a:lnTo>
                    <a:pt x="499607" y="393573"/>
                  </a:lnTo>
                  <a:lnTo>
                    <a:pt x="560861" y="400524"/>
                  </a:lnTo>
                  <a:lnTo>
                    <a:pt x="624602" y="406526"/>
                  </a:lnTo>
                  <a:lnTo>
                    <a:pt x="690652" y="411537"/>
                  </a:lnTo>
                  <a:lnTo>
                    <a:pt x="758832" y="415511"/>
                  </a:lnTo>
                  <a:lnTo>
                    <a:pt x="828967" y="418405"/>
                  </a:lnTo>
                  <a:lnTo>
                    <a:pt x="900877" y="420173"/>
                  </a:lnTo>
                  <a:lnTo>
                    <a:pt x="974386" y="420772"/>
                  </a:lnTo>
                  <a:lnTo>
                    <a:pt x="1047926" y="420173"/>
                  </a:lnTo>
                  <a:lnTo>
                    <a:pt x="1120020" y="418405"/>
                  </a:lnTo>
                  <a:lnTo>
                    <a:pt x="1190475" y="415511"/>
                  </a:lnTo>
                  <a:lnTo>
                    <a:pt x="1259098" y="411537"/>
                  </a:lnTo>
                  <a:lnTo>
                    <a:pt x="1325696" y="406526"/>
                  </a:lnTo>
                  <a:lnTo>
                    <a:pt x="1390077" y="400524"/>
                  </a:lnTo>
                  <a:lnTo>
                    <a:pt x="1452048" y="393573"/>
                  </a:lnTo>
                  <a:lnTo>
                    <a:pt x="1511417" y="385719"/>
                  </a:lnTo>
                  <a:lnTo>
                    <a:pt x="1567991" y="377005"/>
                  </a:lnTo>
                  <a:lnTo>
                    <a:pt x="1621578" y="367476"/>
                  </a:lnTo>
                  <a:lnTo>
                    <a:pt x="1671985" y="357176"/>
                  </a:lnTo>
                  <a:lnTo>
                    <a:pt x="1719018" y="346150"/>
                  </a:lnTo>
                  <a:lnTo>
                    <a:pt x="1762487" y="334441"/>
                  </a:lnTo>
                  <a:lnTo>
                    <a:pt x="1802197" y="322093"/>
                  </a:lnTo>
                  <a:lnTo>
                    <a:pt x="1869574" y="295662"/>
                  </a:lnTo>
                  <a:lnTo>
                    <a:pt x="1919609" y="267208"/>
                  </a:lnTo>
                  <a:lnTo>
                    <a:pt x="1950759" y="237087"/>
                  </a:lnTo>
                  <a:lnTo>
                    <a:pt x="1961485" y="205652"/>
                  </a:lnTo>
                  <a:lnTo>
                    <a:pt x="1958771" y="189815"/>
                  </a:lnTo>
                  <a:lnTo>
                    <a:pt x="1919609" y="144819"/>
                  </a:lnTo>
                  <a:lnTo>
                    <a:pt x="1869574" y="117250"/>
                  </a:lnTo>
                  <a:lnTo>
                    <a:pt x="1802197" y="91933"/>
                  </a:lnTo>
                  <a:lnTo>
                    <a:pt x="1762487" y="80201"/>
                  </a:lnTo>
                  <a:lnTo>
                    <a:pt x="1719018" y="69132"/>
                  </a:lnTo>
                  <a:lnTo>
                    <a:pt x="1671985" y="58757"/>
                  </a:lnTo>
                  <a:lnTo>
                    <a:pt x="1621578" y="49112"/>
                  </a:lnTo>
                  <a:lnTo>
                    <a:pt x="1567991" y="40227"/>
                  </a:lnTo>
                  <a:lnTo>
                    <a:pt x="1511417" y="32138"/>
                  </a:lnTo>
                  <a:lnTo>
                    <a:pt x="1452048" y="24876"/>
                  </a:lnTo>
                  <a:lnTo>
                    <a:pt x="1390077" y="18474"/>
                  </a:lnTo>
                  <a:lnTo>
                    <a:pt x="1325696" y="12967"/>
                  </a:lnTo>
                  <a:lnTo>
                    <a:pt x="1259098" y="8387"/>
                  </a:lnTo>
                  <a:lnTo>
                    <a:pt x="1190475" y="4767"/>
                  </a:lnTo>
                  <a:lnTo>
                    <a:pt x="1120020" y="2141"/>
                  </a:lnTo>
                  <a:lnTo>
                    <a:pt x="1047926" y="540"/>
                  </a:lnTo>
                  <a:lnTo>
                    <a:pt x="974386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817151" y="3460927"/>
              <a:ext cx="1961514" cy="421005"/>
            </a:xfrm>
            <a:custGeom>
              <a:avLst/>
              <a:gdLst/>
              <a:ahLst/>
              <a:cxnLst/>
              <a:rect l="l" t="t" r="r" b="b"/>
              <a:pathLst>
                <a:path w="1961515" h="421004">
                  <a:moveTo>
                    <a:pt x="0" y="205652"/>
                  </a:moveTo>
                  <a:lnTo>
                    <a:pt x="23182" y="252334"/>
                  </a:lnTo>
                  <a:lnTo>
                    <a:pt x="62914" y="281665"/>
                  </a:lnTo>
                  <a:lnTo>
                    <a:pt x="120411" y="309152"/>
                  </a:lnTo>
                  <a:lnTo>
                    <a:pt x="194249" y="334441"/>
                  </a:lnTo>
                  <a:lnTo>
                    <a:pt x="236853" y="346150"/>
                  </a:lnTo>
                  <a:lnTo>
                    <a:pt x="283009" y="357176"/>
                  </a:lnTo>
                  <a:lnTo>
                    <a:pt x="332541" y="367476"/>
                  </a:lnTo>
                  <a:lnTo>
                    <a:pt x="385269" y="377005"/>
                  </a:lnTo>
                  <a:lnTo>
                    <a:pt x="441017" y="385719"/>
                  </a:lnTo>
                  <a:lnTo>
                    <a:pt x="499607" y="393573"/>
                  </a:lnTo>
                  <a:lnTo>
                    <a:pt x="560861" y="400524"/>
                  </a:lnTo>
                  <a:lnTo>
                    <a:pt x="624602" y="406526"/>
                  </a:lnTo>
                  <a:lnTo>
                    <a:pt x="690652" y="411537"/>
                  </a:lnTo>
                  <a:lnTo>
                    <a:pt x="758832" y="415511"/>
                  </a:lnTo>
                  <a:lnTo>
                    <a:pt x="828967" y="418405"/>
                  </a:lnTo>
                  <a:lnTo>
                    <a:pt x="900877" y="420173"/>
                  </a:lnTo>
                  <a:lnTo>
                    <a:pt x="974386" y="420772"/>
                  </a:lnTo>
                  <a:lnTo>
                    <a:pt x="1047926" y="420173"/>
                  </a:lnTo>
                  <a:lnTo>
                    <a:pt x="1120020" y="418405"/>
                  </a:lnTo>
                  <a:lnTo>
                    <a:pt x="1190475" y="415511"/>
                  </a:lnTo>
                  <a:lnTo>
                    <a:pt x="1259098" y="411537"/>
                  </a:lnTo>
                  <a:lnTo>
                    <a:pt x="1325696" y="406526"/>
                  </a:lnTo>
                  <a:lnTo>
                    <a:pt x="1390077" y="400524"/>
                  </a:lnTo>
                  <a:lnTo>
                    <a:pt x="1452048" y="393573"/>
                  </a:lnTo>
                  <a:lnTo>
                    <a:pt x="1511417" y="385719"/>
                  </a:lnTo>
                  <a:lnTo>
                    <a:pt x="1567991" y="377005"/>
                  </a:lnTo>
                  <a:lnTo>
                    <a:pt x="1621578" y="367476"/>
                  </a:lnTo>
                  <a:lnTo>
                    <a:pt x="1671985" y="357176"/>
                  </a:lnTo>
                  <a:lnTo>
                    <a:pt x="1719018" y="346150"/>
                  </a:lnTo>
                  <a:lnTo>
                    <a:pt x="1762487" y="334441"/>
                  </a:lnTo>
                  <a:lnTo>
                    <a:pt x="1802197" y="322093"/>
                  </a:lnTo>
                  <a:lnTo>
                    <a:pt x="1869574" y="295662"/>
                  </a:lnTo>
                  <a:lnTo>
                    <a:pt x="1919609" y="267208"/>
                  </a:lnTo>
                  <a:lnTo>
                    <a:pt x="1950759" y="237087"/>
                  </a:lnTo>
                  <a:lnTo>
                    <a:pt x="1961485" y="205652"/>
                  </a:lnTo>
                  <a:lnTo>
                    <a:pt x="1958771" y="189815"/>
                  </a:lnTo>
                  <a:lnTo>
                    <a:pt x="1919609" y="144819"/>
                  </a:lnTo>
                  <a:lnTo>
                    <a:pt x="1869574" y="117250"/>
                  </a:lnTo>
                  <a:lnTo>
                    <a:pt x="1802197" y="91933"/>
                  </a:lnTo>
                  <a:lnTo>
                    <a:pt x="1762487" y="80201"/>
                  </a:lnTo>
                  <a:lnTo>
                    <a:pt x="1719018" y="69132"/>
                  </a:lnTo>
                  <a:lnTo>
                    <a:pt x="1671985" y="58757"/>
                  </a:lnTo>
                  <a:lnTo>
                    <a:pt x="1621578" y="49112"/>
                  </a:lnTo>
                  <a:lnTo>
                    <a:pt x="1567991" y="40227"/>
                  </a:lnTo>
                  <a:lnTo>
                    <a:pt x="1511417" y="32138"/>
                  </a:lnTo>
                  <a:lnTo>
                    <a:pt x="1452048" y="24876"/>
                  </a:lnTo>
                  <a:lnTo>
                    <a:pt x="1390077" y="18474"/>
                  </a:lnTo>
                  <a:lnTo>
                    <a:pt x="1325696" y="12967"/>
                  </a:lnTo>
                  <a:lnTo>
                    <a:pt x="1259098" y="8387"/>
                  </a:lnTo>
                  <a:lnTo>
                    <a:pt x="1190475" y="4767"/>
                  </a:lnTo>
                  <a:lnTo>
                    <a:pt x="1120020" y="2141"/>
                  </a:lnTo>
                  <a:lnTo>
                    <a:pt x="1047926" y="540"/>
                  </a:lnTo>
                  <a:lnTo>
                    <a:pt x="974386" y="0"/>
                  </a:lnTo>
                  <a:lnTo>
                    <a:pt x="900877" y="540"/>
                  </a:lnTo>
                  <a:lnTo>
                    <a:pt x="828967" y="2141"/>
                  </a:lnTo>
                  <a:lnTo>
                    <a:pt x="758832" y="4767"/>
                  </a:lnTo>
                  <a:lnTo>
                    <a:pt x="690652" y="8387"/>
                  </a:lnTo>
                  <a:lnTo>
                    <a:pt x="624602" y="12967"/>
                  </a:lnTo>
                  <a:lnTo>
                    <a:pt x="560861" y="18474"/>
                  </a:lnTo>
                  <a:lnTo>
                    <a:pt x="499607" y="24876"/>
                  </a:lnTo>
                  <a:lnTo>
                    <a:pt x="441017" y="32138"/>
                  </a:lnTo>
                  <a:lnTo>
                    <a:pt x="385269" y="40227"/>
                  </a:lnTo>
                  <a:lnTo>
                    <a:pt x="332541" y="49112"/>
                  </a:lnTo>
                  <a:lnTo>
                    <a:pt x="283009" y="58757"/>
                  </a:lnTo>
                  <a:lnTo>
                    <a:pt x="236853" y="69132"/>
                  </a:lnTo>
                  <a:lnTo>
                    <a:pt x="194249" y="80201"/>
                  </a:lnTo>
                  <a:lnTo>
                    <a:pt x="155376" y="91933"/>
                  </a:lnTo>
                  <a:lnTo>
                    <a:pt x="89531" y="117250"/>
                  </a:lnTo>
                  <a:lnTo>
                    <a:pt x="40739" y="144819"/>
                  </a:lnTo>
                  <a:lnTo>
                    <a:pt x="10421" y="174375"/>
                  </a:lnTo>
                  <a:lnTo>
                    <a:pt x="0" y="205652"/>
                  </a:lnTo>
                  <a:close/>
                </a:path>
              </a:pathLst>
            </a:custGeom>
            <a:ln w="994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234349" y="3584449"/>
            <a:ext cx="1153795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180" dirty="0">
                <a:solidFill>
                  <a:schemeClr val="bg1"/>
                </a:solidFill>
                <a:latin typeface="Tahoma"/>
                <a:cs typeface="Tahoma"/>
              </a:rPr>
              <a:t>reserve</a:t>
            </a:r>
            <a:r>
              <a:rPr sz="1000" b="1" spc="8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000" b="1" spc="195" dirty="0">
                <a:solidFill>
                  <a:schemeClr val="bg1"/>
                </a:solidFill>
                <a:latin typeface="Tahoma"/>
                <a:cs typeface="Tahoma"/>
              </a:rPr>
              <a:t>room</a:t>
            </a:r>
            <a:endParaRPr sz="100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052723" y="4943033"/>
            <a:ext cx="1693545" cy="431165"/>
            <a:chOff x="7052723" y="4943033"/>
            <a:chExt cx="1693545" cy="431165"/>
          </a:xfrm>
        </p:grpSpPr>
        <p:sp>
          <p:nvSpPr>
            <p:cNvPr id="19" name="object 19"/>
            <p:cNvSpPr/>
            <p:nvPr/>
          </p:nvSpPr>
          <p:spPr>
            <a:xfrm>
              <a:off x="7057803" y="4948113"/>
              <a:ext cx="1683385" cy="421005"/>
            </a:xfrm>
            <a:custGeom>
              <a:avLst/>
              <a:gdLst/>
              <a:ahLst/>
              <a:cxnLst/>
              <a:rect l="l" t="t" r="r" b="b"/>
              <a:pathLst>
                <a:path w="1683384" h="421004">
                  <a:moveTo>
                    <a:pt x="835086" y="0"/>
                  </a:moveTo>
                  <a:lnTo>
                    <a:pt x="763814" y="721"/>
                  </a:lnTo>
                  <a:lnTo>
                    <a:pt x="694075" y="2853"/>
                  </a:lnTo>
                  <a:lnTo>
                    <a:pt x="626135" y="6342"/>
                  </a:lnTo>
                  <a:lnTo>
                    <a:pt x="560258" y="11140"/>
                  </a:lnTo>
                  <a:lnTo>
                    <a:pt x="496709" y="17194"/>
                  </a:lnTo>
                  <a:lnTo>
                    <a:pt x="435753" y="24454"/>
                  </a:lnTo>
                  <a:lnTo>
                    <a:pt x="377657" y="32869"/>
                  </a:lnTo>
                  <a:lnTo>
                    <a:pt x="322684" y="42387"/>
                  </a:lnTo>
                  <a:lnTo>
                    <a:pt x="271100" y="52959"/>
                  </a:lnTo>
                  <a:lnTo>
                    <a:pt x="223171" y="64532"/>
                  </a:lnTo>
                  <a:lnTo>
                    <a:pt x="179161" y="77056"/>
                  </a:lnTo>
                  <a:lnTo>
                    <a:pt x="139336" y="90481"/>
                  </a:lnTo>
                  <a:lnTo>
                    <a:pt x="103960" y="104754"/>
                  </a:lnTo>
                  <a:lnTo>
                    <a:pt x="47618" y="135645"/>
                  </a:lnTo>
                  <a:lnTo>
                    <a:pt x="12258" y="169320"/>
                  </a:lnTo>
                  <a:lnTo>
                    <a:pt x="0" y="205373"/>
                  </a:lnTo>
                  <a:lnTo>
                    <a:pt x="3108" y="223705"/>
                  </a:lnTo>
                  <a:lnTo>
                    <a:pt x="27183" y="259134"/>
                  </a:lnTo>
                  <a:lnTo>
                    <a:pt x="73299" y="292460"/>
                  </a:lnTo>
                  <a:lnTo>
                    <a:pt x="139336" y="323132"/>
                  </a:lnTo>
                  <a:lnTo>
                    <a:pt x="179161" y="337300"/>
                  </a:lnTo>
                  <a:lnTo>
                    <a:pt x="223171" y="350597"/>
                  </a:lnTo>
                  <a:lnTo>
                    <a:pt x="271100" y="362955"/>
                  </a:lnTo>
                  <a:lnTo>
                    <a:pt x="322684" y="374305"/>
                  </a:lnTo>
                  <a:lnTo>
                    <a:pt x="377657" y="384577"/>
                  </a:lnTo>
                  <a:lnTo>
                    <a:pt x="435753" y="393704"/>
                  </a:lnTo>
                  <a:lnTo>
                    <a:pt x="496709" y="401615"/>
                  </a:lnTo>
                  <a:lnTo>
                    <a:pt x="560258" y="408243"/>
                  </a:lnTo>
                  <a:lnTo>
                    <a:pt x="626135" y="413518"/>
                  </a:lnTo>
                  <a:lnTo>
                    <a:pt x="694075" y="417371"/>
                  </a:lnTo>
                  <a:lnTo>
                    <a:pt x="763814" y="419733"/>
                  </a:lnTo>
                  <a:lnTo>
                    <a:pt x="835086" y="420536"/>
                  </a:lnTo>
                  <a:lnTo>
                    <a:pt x="908261" y="419733"/>
                  </a:lnTo>
                  <a:lnTo>
                    <a:pt x="979702" y="417371"/>
                  </a:lnTo>
                  <a:lnTo>
                    <a:pt x="1049157" y="413518"/>
                  </a:lnTo>
                  <a:lnTo>
                    <a:pt x="1116371" y="408243"/>
                  </a:lnTo>
                  <a:lnTo>
                    <a:pt x="1181089" y="401615"/>
                  </a:lnTo>
                  <a:lnTo>
                    <a:pt x="1243058" y="393704"/>
                  </a:lnTo>
                  <a:lnTo>
                    <a:pt x="1302024" y="384577"/>
                  </a:lnTo>
                  <a:lnTo>
                    <a:pt x="1357733" y="374305"/>
                  </a:lnTo>
                  <a:lnTo>
                    <a:pt x="1409930" y="362955"/>
                  </a:lnTo>
                  <a:lnTo>
                    <a:pt x="1458362" y="350597"/>
                  </a:lnTo>
                  <a:lnTo>
                    <a:pt x="1502774" y="337300"/>
                  </a:lnTo>
                  <a:lnTo>
                    <a:pt x="1542912" y="323132"/>
                  </a:lnTo>
                  <a:lnTo>
                    <a:pt x="1578523" y="308162"/>
                  </a:lnTo>
                  <a:lnTo>
                    <a:pt x="1635147" y="276095"/>
                  </a:lnTo>
                  <a:lnTo>
                    <a:pt x="1670611" y="241648"/>
                  </a:lnTo>
                  <a:lnTo>
                    <a:pt x="1682884" y="205373"/>
                  </a:lnTo>
                  <a:lnTo>
                    <a:pt x="1679774" y="187075"/>
                  </a:lnTo>
                  <a:lnTo>
                    <a:pt x="1655651" y="152160"/>
                  </a:lnTo>
                  <a:lnTo>
                    <a:pt x="1609353" y="119826"/>
                  </a:lnTo>
                  <a:lnTo>
                    <a:pt x="1542912" y="90481"/>
                  </a:lnTo>
                  <a:lnTo>
                    <a:pt x="1502774" y="77056"/>
                  </a:lnTo>
                  <a:lnTo>
                    <a:pt x="1458362" y="64532"/>
                  </a:lnTo>
                  <a:lnTo>
                    <a:pt x="1409930" y="52959"/>
                  </a:lnTo>
                  <a:lnTo>
                    <a:pt x="1357733" y="42387"/>
                  </a:lnTo>
                  <a:lnTo>
                    <a:pt x="1302024" y="32869"/>
                  </a:lnTo>
                  <a:lnTo>
                    <a:pt x="1243058" y="24454"/>
                  </a:lnTo>
                  <a:lnTo>
                    <a:pt x="1181089" y="17194"/>
                  </a:lnTo>
                  <a:lnTo>
                    <a:pt x="1116371" y="11140"/>
                  </a:lnTo>
                  <a:lnTo>
                    <a:pt x="1049157" y="6342"/>
                  </a:lnTo>
                  <a:lnTo>
                    <a:pt x="979702" y="2853"/>
                  </a:lnTo>
                  <a:lnTo>
                    <a:pt x="908261" y="721"/>
                  </a:lnTo>
                  <a:lnTo>
                    <a:pt x="835086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057803" y="4948113"/>
              <a:ext cx="1683385" cy="421005"/>
            </a:xfrm>
            <a:custGeom>
              <a:avLst/>
              <a:gdLst/>
              <a:ahLst/>
              <a:cxnLst/>
              <a:rect l="l" t="t" r="r" b="b"/>
              <a:pathLst>
                <a:path w="1683384" h="421004">
                  <a:moveTo>
                    <a:pt x="0" y="205373"/>
                  </a:moveTo>
                  <a:lnTo>
                    <a:pt x="12258" y="241648"/>
                  </a:lnTo>
                  <a:lnTo>
                    <a:pt x="47618" y="276095"/>
                  </a:lnTo>
                  <a:lnTo>
                    <a:pt x="103960" y="308162"/>
                  </a:lnTo>
                  <a:lnTo>
                    <a:pt x="139336" y="323132"/>
                  </a:lnTo>
                  <a:lnTo>
                    <a:pt x="179161" y="337300"/>
                  </a:lnTo>
                  <a:lnTo>
                    <a:pt x="223171" y="350597"/>
                  </a:lnTo>
                  <a:lnTo>
                    <a:pt x="271100" y="362955"/>
                  </a:lnTo>
                  <a:lnTo>
                    <a:pt x="322684" y="374305"/>
                  </a:lnTo>
                  <a:lnTo>
                    <a:pt x="377657" y="384577"/>
                  </a:lnTo>
                  <a:lnTo>
                    <a:pt x="435753" y="393704"/>
                  </a:lnTo>
                  <a:lnTo>
                    <a:pt x="496709" y="401615"/>
                  </a:lnTo>
                  <a:lnTo>
                    <a:pt x="560258" y="408243"/>
                  </a:lnTo>
                  <a:lnTo>
                    <a:pt x="626135" y="413518"/>
                  </a:lnTo>
                  <a:lnTo>
                    <a:pt x="694075" y="417371"/>
                  </a:lnTo>
                  <a:lnTo>
                    <a:pt x="763814" y="419733"/>
                  </a:lnTo>
                  <a:lnTo>
                    <a:pt x="835086" y="420536"/>
                  </a:lnTo>
                  <a:lnTo>
                    <a:pt x="908261" y="419733"/>
                  </a:lnTo>
                  <a:lnTo>
                    <a:pt x="979702" y="417371"/>
                  </a:lnTo>
                  <a:lnTo>
                    <a:pt x="1049157" y="413518"/>
                  </a:lnTo>
                  <a:lnTo>
                    <a:pt x="1116371" y="408243"/>
                  </a:lnTo>
                  <a:lnTo>
                    <a:pt x="1181089" y="401615"/>
                  </a:lnTo>
                  <a:lnTo>
                    <a:pt x="1243058" y="393704"/>
                  </a:lnTo>
                  <a:lnTo>
                    <a:pt x="1302024" y="384577"/>
                  </a:lnTo>
                  <a:lnTo>
                    <a:pt x="1357733" y="374305"/>
                  </a:lnTo>
                  <a:lnTo>
                    <a:pt x="1409930" y="362955"/>
                  </a:lnTo>
                  <a:lnTo>
                    <a:pt x="1458362" y="350597"/>
                  </a:lnTo>
                  <a:lnTo>
                    <a:pt x="1502774" y="337300"/>
                  </a:lnTo>
                  <a:lnTo>
                    <a:pt x="1542912" y="323132"/>
                  </a:lnTo>
                  <a:lnTo>
                    <a:pt x="1578523" y="308162"/>
                  </a:lnTo>
                  <a:lnTo>
                    <a:pt x="1635147" y="276095"/>
                  </a:lnTo>
                  <a:lnTo>
                    <a:pt x="1670611" y="241648"/>
                  </a:lnTo>
                  <a:lnTo>
                    <a:pt x="1682884" y="205373"/>
                  </a:lnTo>
                  <a:lnTo>
                    <a:pt x="1679774" y="187075"/>
                  </a:lnTo>
                  <a:lnTo>
                    <a:pt x="1655651" y="152160"/>
                  </a:lnTo>
                  <a:lnTo>
                    <a:pt x="1609353" y="119826"/>
                  </a:lnTo>
                  <a:lnTo>
                    <a:pt x="1542912" y="90481"/>
                  </a:lnTo>
                  <a:lnTo>
                    <a:pt x="1502774" y="77056"/>
                  </a:lnTo>
                  <a:lnTo>
                    <a:pt x="1458362" y="64532"/>
                  </a:lnTo>
                  <a:lnTo>
                    <a:pt x="1409930" y="52959"/>
                  </a:lnTo>
                  <a:lnTo>
                    <a:pt x="1357733" y="42387"/>
                  </a:lnTo>
                  <a:lnTo>
                    <a:pt x="1302024" y="32869"/>
                  </a:lnTo>
                  <a:lnTo>
                    <a:pt x="1243058" y="24454"/>
                  </a:lnTo>
                  <a:lnTo>
                    <a:pt x="1181089" y="17194"/>
                  </a:lnTo>
                  <a:lnTo>
                    <a:pt x="1116371" y="11140"/>
                  </a:lnTo>
                  <a:lnTo>
                    <a:pt x="1049157" y="6342"/>
                  </a:lnTo>
                  <a:lnTo>
                    <a:pt x="979702" y="2853"/>
                  </a:lnTo>
                  <a:lnTo>
                    <a:pt x="908261" y="721"/>
                  </a:lnTo>
                  <a:lnTo>
                    <a:pt x="835086" y="0"/>
                  </a:lnTo>
                  <a:lnTo>
                    <a:pt x="763814" y="721"/>
                  </a:lnTo>
                  <a:lnTo>
                    <a:pt x="694075" y="2853"/>
                  </a:lnTo>
                  <a:lnTo>
                    <a:pt x="626135" y="6342"/>
                  </a:lnTo>
                  <a:lnTo>
                    <a:pt x="560258" y="11140"/>
                  </a:lnTo>
                  <a:lnTo>
                    <a:pt x="496709" y="17194"/>
                  </a:lnTo>
                  <a:lnTo>
                    <a:pt x="435753" y="24454"/>
                  </a:lnTo>
                  <a:lnTo>
                    <a:pt x="377657" y="32869"/>
                  </a:lnTo>
                  <a:lnTo>
                    <a:pt x="322684" y="42387"/>
                  </a:lnTo>
                  <a:lnTo>
                    <a:pt x="271100" y="52959"/>
                  </a:lnTo>
                  <a:lnTo>
                    <a:pt x="223171" y="64532"/>
                  </a:lnTo>
                  <a:lnTo>
                    <a:pt x="179161" y="77056"/>
                  </a:lnTo>
                  <a:lnTo>
                    <a:pt x="139336" y="90481"/>
                  </a:lnTo>
                  <a:lnTo>
                    <a:pt x="103960" y="104754"/>
                  </a:lnTo>
                  <a:lnTo>
                    <a:pt x="47618" y="135645"/>
                  </a:lnTo>
                  <a:lnTo>
                    <a:pt x="12258" y="169320"/>
                  </a:lnTo>
                  <a:lnTo>
                    <a:pt x="0" y="205373"/>
                  </a:lnTo>
                  <a:close/>
                </a:path>
              </a:pathLst>
            </a:custGeom>
            <a:ln w="9988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348771" y="5071329"/>
            <a:ext cx="1108075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155" dirty="0">
                <a:solidFill>
                  <a:schemeClr val="bg1"/>
                </a:solidFill>
                <a:latin typeface="Tahoma"/>
                <a:cs typeface="Tahoma"/>
              </a:rPr>
              <a:t>Cancel</a:t>
            </a:r>
            <a:r>
              <a:rPr sz="1000" b="1" spc="-5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000" b="1" spc="160" dirty="0">
                <a:solidFill>
                  <a:schemeClr val="bg1"/>
                </a:solidFill>
                <a:latin typeface="Tahoma"/>
                <a:cs typeface="Tahoma"/>
              </a:rPr>
              <a:t>rooms</a:t>
            </a:r>
            <a:endParaRPr sz="100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305899" y="4238635"/>
            <a:ext cx="2478405" cy="431165"/>
            <a:chOff x="7305899" y="4238635"/>
            <a:chExt cx="2478405" cy="431165"/>
          </a:xfrm>
        </p:grpSpPr>
        <p:sp>
          <p:nvSpPr>
            <p:cNvPr id="23" name="object 23"/>
            <p:cNvSpPr/>
            <p:nvPr/>
          </p:nvSpPr>
          <p:spPr>
            <a:xfrm>
              <a:off x="7310979" y="4243715"/>
              <a:ext cx="2468245" cy="421005"/>
            </a:xfrm>
            <a:custGeom>
              <a:avLst/>
              <a:gdLst/>
              <a:ahLst/>
              <a:cxnLst/>
              <a:rect l="l" t="t" r="r" b="b"/>
              <a:pathLst>
                <a:path w="2468245" h="421004">
                  <a:moveTo>
                    <a:pt x="1227562" y="0"/>
                  </a:moveTo>
                  <a:lnTo>
                    <a:pt x="1152219" y="358"/>
                  </a:lnTo>
                  <a:lnTo>
                    <a:pt x="1078146" y="1422"/>
                  </a:lnTo>
                  <a:lnTo>
                    <a:pt x="1005466" y="3174"/>
                  </a:lnTo>
                  <a:lnTo>
                    <a:pt x="934303" y="5595"/>
                  </a:lnTo>
                  <a:lnTo>
                    <a:pt x="864780" y="8669"/>
                  </a:lnTo>
                  <a:lnTo>
                    <a:pt x="797021" y="12377"/>
                  </a:lnTo>
                  <a:lnTo>
                    <a:pt x="731148" y="16702"/>
                  </a:lnTo>
                  <a:lnTo>
                    <a:pt x="667286" y="21625"/>
                  </a:lnTo>
                  <a:lnTo>
                    <a:pt x="605558" y="27130"/>
                  </a:lnTo>
                  <a:lnTo>
                    <a:pt x="546086" y="33198"/>
                  </a:lnTo>
                  <a:lnTo>
                    <a:pt x="488996" y="39812"/>
                  </a:lnTo>
                  <a:lnTo>
                    <a:pt x="434409" y="46954"/>
                  </a:lnTo>
                  <a:lnTo>
                    <a:pt x="382450" y="54606"/>
                  </a:lnTo>
                  <a:lnTo>
                    <a:pt x="333241" y="62751"/>
                  </a:lnTo>
                  <a:lnTo>
                    <a:pt x="286907" y="71370"/>
                  </a:lnTo>
                  <a:lnTo>
                    <a:pt x="243570" y="80447"/>
                  </a:lnTo>
                  <a:lnTo>
                    <a:pt x="203354" y="89962"/>
                  </a:lnTo>
                  <a:lnTo>
                    <a:pt x="166383" y="99899"/>
                  </a:lnTo>
                  <a:lnTo>
                    <a:pt x="102667" y="120967"/>
                  </a:lnTo>
                  <a:lnTo>
                    <a:pt x="53409" y="143508"/>
                  </a:lnTo>
                  <a:lnTo>
                    <a:pt x="19597" y="167380"/>
                  </a:lnTo>
                  <a:lnTo>
                    <a:pt x="0" y="205373"/>
                  </a:lnTo>
                  <a:lnTo>
                    <a:pt x="2218" y="218345"/>
                  </a:lnTo>
                  <a:lnTo>
                    <a:pt x="34511" y="256039"/>
                  </a:lnTo>
                  <a:lnTo>
                    <a:pt x="76169" y="279915"/>
                  </a:lnTo>
                  <a:lnTo>
                    <a:pt x="132779" y="302567"/>
                  </a:lnTo>
                  <a:lnTo>
                    <a:pt x="203354" y="323805"/>
                  </a:lnTo>
                  <a:lnTo>
                    <a:pt x="243570" y="333835"/>
                  </a:lnTo>
                  <a:lnTo>
                    <a:pt x="286907" y="343441"/>
                  </a:lnTo>
                  <a:lnTo>
                    <a:pt x="333241" y="352599"/>
                  </a:lnTo>
                  <a:lnTo>
                    <a:pt x="382450" y="361285"/>
                  </a:lnTo>
                  <a:lnTo>
                    <a:pt x="434409" y="369475"/>
                  </a:lnTo>
                  <a:lnTo>
                    <a:pt x="488996" y="377146"/>
                  </a:lnTo>
                  <a:lnTo>
                    <a:pt x="546086" y="384275"/>
                  </a:lnTo>
                  <a:lnTo>
                    <a:pt x="605558" y="390837"/>
                  </a:lnTo>
                  <a:lnTo>
                    <a:pt x="667286" y="396808"/>
                  </a:lnTo>
                  <a:lnTo>
                    <a:pt x="731148" y="402166"/>
                  </a:lnTo>
                  <a:lnTo>
                    <a:pt x="797021" y="406887"/>
                  </a:lnTo>
                  <a:lnTo>
                    <a:pt x="864780" y="410946"/>
                  </a:lnTo>
                  <a:lnTo>
                    <a:pt x="934303" y="414320"/>
                  </a:lnTo>
                  <a:lnTo>
                    <a:pt x="1005466" y="416986"/>
                  </a:lnTo>
                  <a:lnTo>
                    <a:pt x="1078146" y="418919"/>
                  </a:lnTo>
                  <a:lnTo>
                    <a:pt x="1152219" y="420096"/>
                  </a:lnTo>
                  <a:lnTo>
                    <a:pt x="1227562" y="420494"/>
                  </a:lnTo>
                  <a:lnTo>
                    <a:pt x="1302918" y="420096"/>
                  </a:lnTo>
                  <a:lnTo>
                    <a:pt x="1377106" y="418919"/>
                  </a:lnTo>
                  <a:lnTo>
                    <a:pt x="1449993" y="416986"/>
                  </a:lnTo>
                  <a:lnTo>
                    <a:pt x="1521449" y="414320"/>
                  </a:lnTo>
                  <a:lnTo>
                    <a:pt x="1591342" y="410946"/>
                  </a:lnTo>
                  <a:lnTo>
                    <a:pt x="1659540" y="406887"/>
                  </a:lnTo>
                  <a:lnTo>
                    <a:pt x="1725913" y="402166"/>
                  </a:lnTo>
                  <a:lnTo>
                    <a:pt x="1790329" y="396808"/>
                  </a:lnTo>
                  <a:lnTo>
                    <a:pt x="1852656" y="390837"/>
                  </a:lnTo>
                  <a:lnTo>
                    <a:pt x="1912764" y="384275"/>
                  </a:lnTo>
                  <a:lnTo>
                    <a:pt x="1970520" y="377146"/>
                  </a:lnTo>
                  <a:lnTo>
                    <a:pt x="2025794" y="369475"/>
                  </a:lnTo>
                  <a:lnTo>
                    <a:pt x="2078453" y="361285"/>
                  </a:lnTo>
                  <a:lnTo>
                    <a:pt x="2128368" y="352599"/>
                  </a:lnTo>
                  <a:lnTo>
                    <a:pt x="2175406" y="343441"/>
                  </a:lnTo>
                  <a:lnTo>
                    <a:pt x="2219435" y="333835"/>
                  </a:lnTo>
                  <a:lnTo>
                    <a:pt x="2260326" y="323805"/>
                  </a:lnTo>
                  <a:lnTo>
                    <a:pt x="2297945" y="313375"/>
                  </a:lnTo>
                  <a:lnTo>
                    <a:pt x="2362846" y="291406"/>
                  </a:lnTo>
                  <a:lnTo>
                    <a:pt x="2413087" y="268118"/>
                  </a:lnTo>
                  <a:lnTo>
                    <a:pt x="2447618" y="243701"/>
                  </a:lnTo>
                  <a:lnTo>
                    <a:pt x="2467657" y="205373"/>
                  </a:lnTo>
                  <a:lnTo>
                    <a:pt x="2465387" y="192441"/>
                  </a:lnTo>
                  <a:lnTo>
                    <a:pt x="2432382" y="155286"/>
                  </a:lnTo>
                  <a:lnTo>
                    <a:pt x="2389865" y="132062"/>
                  </a:lnTo>
                  <a:lnTo>
                    <a:pt x="2332162" y="110240"/>
                  </a:lnTo>
                  <a:lnTo>
                    <a:pt x="2260326" y="89962"/>
                  </a:lnTo>
                  <a:lnTo>
                    <a:pt x="2219435" y="80447"/>
                  </a:lnTo>
                  <a:lnTo>
                    <a:pt x="2175406" y="71370"/>
                  </a:lnTo>
                  <a:lnTo>
                    <a:pt x="2128368" y="62751"/>
                  </a:lnTo>
                  <a:lnTo>
                    <a:pt x="2078453" y="54606"/>
                  </a:lnTo>
                  <a:lnTo>
                    <a:pt x="2025794" y="46954"/>
                  </a:lnTo>
                  <a:lnTo>
                    <a:pt x="1970520" y="39812"/>
                  </a:lnTo>
                  <a:lnTo>
                    <a:pt x="1912764" y="33198"/>
                  </a:lnTo>
                  <a:lnTo>
                    <a:pt x="1852656" y="27130"/>
                  </a:lnTo>
                  <a:lnTo>
                    <a:pt x="1790329" y="21625"/>
                  </a:lnTo>
                  <a:lnTo>
                    <a:pt x="1725913" y="16702"/>
                  </a:lnTo>
                  <a:lnTo>
                    <a:pt x="1659540" y="12377"/>
                  </a:lnTo>
                  <a:lnTo>
                    <a:pt x="1591342" y="8669"/>
                  </a:lnTo>
                  <a:lnTo>
                    <a:pt x="1521449" y="5595"/>
                  </a:lnTo>
                  <a:lnTo>
                    <a:pt x="1449993" y="3174"/>
                  </a:lnTo>
                  <a:lnTo>
                    <a:pt x="1377106" y="1422"/>
                  </a:lnTo>
                  <a:lnTo>
                    <a:pt x="1302918" y="358"/>
                  </a:lnTo>
                  <a:lnTo>
                    <a:pt x="1227562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310979" y="4243715"/>
              <a:ext cx="2468245" cy="421005"/>
            </a:xfrm>
            <a:custGeom>
              <a:avLst/>
              <a:gdLst/>
              <a:ahLst/>
              <a:cxnLst/>
              <a:rect l="l" t="t" r="r" b="b"/>
              <a:pathLst>
                <a:path w="2468245" h="421004">
                  <a:moveTo>
                    <a:pt x="0" y="205373"/>
                  </a:moveTo>
                  <a:lnTo>
                    <a:pt x="19597" y="243701"/>
                  </a:lnTo>
                  <a:lnTo>
                    <a:pt x="53409" y="268118"/>
                  </a:lnTo>
                  <a:lnTo>
                    <a:pt x="102667" y="291406"/>
                  </a:lnTo>
                  <a:lnTo>
                    <a:pt x="166383" y="313375"/>
                  </a:lnTo>
                  <a:lnTo>
                    <a:pt x="203354" y="323805"/>
                  </a:lnTo>
                  <a:lnTo>
                    <a:pt x="243570" y="333835"/>
                  </a:lnTo>
                  <a:lnTo>
                    <a:pt x="286907" y="343441"/>
                  </a:lnTo>
                  <a:lnTo>
                    <a:pt x="333241" y="352599"/>
                  </a:lnTo>
                  <a:lnTo>
                    <a:pt x="382450" y="361285"/>
                  </a:lnTo>
                  <a:lnTo>
                    <a:pt x="434409" y="369475"/>
                  </a:lnTo>
                  <a:lnTo>
                    <a:pt x="488996" y="377146"/>
                  </a:lnTo>
                  <a:lnTo>
                    <a:pt x="546086" y="384275"/>
                  </a:lnTo>
                  <a:lnTo>
                    <a:pt x="605558" y="390837"/>
                  </a:lnTo>
                  <a:lnTo>
                    <a:pt x="667286" y="396808"/>
                  </a:lnTo>
                  <a:lnTo>
                    <a:pt x="731148" y="402166"/>
                  </a:lnTo>
                  <a:lnTo>
                    <a:pt x="797021" y="406887"/>
                  </a:lnTo>
                  <a:lnTo>
                    <a:pt x="864780" y="410946"/>
                  </a:lnTo>
                  <a:lnTo>
                    <a:pt x="934303" y="414320"/>
                  </a:lnTo>
                  <a:lnTo>
                    <a:pt x="1005466" y="416986"/>
                  </a:lnTo>
                  <a:lnTo>
                    <a:pt x="1078146" y="418919"/>
                  </a:lnTo>
                  <a:lnTo>
                    <a:pt x="1152219" y="420096"/>
                  </a:lnTo>
                  <a:lnTo>
                    <a:pt x="1227562" y="420494"/>
                  </a:lnTo>
                  <a:lnTo>
                    <a:pt x="1302918" y="420096"/>
                  </a:lnTo>
                  <a:lnTo>
                    <a:pt x="1377106" y="418919"/>
                  </a:lnTo>
                  <a:lnTo>
                    <a:pt x="1449993" y="416986"/>
                  </a:lnTo>
                  <a:lnTo>
                    <a:pt x="1521449" y="414320"/>
                  </a:lnTo>
                  <a:lnTo>
                    <a:pt x="1591342" y="410946"/>
                  </a:lnTo>
                  <a:lnTo>
                    <a:pt x="1659540" y="406887"/>
                  </a:lnTo>
                  <a:lnTo>
                    <a:pt x="1725913" y="402166"/>
                  </a:lnTo>
                  <a:lnTo>
                    <a:pt x="1790329" y="396808"/>
                  </a:lnTo>
                  <a:lnTo>
                    <a:pt x="1852656" y="390837"/>
                  </a:lnTo>
                  <a:lnTo>
                    <a:pt x="1912764" y="384275"/>
                  </a:lnTo>
                  <a:lnTo>
                    <a:pt x="1970520" y="377146"/>
                  </a:lnTo>
                  <a:lnTo>
                    <a:pt x="2025794" y="369475"/>
                  </a:lnTo>
                  <a:lnTo>
                    <a:pt x="2078453" y="361285"/>
                  </a:lnTo>
                  <a:lnTo>
                    <a:pt x="2128368" y="352599"/>
                  </a:lnTo>
                  <a:lnTo>
                    <a:pt x="2175406" y="343441"/>
                  </a:lnTo>
                  <a:lnTo>
                    <a:pt x="2219435" y="333835"/>
                  </a:lnTo>
                  <a:lnTo>
                    <a:pt x="2260326" y="323805"/>
                  </a:lnTo>
                  <a:lnTo>
                    <a:pt x="2297945" y="313375"/>
                  </a:lnTo>
                  <a:lnTo>
                    <a:pt x="2362846" y="291406"/>
                  </a:lnTo>
                  <a:lnTo>
                    <a:pt x="2413087" y="268118"/>
                  </a:lnTo>
                  <a:lnTo>
                    <a:pt x="2447618" y="243701"/>
                  </a:lnTo>
                  <a:lnTo>
                    <a:pt x="2467657" y="205373"/>
                  </a:lnTo>
                  <a:lnTo>
                    <a:pt x="2465387" y="192441"/>
                  </a:lnTo>
                  <a:lnTo>
                    <a:pt x="2432382" y="155286"/>
                  </a:lnTo>
                  <a:lnTo>
                    <a:pt x="2389865" y="132062"/>
                  </a:lnTo>
                  <a:lnTo>
                    <a:pt x="2332162" y="110240"/>
                  </a:lnTo>
                  <a:lnTo>
                    <a:pt x="2260326" y="89962"/>
                  </a:lnTo>
                  <a:lnTo>
                    <a:pt x="2219435" y="80447"/>
                  </a:lnTo>
                  <a:lnTo>
                    <a:pt x="2175406" y="71370"/>
                  </a:lnTo>
                  <a:lnTo>
                    <a:pt x="2128368" y="62751"/>
                  </a:lnTo>
                  <a:lnTo>
                    <a:pt x="2078453" y="54606"/>
                  </a:lnTo>
                  <a:lnTo>
                    <a:pt x="2025794" y="46954"/>
                  </a:lnTo>
                  <a:lnTo>
                    <a:pt x="1970520" y="39812"/>
                  </a:lnTo>
                  <a:lnTo>
                    <a:pt x="1912764" y="33198"/>
                  </a:lnTo>
                  <a:lnTo>
                    <a:pt x="1852656" y="27130"/>
                  </a:lnTo>
                  <a:lnTo>
                    <a:pt x="1790329" y="21625"/>
                  </a:lnTo>
                  <a:lnTo>
                    <a:pt x="1725913" y="16702"/>
                  </a:lnTo>
                  <a:lnTo>
                    <a:pt x="1659540" y="12377"/>
                  </a:lnTo>
                  <a:lnTo>
                    <a:pt x="1591342" y="8669"/>
                  </a:lnTo>
                  <a:lnTo>
                    <a:pt x="1521449" y="5595"/>
                  </a:lnTo>
                  <a:lnTo>
                    <a:pt x="1449993" y="3174"/>
                  </a:lnTo>
                  <a:lnTo>
                    <a:pt x="1377106" y="1422"/>
                  </a:lnTo>
                  <a:lnTo>
                    <a:pt x="1302918" y="358"/>
                  </a:lnTo>
                  <a:lnTo>
                    <a:pt x="1227562" y="0"/>
                  </a:lnTo>
                  <a:lnTo>
                    <a:pt x="1152219" y="358"/>
                  </a:lnTo>
                  <a:lnTo>
                    <a:pt x="1078146" y="1422"/>
                  </a:lnTo>
                  <a:lnTo>
                    <a:pt x="1005466" y="3174"/>
                  </a:lnTo>
                  <a:lnTo>
                    <a:pt x="934303" y="5595"/>
                  </a:lnTo>
                  <a:lnTo>
                    <a:pt x="864780" y="8669"/>
                  </a:lnTo>
                  <a:lnTo>
                    <a:pt x="797021" y="12377"/>
                  </a:lnTo>
                  <a:lnTo>
                    <a:pt x="731148" y="16702"/>
                  </a:lnTo>
                  <a:lnTo>
                    <a:pt x="667286" y="21625"/>
                  </a:lnTo>
                  <a:lnTo>
                    <a:pt x="605558" y="27130"/>
                  </a:lnTo>
                  <a:lnTo>
                    <a:pt x="546086" y="33198"/>
                  </a:lnTo>
                  <a:lnTo>
                    <a:pt x="488996" y="39812"/>
                  </a:lnTo>
                  <a:lnTo>
                    <a:pt x="434409" y="46954"/>
                  </a:lnTo>
                  <a:lnTo>
                    <a:pt x="382450" y="54606"/>
                  </a:lnTo>
                  <a:lnTo>
                    <a:pt x="333241" y="62751"/>
                  </a:lnTo>
                  <a:lnTo>
                    <a:pt x="286907" y="71370"/>
                  </a:lnTo>
                  <a:lnTo>
                    <a:pt x="243570" y="80447"/>
                  </a:lnTo>
                  <a:lnTo>
                    <a:pt x="203354" y="89962"/>
                  </a:lnTo>
                  <a:lnTo>
                    <a:pt x="166383" y="99899"/>
                  </a:lnTo>
                  <a:lnTo>
                    <a:pt x="102667" y="120967"/>
                  </a:lnTo>
                  <a:lnTo>
                    <a:pt x="53409" y="143508"/>
                  </a:lnTo>
                  <a:lnTo>
                    <a:pt x="19597" y="167380"/>
                  </a:lnTo>
                  <a:lnTo>
                    <a:pt x="0" y="205373"/>
                  </a:lnTo>
                  <a:close/>
                </a:path>
              </a:pathLst>
            </a:custGeom>
            <a:ln w="990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715643" y="4366959"/>
            <a:ext cx="1663700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114" dirty="0">
                <a:solidFill>
                  <a:schemeClr val="bg1"/>
                </a:solidFill>
                <a:latin typeface="Tahoma"/>
                <a:cs typeface="Tahoma"/>
              </a:rPr>
              <a:t>Display </a:t>
            </a:r>
            <a:r>
              <a:rPr sz="1000" b="1" spc="195" dirty="0">
                <a:solidFill>
                  <a:schemeClr val="bg1"/>
                </a:solidFill>
                <a:latin typeface="Tahoma"/>
                <a:cs typeface="Tahoma"/>
              </a:rPr>
              <a:t>room</a:t>
            </a:r>
            <a:r>
              <a:rPr sz="1000" b="1" spc="-4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000" b="1" spc="125" dirty="0">
                <a:solidFill>
                  <a:schemeClr val="bg1"/>
                </a:solidFill>
                <a:latin typeface="Tahoma"/>
                <a:cs typeface="Tahoma"/>
              </a:rPr>
              <a:t>details</a:t>
            </a:r>
            <a:endParaRPr sz="100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876800" y="6045835"/>
            <a:ext cx="1516380" cy="431165"/>
            <a:chOff x="6394538" y="5725515"/>
            <a:chExt cx="1516380" cy="431165"/>
          </a:xfrm>
        </p:grpSpPr>
        <p:sp>
          <p:nvSpPr>
            <p:cNvPr id="27" name="object 27"/>
            <p:cNvSpPr/>
            <p:nvPr/>
          </p:nvSpPr>
          <p:spPr>
            <a:xfrm>
              <a:off x="6399618" y="5730595"/>
              <a:ext cx="1506220" cy="421005"/>
            </a:xfrm>
            <a:custGeom>
              <a:avLst/>
              <a:gdLst/>
              <a:ahLst/>
              <a:cxnLst/>
              <a:rect l="l" t="t" r="r" b="b"/>
              <a:pathLst>
                <a:path w="1506220" h="421004">
                  <a:moveTo>
                    <a:pt x="746635" y="0"/>
                  </a:moveTo>
                  <a:lnTo>
                    <a:pt x="673890" y="900"/>
                  </a:lnTo>
                  <a:lnTo>
                    <a:pt x="603282" y="3554"/>
                  </a:lnTo>
                  <a:lnTo>
                    <a:pt x="535105" y="7890"/>
                  </a:lnTo>
                  <a:lnTo>
                    <a:pt x="469651" y="13837"/>
                  </a:lnTo>
                  <a:lnTo>
                    <a:pt x="407213" y="21325"/>
                  </a:lnTo>
                  <a:lnTo>
                    <a:pt x="348085" y="30281"/>
                  </a:lnTo>
                  <a:lnTo>
                    <a:pt x="292561" y="40635"/>
                  </a:lnTo>
                  <a:lnTo>
                    <a:pt x="240933" y="52315"/>
                  </a:lnTo>
                  <a:lnTo>
                    <a:pt x="193494" y="65251"/>
                  </a:lnTo>
                  <a:lnTo>
                    <a:pt x="150539" y="79370"/>
                  </a:lnTo>
                  <a:lnTo>
                    <a:pt x="112359" y="94603"/>
                  </a:lnTo>
                  <a:lnTo>
                    <a:pt x="51501" y="128123"/>
                  </a:lnTo>
                  <a:lnTo>
                    <a:pt x="13266" y="165241"/>
                  </a:lnTo>
                  <a:lnTo>
                    <a:pt x="0" y="205387"/>
                  </a:lnTo>
                  <a:lnTo>
                    <a:pt x="3365" y="225903"/>
                  </a:lnTo>
                  <a:lnTo>
                    <a:pt x="29409" y="265318"/>
                  </a:lnTo>
                  <a:lnTo>
                    <a:pt x="79249" y="301942"/>
                  </a:lnTo>
                  <a:lnTo>
                    <a:pt x="150539" y="335017"/>
                  </a:lnTo>
                  <a:lnTo>
                    <a:pt x="193494" y="349986"/>
                  </a:lnTo>
                  <a:lnTo>
                    <a:pt x="240933" y="363783"/>
                  </a:lnTo>
                  <a:lnTo>
                    <a:pt x="292561" y="376312"/>
                  </a:lnTo>
                  <a:lnTo>
                    <a:pt x="348085" y="387478"/>
                  </a:lnTo>
                  <a:lnTo>
                    <a:pt x="407213" y="397188"/>
                  </a:lnTo>
                  <a:lnTo>
                    <a:pt x="469651" y="405345"/>
                  </a:lnTo>
                  <a:lnTo>
                    <a:pt x="535105" y="411854"/>
                  </a:lnTo>
                  <a:lnTo>
                    <a:pt x="603282" y="416622"/>
                  </a:lnTo>
                  <a:lnTo>
                    <a:pt x="673890" y="419552"/>
                  </a:lnTo>
                  <a:lnTo>
                    <a:pt x="746635" y="420550"/>
                  </a:lnTo>
                  <a:lnTo>
                    <a:pt x="815505" y="419659"/>
                  </a:lnTo>
                  <a:lnTo>
                    <a:pt x="882693" y="417040"/>
                  </a:lnTo>
                  <a:lnTo>
                    <a:pt x="947926" y="412773"/>
                  </a:lnTo>
                  <a:lnTo>
                    <a:pt x="1010929" y="406937"/>
                  </a:lnTo>
                  <a:lnTo>
                    <a:pt x="1071431" y="399613"/>
                  </a:lnTo>
                  <a:lnTo>
                    <a:pt x="1129158" y="390881"/>
                  </a:lnTo>
                  <a:lnTo>
                    <a:pt x="1183836" y="380821"/>
                  </a:lnTo>
                  <a:lnTo>
                    <a:pt x="1235193" y="369513"/>
                  </a:lnTo>
                  <a:lnTo>
                    <a:pt x="1282955" y="357037"/>
                  </a:lnTo>
                  <a:lnTo>
                    <a:pt x="1326850" y="343472"/>
                  </a:lnTo>
                  <a:lnTo>
                    <a:pt x="1366603" y="328900"/>
                  </a:lnTo>
                  <a:lnTo>
                    <a:pt x="1401942" y="313399"/>
                  </a:lnTo>
                  <a:lnTo>
                    <a:pt x="1458286" y="279934"/>
                  </a:lnTo>
                  <a:lnTo>
                    <a:pt x="1493695" y="243717"/>
                  </a:lnTo>
                  <a:lnTo>
                    <a:pt x="1505983" y="205387"/>
                  </a:lnTo>
                  <a:lnTo>
                    <a:pt x="1502491" y="184971"/>
                  </a:lnTo>
                  <a:lnTo>
                    <a:pt x="1475526" y="146268"/>
                  </a:lnTo>
                  <a:lnTo>
                    <a:pt x="1424082" y="110878"/>
                  </a:lnTo>
                  <a:lnTo>
                    <a:pt x="1350753" y="79370"/>
                  </a:lnTo>
                  <a:lnTo>
                    <a:pt x="1306693" y="65251"/>
                  </a:lnTo>
                  <a:lnTo>
                    <a:pt x="1258134" y="52315"/>
                  </a:lnTo>
                  <a:lnTo>
                    <a:pt x="1205401" y="40635"/>
                  </a:lnTo>
                  <a:lnTo>
                    <a:pt x="1148818" y="30281"/>
                  </a:lnTo>
                  <a:lnTo>
                    <a:pt x="1088710" y="21325"/>
                  </a:lnTo>
                  <a:lnTo>
                    <a:pt x="1025400" y="13837"/>
                  </a:lnTo>
                  <a:lnTo>
                    <a:pt x="959214" y="7890"/>
                  </a:lnTo>
                  <a:lnTo>
                    <a:pt x="890474" y="3554"/>
                  </a:lnTo>
                  <a:lnTo>
                    <a:pt x="819507" y="900"/>
                  </a:lnTo>
                  <a:lnTo>
                    <a:pt x="74663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6399618" y="5730595"/>
              <a:ext cx="1506220" cy="421005"/>
            </a:xfrm>
            <a:custGeom>
              <a:avLst/>
              <a:gdLst/>
              <a:ahLst/>
              <a:cxnLst/>
              <a:rect l="l" t="t" r="r" b="b"/>
              <a:pathLst>
                <a:path w="1506220" h="421004">
                  <a:moveTo>
                    <a:pt x="0" y="205387"/>
                  </a:moveTo>
                  <a:lnTo>
                    <a:pt x="13266" y="245912"/>
                  </a:lnTo>
                  <a:lnTo>
                    <a:pt x="51501" y="284026"/>
                  </a:lnTo>
                  <a:lnTo>
                    <a:pt x="112359" y="318971"/>
                  </a:lnTo>
                  <a:lnTo>
                    <a:pt x="150539" y="335017"/>
                  </a:lnTo>
                  <a:lnTo>
                    <a:pt x="193494" y="349986"/>
                  </a:lnTo>
                  <a:lnTo>
                    <a:pt x="240933" y="363783"/>
                  </a:lnTo>
                  <a:lnTo>
                    <a:pt x="292561" y="376312"/>
                  </a:lnTo>
                  <a:lnTo>
                    <a:pt x="348085" y="387478"/>
                  </a:lnTo>
                  <a:lnTo>
                    <a:pt x="407213" y="397188"/>
                  </a:lnTo>
                  <a:lnTo>
                    <a:pt x="469651" y="405345"/>
                  </a:lnTo>
                  <a:lnTo>
                    <a:pt x="535105" y="411854"/>
                  </a:lnTo>
                  <a:lnTo>
                    <a:pt x="603282" y="416622"/>
                  </a:lnTo>
                  <a:lnTo>
                    <a:pt x="673890" y="419552"/>
                  </a:lnTo>
                  <a:lnTo>
                    <a:pt x="746635" y="420550"/>
                  </a:lnTo>
                  <a:lnTo>
                    <a:pt x="815505" y="419659"/>
                  </a:lnTo>
                  <a:lnTo>
                    <a:pt x="882693" y="417040"/>
                  </a:lnTo>
                  <a:lnTo>
                    <a:pt x="947926" y="412773"/>
                  </a:lnTo>
                  <a:lnTo>
                    <a:pt x="1010929" y="406937"/>
                  </a:lnTo>
                  <a:lnTo>
                    <a:pt x="1071431" y="399613"/>
                  </a:lnTo>
                  <a:lnTo>
                    <a:pt x="1129158" y="390881"/>
                  </a:lnTo>
                  <a:lnTo>
                    <a:pt x="1183836" y="380821"/>
                  </a:lnTo>
                  <a:lnTo>
                    <a:pt x="1235193" y="369513"/>
                  </a:lnTo>
                  <a:lnTo>
                    <a:pt x="1282955" y="357037"/>
                  </a:lnTo>
                  <a:lnTo>
                    <a:pt x="1326850" y="343472"/>
                  </a:lnTo>
                  <a:lnTo>
                    <a:pt x="1366603" y="328900"/>
                  </a:lnTo>
                  <a:lnTo>
                    <a:pt x="1401942" y="313399"/>
                  </a:lnTo>
                  <a:lnTo>
                    <a:pt x="1458286" y="279934"/>
                  </a:lnTo>
                  <a:lnTo>
                    <a:pt x="1493695" y="243717"/>
                  </a:lnTo>
                  <a:lnTo>
                    <a:pt x="1505983" y="205387"/>
                  </a:lnTo>
                  <a:lnTo>
                    <a:pt x="1502491" y="184971"/>
                  </a:lnTo>
                  <a:lnTo>
                    <a:pt x="1475526" y="146268"/>
                  </a:lnTo>
                  <a:lnTo>
                    <a:pt x="1424082" y="110878"/>
                  </a:lnTo>
                  <a:lnTo>
                    <a:pt x="1350753" y="79370"/>
                  </a:lnTo>
                  <a:lnTo>
                    <a:pt x="1306693" y="65251"/>
                  </a:lnTo>
                  <a:lnTo>
                    <a:pt x="1258134" y="52315"/>
                  </a:lnTo>
                  <a:lnTo>
                    <a:pt x="1205401" y="40635"/>
                  </a:lnTo>
                  <a:lnTo>
                    <a:pt x="1148818" y="30281"/>
                  </a:lnTo>
                  <a:lnTo>
                    <a:pt x="1088710" y="21325"/>
                  </a:lnTo>
                  <a:lnTo>
                    <a:pt x="1025400" y="13837"/>
                  </a:lnTo>
                  <a:lnTo>
                    <a:pt x="959214" y="7890"/>
                  </a:lnTo>
                  <a:lnTo>
                    <a:pt x="890474" y="3554"/>
                  </a:lnTo>
                  <a:lnTo>
                    <a:pt x="819507" y="900"/>
                  </a:lnTo>
                  <a:lnTo>
                    <a:pt x="746635" y="0"/>
                  </a:lnTo>
                  <a:lnTo>
                    <a:pt x="673890" y="900"/>
                  </a:lnTo>
                  <a:lnTo>
                    <a:pt x="603282" y="3554"/>
                  </a:lnTo>
                  <a:lnTo>
                    <a:pt x="535105" y="7890"/>
                  </a:lnTo>
                  <a:lnTo>
                    <a:pt x="469651" y="13837"/>
                  </a:lnTo>
                  <a:lnTo>
                    <a:pt x="407213" y="21325"/>
                  </a:lnTo>
                  <a:lnTo>
                    <a:pt x="348085" y="30281"/>
                  </a:lnTo>
                  <a:lnTo>
                    <a:pt x="292561" y="40635"/>
                  </a:lnTo>
                  <a:lnTo>
                    <a:pt x="240933" y="52315"/>
                  </a:lnTo>
                  <a:lnTo>
                    <a:pt x="193494" y="65251"/>
                  </a:lnTo>
                  <a:lnTo>
                    <a:pt x="150539" y="79370"/>
                  </a:lnTo>
                  <a:lnTo>
                    <a:pt x="112359" y="94603"/>
                  </a:lnTo>
                  <a:lnTo>
                    <a:pt x="51501" y="128123"/>
                  </a:lnTo>
                  <a:lnTo>
                    <a:pt x="13266" y="165241"/>
                  </a:lnTo>
                  <a:lnTo>
                    <a:pt x="0" y="205387"/>
                  </a:lnTo>
                  <a:close/>
                </a:path>
              </a:pathLst>
            </a:custGeom>
            <a:ln w="1002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350107" y="6174144"/>
            <a:ext cx="586740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114" dirty="0">
                <a:solidFill>
                  <a:schemeClr val="bg1"/>
                </a:solidFill>
                <a:latin typeface="Tahoma"/>
                <a:cs typeface="Tahoma"/>
              </a:rPr>
              <a:t>L</a:t>
            </a:r>
            <a:r>
              <a:rPr sz="1000" b="1" spc="175" dirty="0">
                <a:solidFill>
                  <a:schemeClr val="bg1"/>
                </a:solidFill>
                <a:latin typeface="Tahoma"/>
                <a:cs typeface="Tahoma"/>
              </a:rPr>
              <a:t>o</a:t>
            </a:r>
            <a:r>
              <a:rPr sz="1000" b="1" spc="165" dirty="0">
                <a:solidFill>
                  <a:schemeClr val="bg1"/>
                </a:solidFill>
                <a:latin typeface="Tahoma"/>
                <a:cs typeface="Tahoma"/>
              </a:rPr>
              <a:t>g</a:t>
            </a:r>
            <a:r>
              <a:rPr sz="1000" b="1" spc="175" dirty="0">
                <a:solidFill>
                  <a:schemeClr val="bg1"/>
                </a:solidFill>
                <a:latin typeface="Tahoma"/>
                <a:cs typeface="Tahoma"/>
              </a:rPr>
              <a:t>o</a:t>
            </a:r>
            <a:r>
              <a:rPr sz="1000" b="1" spc="150" dirty="0">
                <a:solidFill>
                  <a:schemeClr val="bg1"/>
                </a:solidFill>
                <a:latin typeface="Tahoma"/>
                <a:cs typeface="Tahoma"/>
              </a:rPr>
              <a:t>u</a:t>
            </a:r>
            <a:r>
              <a:rPr sz="1000" b="1" spc="120" dirty="0">
                <a:solidFill>
                  <a:schemeClr val="bg1"/>
                </a:solidFill>
                <a:latin typeface="Tahoma"/>
                <a:cs typeface="Tahoma"/>
              </a:rPr>
              <a:t>t</a:t>
            </a:r>
            <a:endParaRPr sz="10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565544" y="3386952"/>
            <a:ext cx="328295" cy="525145"/>
            <a:chOff x="3565544" y="3386952"/>
            <a:chExt cx="328295" cy="525145"/>
          </a:xfrm>
        </p:grpSpPr>
        <p:sp>
          <p:nvSpPr>
            <p:cNvPr id="31" name="object 31"/>
            <p:cNvSpPr/>
            <p:nvPr/>
          </p:nvSpPr>
          <p:spPr>
            <a:xfrm>
              <a:off x="3615651" y="3392562"/>
              <a:ext cx="202565" cy="156845"/>
            </a:xfrm>
            <a:custGeom>
              <a:avLst/>
              <a:gdLst/>
              <a:ahLst/>
              <a:cxnLst/>
              <a:rect l="l" t="t" r="r" b="b"/>
              <a:pathLst>
                <a:path w="202564" h="156845">
                  <a:moveTo>
                    <a:pt x="101055" y="0"/>
                  </a:moveTo>
                  <a:lnTo>
                    <a:pt x="63949" y="6702"/>
                  </a:lnTo>
                  <a:lnTo>
                    <a:pt x="31579" y="24383"/>
                  </a:lnTo>
                  <a:lnTo>
                    <a:pt x="8684" y="49400"/>
                  </a:lnTo>
                  <a:lnTo>
                    <a:pt x="0" y="78111"/>
                  </a:lnTo>
                  <a:lnTo>
                    <a:pt x="8684" y="106983"/>
                  </a:lnTo>
                  <a:lnTo>
                    <a:pt x="31579" y="132083"/>
                  </a:lnTo>
                  <a:lnTo>
                    <a:pt x="63949" y="149794"/>
                  </a:lnTo>
                  <a:lnTo>
                    <a:pt x="101055" y="156501"/>
                  </a:lnTo>
                  <a:lnTo>
                    <a:pt x="138231" y="149794"/>
                  </a:lnTo>
                  <a:lnTo>
                    <a:pt x="170754" y="132083"/>
                  </a:lnTo>
                  <a:lnTo>
                    <a:pt x="193804" y="106983"/>
                  </a:lnTo>
                  <a:lnTo>
                    <a:pt x="202558" y="78111"/>
                  </a:lnTo>
                  <a:lnTo>
                    <a:pt x="193804" y="49400"/>
                  </a:lnTo>
                  <a:lnTo>
                    <a:pt x="170754" y="24383"/>
                  </a:lnTo>
                  <a:lnTo>
                    <a:pt x="138231" y="6702"/>
                  </a:lnTo>
                  <a:lnTo>
                    <a:pt x="10105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3571426" y="3392562"/>
              <a:ext cx="316865" cy="513715"/>
            </a:xfrm>
            <a:custGeom>
              <a:avLst/>
              <a:gdLst/>
              <a:ahLst/>
              <a:cxnLst/>
              <a:rect l="l" t="t" r="r" b="b"/>
              <a:pathLst>
                <a:path w="316864" h="513714">
                  <a:moveTo>
                    <a:pt x="44225" y="78111"/>
                  </a:moveTo>
                  <a:lnTo>
                    <a:pt x="52909" y="106983"/>
                  </a:lnTo>
                  <a:lnTo>
                    <a:pt x="75805" y="132083"/>
                  </a:lnTo>
                  <a:lnTo>
                    <a:pt x="108174" y="149794"/>
                  </a:lnTo>
                  <a:lnTo>
                    <a:pt x="145280" y="156501"/>
                  </a:lnTo>
                  <a:lnTo>
                    <a:pt x="182456" y="149794"/>
                  </a:lnTo>
                  <a:lnTo>
                    <a:pt x="214980" y="132083"/>
                  </a:lnTo>
                  <a:lnTo>
                    <a:pt x="238029" y="106983"/>
                  </a:lnTo>
                  <a:lnTo>
                    <a:pt x="246783" y="78111"/>
                  </a:lnTo>
                  <a:lnTo>
                    <a:pt x="238029" y="49400"/>
                  </a:lnTo>
                  <a:lnTo>
                    <a:pt x="214980" y="24383"/>
                  </a:lnTo>
                  <a:lnTo>
                    <a:pt x="182456" y="6702"/>
                  </a:lnTo>
                  <a:lnTo>
                    <a:pt x="145280" y="0"/>
                  </a:lnTo>
                  <a:lnTo>
                    <a:pt x="108174" y="6702"/>
                  </a:lnTo>
                  <a:lnTo>
                    <a:pt x="75805" y="24383"/>
                  </a:lnTo>
                  <a:lnTo>
                    <a:pt x="52909" y="49400"/>
                  </a:lnTo>
                  <a:lnTo>
                    <a:pt x="44225" y="78111"/>
                  </a:lnTo>
                  <a:close/>
                </a:path>
                <a:path w="316864" h="513714">
                  <a:moveTo>
                    <a:pt x="151601" y="171121"/>
                  </a:moveTo>
                  <a:lnTo>
                    <a:pt x="151601" y="337509"/>
                  </a:lnTo>
                </a:path>
                <a:path w="316864" h="513714">
                  <a:moveTo>
                    <a:pt x="37904" y="229740"/>
                  </a:moveTo>
                  <a:lnTo>
                    <a:pt x="278367" y="229740"/>
                  </a:lnTo>
                </a:path>
                <a:path w="316864" h="513714">
                  <a:moveTo>
                    <a:pt x="151601" y="337509"/>
                  </a:moveTo>
                  <a:lnTo>
                    <a:pt x="0" y="513643"/>
                  </a:lnTo>
                </a:path>
                <a:path w="316864" h="513714">
                  <a:moveTo>
                    <a:pt x="151601" y="337509"/>
                  </a:moveTo>
                  <a:lnTo>
                    <a:pt x="316254" y="513643"/>
                  </a:lnTo>
                </a:path>
              </a:pathLst>
            </a:custGeom>
            <a:ln w="11228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501448" y="3936558"/>
            <a:ext cx="461645" cy="1910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b="1" spc="245" dirty="0">
                <a:solidFill>
                  <a:schemeClr val="bg1"/>
                </a:solidFill>
                <a:latin typeface="Tahoma"/>
                <a:cs typeface="Tahoma"/>
              </a:rPr>
              <a:t>U</a:t>
            </a:r>
            <a:r>
              <a:rPr sz="1150" b="1" spc="195" dirty="0">
                <a:solidFill>
                  <a:schemeClr val="bg1"/>
                </a:solidFill>
                <a:latin typeface="Tahoma"/>
                <a:cs typeface="Tahoma"/>
              </a:rPr>
              <a:t>s</a:t>
            </a:r>
            <a:r>
              <a:rPr sz="1150" b="1" spc="210" dirty="0">
                <a:solidFill>
                  <a:schemeClr val="bg1"/>
                </a:solidFill>
                <a:latin typeface="Tahoma"/>
                <a:cs typeface="Tahoma"/>
              </a:rPr>
              <a:t>e</a:t>
            </a:r>
            <a:r>
              <a:rPr sz="1150" b="1" spc="145" dirty="0">
                <a:solidFill>
                  <a:schemeClr val="bg1"/>
                </a:solidFill>
                <a:latin typeface="Tahoma"/>
                <a:cs typeface="Tahoma"/>
              </a:rPr>
              <a:t>r</a:t>
            </a:r>
            <a:endParaRPr sz="115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05439" y="1861377"/>
            <a:ext cx="3518535" cy="3874135"/>
          </a:xfrm>
          <a:custGeom>
            <a:avLst/>
            <a:gdLst/>
            <a:ahLst/>
            <a:cxnLst/>
            <a:rect l="l" t="t" r="r" b="b"/>
            <a:pathLst>
              <a:path w="3518534" h="3874135">
                <a:moveTo>
                  <a:pt x="0" y="1536057"/>
                </a:moveTo>
                <a:lnTo>
                  <a:pt x="2214679" y="0"/>
                </a:lnTo>
              </a:path>
              <a:path w="3518534" h="3874135">
                <a:moveTo>
                  <a:pt x="2163650" y="88275"/>
                </a:moveTo>
                <a:lnTo>
                  <a:pt x="2214679" y="0"/>
                </a:lnTo>
                <a:lnTo>
                  <a:pt x="2087912" y="29657"/>
                </a:lnTo>
              </a:path>
              <a:path w="3518534" h="3874135">
                <a:moveTo>
                  <a:pt x="0" y="1721938"/>
                </a:moveTo>
                <a:lnTo>
                  <a:pt x="2935531" y="665272"/>
                </a:lnTo>
              </a:path>
              <a:path w="3518534" h="3874135">
                <a:moveTo>
                  <a:pt x="2847260" y="743801"/>
                </a:moveTo>
                <a:lnTo>
                  <a:pt x="2935531" y="665272"/>
                </a:lnTo>
                <a:lnTo>
                  <a:pt x="2809301" y="665272"/>
                </a:lnTo>
              </a:path>
              <a:path w="3518534" h="3874135">
                <a:moveTo>
                  <a:pt x="0" y="1829707"/>
                </a:moveTo>
                <a:lnTo>
                  <a:pt x="3365966" y="1261901"/>
                </a:lnTo>
              </a:path>
              <a:path w="3518534" h="3874135">
                <a:moveTo>
                  <a:pt x="3252269" y="1320937"/>
                </a:moveTo>
                <a:lnTo>
                  <a:pt x="3365966" y="1261901"/>
                </a:lnTo>
                <a:lnTo>
                  <a:pt x="3239736" y="1252154"/>
                </a:lnTo>
              </a:path>
              <a:path w="3518534" h="3874135">
                <a:moveTo>
                  <a:pt x="0" y="1917566"/>
                </a:moveTo>
                <a:lnTo>
                  <a:pt x="3517979" y="1839454"/>
                </a:lnTo>
              </a:path>
              <a:path w="3518534" h="3874135">
                <a:moveTo>
                  <a:pt x="3391212" y="1878440"/>
                </a:moveTo>
                <a:lnTo>
                  <a:pt x="3517979" y="1839454"/>
                </a:lnTo>
                <a:lnTo>
                  <a:pt x="3391212" y="1810075"/>
                </a:lnTo>
              </a:path>
              <a:path w="3518534" h="3874135">
                <a:moveTo>
                  <a:pt x="0" y="2005702"/>
                </a:moveTo>
                <a:lnTo>
                  <a:pt x="3011806" y="2426336"/>
                </a:lnTo>
              </a:path>
              <a:path w="3518534" h="3874135">
                <a:moveTo>
                  <a:pt x="2885039" y="2445829"/>
                </a:moveTo>
                <a:lnTo>
                  <a:pt x="3011806" y="2426336"/>
                </a:lnTo>
                <a:lnTo>
                  <a:pt x="2897752" y="2377464"/>
                </a:lnTo>
              </a:path>
              <a:path w="3518534" h="3874135">
                <a:moveTo>
                  <a:pt x="0" y="2113193"/>
                </a:moveTo>
                <a:lnTo>
                  <a:pt x="2961314" y="3091609"/>
                </a:lnTo>
              </a:path>
              <a:path w="3518534" h="3874135">
                <a:moveTo>
                  <a:pt x="2834547" y="3091609"/>
                </a:moveTo>
                <a:lnTo>
                  <a:pt x="2961314" y="3091609"/>
                </a:lnTo>
                <a:lnTo>
                  <a:pt x="2872506" y="3022965"/>
                </a:lnTo>
              </a:path>
              <a:path w="3518534" h="3874135">
                <a:moveTo>
                  <a:pt x="0" y="2289188"/>
                </a:moveTo>
                <a:lnTo>
                  <a:pt x="2518346" y="3874104"/>
                </a:lnTo>
              </a:path>
              <a:path w="3518534" h="3874135">
                <a:moveTo>
                  <a:pt x="2391579" y="3844809"/>
                </a:moveTo>
                <a:lnTo>
                  <a:pt x="2518346" y="3874104"/>
                </a:lnTo>
                <a:lnTo>
                  <a:pt x="2454605" y="3785884"/>
                </a:lnTo>
              </a:path>
            </a:pathLst>
          </a:custGeom>
          <a:ln w="1122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633854" y="883665"/>
            <a:ext cx="3579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Case Diagram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for</a:t>
            </a:r>
            <a:r>
              <a:rPr sz="2400" spc="-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User:-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963093" y="4243715"/>
            <a:ext cx="1539341" cy="178917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9" name="object 26"/>
          <p:cNvGrpSpPr/>
          <p:nvPr/>
        </p:nvGrpSpPr>
        <p:grpSpPr>
          <a:xfrm>
            <a:off x="6629110" y="5705901"/>
            <a:ext cx="1506220" cy="421005"/>
            <a:chOff x="6399618" y="5730595"/>
            <a:chExt cx="1506220" cy="421005"/>
          </a:xfrm>
        </p:grpSpPr>
        <p:sp>
          <p:nvSpPr>
            <p:cNvPr id="40" name="object 27"/>
            <p:cNvSpPr/>
            <p:nvPr/>
          </p:nvSpPr>
          <p:spPr>
            <a:xfrm>
              <a:off x="6399618" y="5730595"/>
              <a:ext cx="1506220" cy="421005"/>
            </a:xfrm>
            <a:custGeom>
              <a:avLst/>
              <a:gdLst/>
              <a:ahLst/>
              <a:cxnLst/>
              <a:rect l="l" t="t" r="r" b="b"/>
              <a:pathLst>
                <a:path w="1506220" h="421004">
                  <a:moveTo>
                    <a:pt x="746635" y="0"/>
                  </a:moveTo>
                  <a:lnTo>
                    <a:pt x="673890" y="900"/>
                  </a:lnTo>
                  <a:lnTo>
                    <a:pt x="603282" y="3554"/>
                  </a:lnTo>
                  <a:lnTo>
                    <a:pt x="535105" y="7890"/>
                  </a:lnTo>
                  <a:lnTo>
                    <a:pt x="469651" y="13837"/>
                  </a:lnTo>
                  <a:lnTo>
                    <a:pt x="407213" y="21325"/>
                  </a:lnTo>
                  <a:lnTo>
                    <a:pt x="348085" y="30281"/>
                  </a:lnTo>
                  <a:lnTo>
                    <a:pt x="292561" y="40635"/>
                  </a:lnTo>
                  <a:lnTo>
                    <a:pt x="240933" y="52315"/>
                  </a:lnTo>
                  <a:lnTo>
                    <a:pt x="193494" y="65251"/>
                  </a:lnTo>
                  <a:lnTo>
                    <a:pt x="150539" y="79370"/>
                  </a:lnTo>
                  <a:lnTo>
                    <a:pt x="112359" y="94603"/>
                  </a:lnTo>
                  <a:lnTo>
                    <a:pt x="51501" y="128123"/>
                  </a:lnTo>
                  <a:lnTo>
                    <a:pt x="13266" y="165241"/>
                  </a:lnTo>
                  <a:lnTo>
                    <a:pt x="0" y="205387"/>
                  </a:lnTo>
                  <a:lnTo>
                    <a:pt x="3365" y="225903"/>
                  </a:lnTo>
                  <a:lnTo>
                    <a:pt x="29409" y="265318"/>
                  </a:lnTo>
                  <a:lnTo>
                    <a:pt x="79249" y="301942"/>
                  </a:lnTo>
                  <a:lnTo>
                    <a:pt x="150539" y="335017"/>
                  </a:lnTo>
                  <a:lnTo>
                    <a:pt x="193494" y="349986"/>
                  </a:lnTo>
                  <a:lnTo>
                    <a:pt x="240933" y="363783"/>
                  </a:lnTo>
                  <a:lnTo>
                    <a:pt x="292561" y="376312"/>
                  </a:lnTo>
                  <a:lnTo>
                    <a:pt x="348085" y="387478"/>
                  </a:lnTo>
                  <a:lnTo>
                    <a:pt x="407213" y="397188"/>
                  </a:lnTo>
                  <a:lnTo>
                    <a:pt x="469651" y="405345"/>
                  </a:lnTo>
                  <a:lnTo>
                    <a:pt x="535105" y="411854"/>
                  </a:lnTo>
                  <a:lnTo>
                    <a:pt x="603282" y="416622"/>
                  </a:lnTo>
                  <a:lnTo>
                    <a:pt x="673890" y="419552"/>
                  </a:lnTo>
                  <a:lnTo>
                    <a:pt x="746635" y="420550"/>
                  </a:lnTo>
                  <a:lnTo>
                    <a:pt x="815505" y="419659"/>
                  </a:lnTo>
                  <a:lnTo>
                    <a:pt x="882693" y="417040"/>
                  </a:lnTo>
                  <a:lnTo>
                    <a:pt x="947926" y="412773"/>
                  </a:lnTo>
                  <a:lnTo>
                    <a:pt x="1010929" y="406937"/>
                  </a:lnTo>
                  <a:lnTo>
                    <a:pt x="1071431" y="399613"/>
                  </a:lnTo>
                  <a:lnTo>
                    <a:pt x="1129158" y="390881"/>
                  </a:lnTo>
                  <a:lnTo>
                    <a:pt x="1183836" y="380821"/>
                  </a:lnTo>
                  <a:lnTo>
                    <a:pt x="1235193" y="369513"/>
                  </a:lnTo>
                  <a:lnTo>
                    <a:pt x="1282955" y="357037"/>
                  </a:lnTo>
                  <a:lnTo>
                    <a:pt x="1326850" y="343472"/>
                  </a:lnTo>
                  <a:lnTo>
                    <a:pt x="1366603" y="328900"/>
                  </a:lnTo>
                  <a:lnTo>
                    <a:pt x="1401942" y="313399"/>
                  </a:lnTo>
                  <a:lnTo>
                    <a:pt x="1458286" y="279934"/>
                  </a:lnTo>
                  <a:lnTo>
                    <a:pt x="1493695" y="243717"/>
                  </a:lnTo>
                  <a:lnTo>
                    <a:pt x="1505983" y="205387"/>
                  </a:lnTo>
                  <a:lnTo>
                    <a:pt x="1502491" y="184971"/>
                  </a:lnTo>
                  <a:lnTo>
                    <a:pt x="1475526" y="146268"/>
                  </a:lnTo>
                  <a:lnTo>
                    <a:pt x="1424082" y="110878"/>
                  </a:lnTo>
                  <a:lnTo>
                    <a:pt x="1350753" y="79370"/>
                  </a:lnTo>
                  <a:lnTo>
                    <a:pt x="1306693" y="65251"/>
                  </a:lnTo>
                  <a:lnTo>
                    <a:pt x="1258134" y="52315"/>
                  </a:lnTo>
                  <a:lnTo>
                    <a:pt x="1205401" y="40635"/>
                  </a:lnTo>
                  <a:lnTo>
                    <a:pt x="1148818" y="30281"/>
                  </a:lnTo>
                  <a:lnTo>
                    <a:pt x="1088710" y="21325"/>
                  </a:lnTo>
                  <a:lnTo>
                    <a:pt x="1025400" y="13837"/>
                  </a:lnTo>
                  <a:lnTo>
                    <a:pt x="959214" y="7890"/>
                  </a:lnTo>
                  <a:lnTo>
                    <a:pt x="890474" y="3554"/>
                  </a:lnTo>
                  <a:lnTo>
                    <a:pt x="819507" y="900"/>
                  </a:lnTo>
                  <a:lnTo>
                    <a:pt x="74663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 lang="en-US" sz="1000" b="1" spc="175" dirty="0">
                <a:solidFill>
                  <a:schemeClr val="bg1"/>
                </a:solidFill>
                <a:latin typeface="Tahoma"/>
                <a:cs typeface="Tahoma"/>
              </a:endParaRPr>
            </a:p>
            <a:p>
              <a:r>
                <a:rPr lang="en-US" sz="1000" b="1" spc="175" dirty="0">
                  <a:solidFill>
                    <a:schemeClr val="bg1"/>
                  </a:solidFill>
                  <a:latin typeface="Tahoma"/>
                  <a:cs typeface="Tahoma"/>
                </a:rPr>
                <a:t>         Wallet</a:t>
              </a:r>
              <a:endParaRPr sz="1000" b="1" spc="175" dirty="0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sp>
          <p:nvSpPr>
            <p:cNvPr id="41" name="object 28"/>
            <p:cNvSpPr/>
            <p:nvPr/>
          </p:nvSpPr>
          <p:spPr>
            <a:xfrm>
              <a:off x="6399618" y="5730595"/>
              <a:ext cx="1506220" cy="421005"/>
            </a:xfrm>
            <a:custGeom>
              <a:avLst/>
              <a:gdLst/>
              <a:ahLst/>
              <a:cxnLst/>
              <a:rect l="l" t="t" r="r" b="b"/>
              <a:pathLst>
                <a:path w="1506220" h="421004">
                  <a:moveTo>
                    <a:pt x="0" y="205387"/>
                  </a:moveTo>
                  <a:lnTo>
                    <a:pt x="13266" y="245912"/>
                  </a:lnTo>
                  <a:lnTo>
                    <a:pt x="51501" y="284026"/>
                  </a:lnTo>
                  <a:lnTo>
                    <a:pt x="112359" y="318971"/>
                  </a:lnTo>
                  <a:lnTo>
                    <a:pt x="150539" y="335017"/>
                  </a:lnTo>
                  <a:lnTo>
                    <a:pt x="193494" y="349986"/>
                  </a:lnTo>
                  <a:lnTo>
                    <a:pt x="240933" y="363783"/>
                  </a:lnTo>
                  <a:lnTo>
                    <a:pt x="292561" y="376312"/>
                  </a:lnTo>
                  <a:lnTo>
                    <a:pt x="348085" y="387478"/>
                  </a:lnTo>
                  <a:lnTo>
                    <a:pt x="407213" y="397188"/>
                  </a:lnTo>
                  <a:lnTo>
                    <a:pt x="469651" y="405345"/>
                  </a:lnTo>
                  <a:lnTo>
                    <a:pt x="535105" y="411854"/>
                  </a:lnTo>
                  <a:lnTo>
                    <a:pt x="603282" y="416622"/>
                  </a:lnTo>
                  <a:lnTo>
                    <a:pt x="673890" y="419552"/>
                  </a:lnTo>
                  <a:lnTo>
                    <a:pt x="746635" y="420550"/>
                  </a:lnTo>
                  <a:lnTo>
                    <a:pt x="815505" y="419659"/>
                  </a:lnTo>
                  <a:lnTo>
                    <a:pt x="882693" y="417040"/>
                  </a:lnTo>
                  <a:lnTo>
                    <a:pt x="947926" y="412773"/>
                  </a:lnTo>
                  <a:lnTo>
                    <a:pt x="1010929" y="406937"/>
                  </a:lnTo>
                  <a:lnTo>
                    <a:pt x="1071431" y="399613"/>
                  </a:lnTo>
                  <a:lnTo>
                    <a:pt x="1129158" y="390881"/>
                  </a:lnTo>
                  <a:lnTo>
                    <a:pt x="1183836" y="380821"/>
                  </a:lnTo>
                  <a:lnTo>
                    <a:pt x="1235193" y="369513"/>
                  </a:lnTo>
                  <a:lnTo>
                    <a:pt x="1282955" y="357037"/>
                  </a:lnTo>
                  <a:lnTo>
                    <a:pt x="1326850" y="343472"/>
                  </a:lnTo>
                  <a:lnTo>
                    <a:pt x="1366603" y="328900"/>
                  </a:lnTo>
                  <a:lnTo>
                    <a:pt x="1401942" y="313399"/>
                  </a:lnTo>
                  <a:lnTo>
                    <a:pt x="1458286" y="279934"/>
                  </a:lnTo>
                  <a:lnTo>
                    <a:pt x="1493695" y="243717"/>
                  </a:lnTo>
                  <a:lnTo>
                    <a:pt x="1505983" y="205387"/>
                  </a:lnTo>
                  <a:lnTo>
                    <a:pt x="1502491" y="184971"/>
                  </a:lnTo>
                  <a:lnTo>
                    <a:pt x="1475526" y="146268"/>
                  </a:lnTo>
                  <a:lnTo>
                    <a:pt x="1424082" y="110878"/>
                  </a:lnTo>
                  <a:lnTo>
                    <a:pt x="1350753" y="79370"/>
                  </a:lnTo>
                  <a:lnTo>
                    <a:pt x="1306693" y="65251"/>
                  </a:lnTo>
                  <a:lnTo>
                    <a:pt x="1258134" y="52315"/>
                  </a:lnTo>
                  <a:lnTo>
                    <a:pt x="1205401" y="40635"/>
                  </a:lnTo>
                  <a:lnTo>
                    <a:pt x="1148818" y="30281"/>
                  </a:lnTo>
                  <a:lnTo>
                    <a:pt x="1088710" y="21325"/>
                  </a:lnTo>
                  <a:lnTo>
                    <a:pt x="1025400" y="13837"/>
                  </a:lnTo>
                  <a:lnTo>
                    <a:pt x="959214" y="7890"/>
                  </a:lnTo>
                  <a:lnTo>
                    <a:pt x="890474" y="3554"/>
                  </a:lnTo>
                  <a:lnTo>
                    <a:pt x="819507" y="900"/>
                  </a:lnTo>
                  <a:lnTo>
                    <a:pt x="746635" y="0"/>
                  </a:lnTo>
                  <a:lnTo>
                    <a:pt x="673890" y="900"/>
                  </a:lnTo>
                  <a:lnTo>
                    <a:pt x="603282" y="3554"/>
                  </a:lnTo>
                  <a:lnTo>
                    <a:pt x="535105" y="7890"/>
                  </a:lnTo>
                  <a:lnTo>
                    <a:pt x="469651" y="13837"/>
                  </a:lnTo>
                  <a:lnTo>
                    <a:pt x="407213" y="21325"/>
                  </a:lnTo>
                  <a:lnTo>
                    <a:pt x="348085" y="30281"/>
                  </a:lnTo>
                  <a:lnTo>
                    <a:pt x="292561" y="40635"/>
                  </a:lnTo>
                  <a:lnTo>
                    <a:pt x="240933" y="52315"/>
                  </a:lnTo>
                  <a:lnTo>
                    <a:pt x="193494" y="65251"/>
                  </a:lnTo>
                  <a:lnTo>
                    <a:pt x="150539" y="79370"/>
                  </a:lnTo>
                  <a:lnTo>
                    <a:pt x="112359" y="94603"/>
                  </a:lnTo>
                  <a:lnTo>
                    <a:pt x="51501" y="128123"/>
                  </a:lnTo>
                  <a:lnTo>
                    <a:pt x="13266" y="165241"/>
                  </a:lnTo>
                  <a:lnTo>
                    <a:pt x="0" y="205387"/>
                  </a:lnTo>
                  <a:close/>
                </a:path>
              </a:pathLst>
            </a:custGeom>
            <a:ln w="1002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96371" y="1203778"/>
            <a:ext cx="657860" cy="382270"/>
            <a:chOff x="3696371" y="1203778"/>
            <a:chExt cx="657860" cy="382270"/>
          </a:xfrm>
        </p:grpSpPr>
        <p:sp>
          <p:nvSpPr>
            <p:cNvPr id="3" name="object 3"/>
            <p:cNvSpPr/>
            <p:nvPr/>
          </p:nvSpPr>
          <p:spPr>
            <a:xfrm>
              <a:off x="3701451" y="1208858"/>
              <a:ext cx="647700" cy="372110"/>
            </a:xfrm>
            <a:custGeom>
              <a:avLst/>
              <a:gdLst/>
              <a:ahLst/>
              <a:cxnLst/>
              <a:rect l="l" t="t" r="r" b="b"/>
              <a:pathLst>
                <a:path w="647700" h="372109">
                  <a:moveTo>
                    <a:pt x="647695" y="0"/>
                  </a:moveTo>
                  <a:lnTo>
                    <a:pt x="0" y="0"/>
                  </a:lnTo>
                  <a:lnTo>
                    <a:pt x="0" y="371536"/>
                  </a:lnTo>
                  <a:lnTo>
                    <a:pt x="647695" y="371536"/>
                  </a:lnTo>
                  <a:lnTo>
                    <a:pt x="64769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01451" y="1208858"/>
              <a:ext cx="647700" cy="372110"/>
            </a:xfrm>
            <a:custGeom>
              <a:avLst/>
              <a:gdLst/>
              <a:ahLst/>
              <a:cxnLst/>
              <a:rect l="l" t="t" r="r" b="b"/>
              <a:pathLst>
                <a:path w="647700" h="372109">
                  <a:moveTo>
                    <a:pt x="0" y="371536"/>
                  </a:moveTo>
                  <a:lnTo>
                    <a:pt x="647695" y="371536"/>
                  </a:lnTo>
                  <a:lnTo>
                    <a:pt x="647695" y="0"/>
                  </a:lnTo>
                  <a:lnTo>
                    <a:pt x="0" y="0"/>
                  </a:lnTo>
                  <a:lnTo>
                    <a:pt x="0" y="371536"/>
                  </a:lnTo>
                  <a:close/>
                </a:path>
              </a:pathLst>
            </a:custGeom>
            <a:ln w="955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793405" y="1233335"/>
            <a:ext cx="469900" cy="1628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" dirty="0">
                <a:solidFill>
                  <a:schemeClr val="bg1"/>
                </a:solidFill>
                <a:latin typeface="Tahoma"/>
                <a:cs typeface="Tahoma"/>
              </a:rPr>
              <a:t>Register</a:t>
            </a:r>
            <a:endParaRPr sz="9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30071" y="1165673"/>
            <a:ext cx="1543685" cy="5458460"/>
            <a:chOff x="4030071" y="1165673"/>
            <a:chExt cx="1543685" cy="5458460"/>
          </a:xfrm>
        </p:grpSpPr>
        <p:sp>
          <p:nvSpPr>
            <p:cNvPr id="7" name="object 7"/>
            <p:cNvSpPr/>
            <p:nvPr/>
          </p:nvSpPr>
          <p:spPr>
            <a:xfrm>
              <a:off x="4034833" y="1589887"/>
              <a:ext cx="0" cy="5029835"/>
            </a:xfrm>
            <a:custGeom>
              <a:avLst/>
              <a:gdLst/>
              <a:ahLst/>
              <a:cxnLst/>
              <a:rect l="l" t="t" r="r" b="b"/>
              <a:pathLst>
                <a:path h="5029834">
                  <a:moveTo>
                    <a:pt x="0" y="0"/>
                  </a:moveTo>
                  <a:lnTo>
                    <a:pt x="0" y="571597"/>
                  </a:lnTo>
                </a:path>
                <a:path h="5029834">
                  <a:moveTo>
                    <a:pt x="0" y="828694"/>
                  </a:moveTo>
                  <a:lnTo>
                    <a:pt x="0" y="5029367"/>
                  </a:lnTo>
                </a:path>
              </a:pathLst>
            </a:custGeom>
            <a:ln w="951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20752" y="1170753"/>
              <a:ext cx="647700" cy="372110"/>
            </a:xfrm>
            <a:custGeom>
              <a:avLst/>
              <a:gdLst/>
              <a:ahLst/>
              <a:cxnLst/>
              <a:rect l="l" t="t" r="r" b="b"/>
              <a:pathLst>
                <a:path w="647700" h="372109">
                  <a:moveTo>
                    <a:pt x="647695" y="0"/>
                  </a:moveTo>
                  <a:lnTo>
                    <a:pt x="0" y="0"/>
                  </a:lnTo>
                  <a:lnTo>
                    <a:pt x="0" y="371536"/>
                  </a:lnTo>
                  <a:lnTo>
                    <a:pt x="647695" y="371536"/>
                  </a:lnTo>
                  <a:lnTo>
                    <a:pt x="64769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20752" y="1170753"/>
              <a:ext cx="647700" cy="372110"/>
            </a:xfrm>
            <a:custGeom>
              <a:avLst/>
              <a:gdLst/>
              <a:ahLst/>
              <a:cxnLst/>
              <a:rect l="l" t="t" r="r" b="b"/>
              <a:pathLst>
                <a:path w="647700" h="372109">
                  <a:moveTo>
                    <a:pt x="0" y="371536"/>
                  </a:moveTo>
                  <a:lnTo>
                    <a:pt x="647695" y="371536"/>
                  </a:lnTo>
                  <a:lnTo>
                    <a:pt x="647695" y="0"/>
                  </a:lnTo>
                  <a:lnTo>
                    <a:pt x="0" y="0"/>
                  </a:lnTo>
                  <a:lnTo>
                    <a:pt x="0" y="371536"/>
                  </a:lnTo>
                  <a:close/>
                </a:path>
              </a:pathLst>
            </a:custGeom>
            <a:ln w="955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107920" y="1195365"/>
            <a:ext cx="285115" cy="1628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" dirty="0">
                <a:solidFill>
                  <a:schemeClr val="bg1"/>
                </a:solidFill>
                <a:latin typeface="Tahoma"/>
                <a:cs typeface="Tahoma"/>
              </a:rPr>
              <a:t>lo</a:t>
            </a:r>
            <a:r>
              <a:rPr sz="950" spc="-10" dirty="0">
                <a:solidFill>
                  <a:schemeClr val="bg1"/>
                </a:solidFill>
                <a:latin typeface="Tahoma"/>
                <a:cs typeface="Tahoma"/>
              </a:rPr>
              <a:t>g</a:t>
            </a:r>
            <a:r>
              <a:rPr sz="950" spc="10" dirty="0">
                <a:solidFill>
                  <a:schemeClr val="bg1"/>
                </a:solidFill>
                <a:latin typeface="Tahoma"/>
                <a:cs typeface="Tahoma"/>
              </a:rPr>
              <a:t>in</a:t>
            </a:r>
            <a:endParaRPr sz="9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49372" y="1165673"/>
            <a:ext cx="1781810" cy="5420360"/>
            <a:chOff x="5249372" y="1165673"/>
            <a:chExt cx="1781810" cy="5420360"/>
          </a:xfrm>
        </p:grpSpPr>
        <p:sp>
          <p:nvSpPr>
            <p:cNvPr id="12" name="object 12"/>
            <p:cNvSpPr/>
            <p:nvPr/>
          </p:nvSpPr>
          <p:spPr>
            <a:xfrm>
              <a:off x="5254134" y="1551781"/>
              <a:ext cx="0" cy="5029200"/>
            </a:xfrm>
            <a:custGeom>
              <a:avLst/>
              <a:gdLst/>
              <a:ahLst/>
              <a:cxnLst/>
              <a:rect l="l" t="t" r="r" b="b"/>
              <a:pathLst>
                <a:path h="5029200">
                  <a:moveTo>
                    <a:pt x="0" y="0"/>
                  </a:moveTo>
                  <a:lnTo>
                    <a:pt x="0" y="1028755"/>
                  </a:lnTo>
                </a:path>
                <a:path h="5029200">
                  <a:moveTo>
                    <a:pt x="0" y="1542937"/>
                  </a:moveTo>
                  <a:lnTo>
                    <a:pt x="0" y="5029109"/>
                  </a:lnTo>
                </a:path>
              </a:pathLst>
            </a:custGeom>
            <a:ln w="951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25823" y="1170753"/>
              <a:ext cx="1000125" cy="372110"/>
            </a:xfrm>
            <a:custGeom>
              <a:avLst/>
              <a:gdLst/>
              <a:ahLst/>
              <a:cxnLst/>
              <a:rect l="l" t="t" r="r" b="b"/>
              <a:pathLst>
                <a:path w="1000125" h="372109">
                  <a:moveTo>
                    <a:pt x="1000093" y="0"/>
                  </a:moveTo>
                  <a:lnTo>
                    <a:pt x="0" y="0"/>
                  </a:lnTo>
                  <a:lnTo>
                    <a:pt x="0" y="371536"/>
                  </a:lnTo>
                  <a:lnTo>
                    <a:pt x="1000093" y="371536"/>
                  </a:lnTo>
                  <a:lnTo>
                    <a:pt x="1000093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25823" y="1170753"/>
              <a:ext cx="1000125" cy="372110"/>
            </a:xfrm>
            <a:custGeom>
              <a:avLst/>
              <a:gdLst/>
              <a:ahLst/>
              <a:cxnLst/>
              <a:rect l="l" t="t" r="r" b="b"/>
              <a:pathLst>
                <a:path w="1000125" h="372109">
                  <a:moveTo>
                    <a:pt x="0" y="371536"/>
                  </a:moveTo>
                  <a:lnTo>
                    <a:pt x="1000093" y="371536"/>
                  </a:lnTo>
                  <a:lnTo>
                    <a:pt x="1000093" y="0"/>
                  </a:lnTo>
                  <a:lnTo>
                    <a:pt x="0" y="0"/>
                  </a:lnTo>
                  <a:lnTo>
                    <a:pt x="0" y="371536"/>
                  </a:lnTo>
                  <a:close/>
                </a:path>
              </a:pathLst>
            </a:custGeom>
            <a:ln w="956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060730" y="1195365"/>
            <a:ext cx="952500" cy="1628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0" dirty="0">
                <a:latin typeface="Tahoma"/>
                <a:cs typeface="Tahoma"/>
              </a:rPr>
              <a:t>Check</a:t>
            </a:r>
            <a:r>
              <a:rPr sz="950" spc="-100" dirty="0">
                <a:latin typeface="Tahoma"/>
                <a:cs typeface="Tahoma"/>
              </a:rPr>
              <a:t> </a:t>
            </a:r>
            <a:r>
              <a:rPr sz="950" spc="5" dirty="0">
                <a:solidFill>
                  <a:schemeClr val="bg1"/>
                </a:solidFill>
                <a:latin typeface="Tahoma"/>
                <a:cs typeface="Tahoma"/>
              </a:rPr>
              <a:t>availability</a:t>
            </a:r>
            <a:endParaRPr sz="9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525720" y="1165673"/>
            <a:ext cx="1486535" cy="5306060"/>
            <a:chOff x="6525720" y="1165673"/>
            <a:chExt cx="1486535" cy="5306060"/>
          </a:xfrm>
        </p:grpSpPr>
        <p:sp>
          <p:nvSpPr>
            <p:cNvPr id="17" name="object 17"/>
            <p:cNvSpPr/>
            <p:nvPr/>
          </p:nvSpPr>
          <p:spPr>
            <a:xfrm>
              <a:off x="6530482" y="1551781"/>
              <a:ext cx="0" cy="4915535"/>
            </a:xfrm>
            <a:custGeom>
              <a:avLst/>
              <a:gdLst/>
              <a:ahLst/>
              <a:cxnLst/>
              <a:rect l="l" t="t" r="r" b="b"/>
              <a:pathLst>
                <a:path h="4915535">
                  <a:moveTo>
                    <a:pt x="0" y="0"/>
                  </a:moveTo>
                  <a:lnTo>
                    <a:pt x="0" y="1905021"/>
                  </a:lnTo>
                </a:path>
                <a:path h="4915535">
                  <a:moveTo>
                    <a:pt x="0" y="2162119"/>
                  </a:moveTo>
                  <a:lnTo>
                    <a:pt x="0" y="4914983"/>
                  </a:lnTo>
                </a:path>
              </a:pathLst>
            </a:custGeom>
            <a:ln w="951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68656" y="1170753"/>
              <a:ext cx="838835" cy="372110"/>
            </a:xfrm>
            <a:custGeom>
              <a:avLst/>
              <a:gdLst/>
              <a:ahLst/>
              <a:cxnLst/>
              <a:rect l="l" t="t" r="r" b="b"/>
              <a:pathLst>
                <a:path w="838834" h="372109">
                  <a:moveTo>
                    <a:pt x="838325" y="0"/>
                  </a:moveTo>
                  <a:lnTo>
                    <a:pt x="0" y="0"/>
                  </a:lnTo>
                  <a:lnTo>
                    <a:pt x="0" y="371536"/>
                  </a:lnTo>
                  <a:lnTo>
                    <a:pt x="838325" y="371536"/>
                  </a:lnTo>
                  <a:lnTo>
                    <a:pt x="83832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68656" y="1170753"/>
              <a:ext cx="838835" cy="372110"/>
            </a:xfrm>
            <a:custGeom>
              <a:avLst/>
              <a:gdLst/>
              <a:ahLst/>
              <a:cxnLst/>
              <a:rect l="l" t="t" r="r" b="b"/>
              <a:pathLst>
                <a:path w="838834" h="372109">
                  <a:moveTo>
                    <a:pt x="0" y="371536"/>
                  </a:moveTo>
                  <a:lnTo>
                    <a:pt x="838325" y="371536"/>
                  </a:lnTo>
                  <a:lnTo>
                    <a:pt x="838325" y="0"/>
                  </a:lnTo>
                  <a:lnTo>
                    <a:pt x="0" y="0"/>
                  </a:lnTo>
                  <a:lnTo>
                    <a:pt x="0" y="371536"/>
                  </a:lnTo>
                  <a:close/>
                </a:path>
              </a:pathLst>
            </a:custGeom>
            <a:ln w="9559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203564" y="1195365"/>
            <a:ext cx="785495" cy="1628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0" dirty="0">
                <a:solidFill>
                  <a:schemeClr val="bg1"/>
                </a:solidFill>
                <a:latin typeface="Tahoma"/>
                <a:cs typeface="Tahoma"/>
              </a:rPr>
              <a:t>Reserve</a:t>
            </a:r>
            <a:r>
              <a:rPr sz="950" spc="-5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950" spc="15" dirty="0">
                <a:solidFill>
                  <a:schemeClr val="bg1"/>
                </a:solidFill>
                <a:latin typeface="Tahoma"/>
                <a:cs typeface="Tahoma"/>
              </a:rPr>
              <a:t>room</a:t>
            </a:r>
            <a:endParaRPr sz="9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592760" y="1165673"/>
            <a:ext cx="1667510" cy="5496560"/>
            <a:chOff x="7592760" y="1165673"/>
            <a:chExt cx="1667510" cy="5496560"/>
          </a:xfrm>
        </p:grpSpPr>
        <p:sp>
          <p:nvSpPr>
            <p:cNvPr id="22" name="object 22"/>
            <p:cNvSpPr/>
            <p:nvPr/>
          </p:nvSpPr>
          <p:spPr>
            <a:xfrm>
              <a:off x="7597523" y="1551781"/>
              <a:ext cx="0" cy="5106035"/>
            </a:xfrm>
            <a:custGeom>
              <a:avLst/>
              <a:gdLst/>
              <a:ahLst/>
              <a:cxnLst/>
              <a:rect l="l" t="t" r="r" b="b"/>
              <a:pathLst>
                <a:path h="5106034">
                  <a:moveTo>
                    <a:pt x="0" y="0"/>
                  </a:moveTo>
                  <a:lnTo>
                    <a:pt x="0" y="2629027"/>
                  </a:lnTo>
                </a:path>
                <a:path h="5106034">
                  <a:moveTo>
                    <a:pt x="0" y="2886125"/>
                  </a:moveTo>
                  <a:lnTo>
                    <a:pt x="0" y="5105510"/>
                  </a:lnTo>
                </a:path>
              </a:pathLst>
            </a:custGeom>
            <a:ln w="951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83166" y="1170753"/>
              <a:ext cx="1172210" cy="372110"/>
            </a:xfrm>
            <a:custGeom>
              <a:avLst/>
              <a:gdLst/>
              <a:ahLst/>
              <a:cxnLst/>
              <a:rect l="l" t="t" r="r" b="b"/>
              <a:pathLst>
                <a:path w="1172209" h="372109">
                  <a:moveTo>
                    <a:pt x="1171694" y="0"/>
                  </a:moveTo>
                  <a:lnTo>
                    <a:pt x="0" y="0"/>
                  </a:lnTo>
                  <a:lnTo>
                    <a:pt x="0" y="371536"/>
                  </a:lnTo>
                  <a:lnTo>
                    <a:pt x="1171694" y="371536"/>
                  </a:lnTo>
                  <a:lnTo>
                    <a:pt x="1171694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83166" y="1170753"/>
              <a:ext cx="1172210" cy="372110"/>
            </a:xfrm>
            <a:custGeom>
              <a:avLst/>
              <a:gdLst/>
              <a:ahLst/>
              <a:cxnLst/>
              <a:rect l="l" t="t" r="r" b="b"/>
              <a:pathLst>
                <a:path w="1172209" h="372109">
                  <a:moveTo>
                    <a:pt x="0" y="371536"/>
                  </a:moveTo>
                  <a:lnTo>
                    <a:pt x="1171694" y="371536"/>
                  </a:lnTo>
                  <a:lnTo>
                    <a:pt x="1171694" y="0"/>
                  </a:lnTo>
                  <a:lnTo>
                    <a:pt x="0" y="0"/>
                  </a:lnTo>
                  <a:lnTo>
                    <a:pt x="0" y="371536"/>
                  </a:lnTo>
                  <a:close/>
                </a:path>
              </a:pathLst>
            </a:custGeom>
            <a:ln w="9562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118343" y="1195365"/>
            <a:ext cx="1117600" cy="1628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latin typeface="Tahoma"/>
                <a:cs typeface="Tahoma"/>
              </a:rPr>
              <a:t>Display </a:t>
            </a:r>
            <a:r>
              <a:rPr sz="950" spc="15" dirty="0">
                <a:solidFill>
                  <a:schemeClr val="bg1"/>
                </a:solidFill>
                <a:latin typeface="Tahoma"/>
                <a:cs typeface="Tahoma"/>
              </a:rPr>
              <a:t>room</a:t>
            </a:r>
            <a:r>
              <a:rPr sz="950" spc="-9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details</a:t>
            </a:r>
            <a:endParaRPr sz="950" dirty="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668971" y="1165673"/>
            <a:ext cx="1362710" cy="5458460"/>
            <a:chOff x="8668971" y="1165673"/>
            <a:chExt cx="1362710" cy="5458460"/>
          </a:xfrm>
        </p:grpSpPr>
        <p:sp>
          <p:nvSpPr>
            <p:cNvPr id="27" name="object 27"/>
            <p:cNvSpPr/>
            <p:nvPr/>
          </p:nvSpPr>
          <p:spPr>
            <a:xfrm>
              <a:off x="8673734" y="1551781"/>
              <a:ext cx="0" cy="5067935"/>
            </a:xfrm>
            <a:custGeom>
              <a:avLst/>
              <a:gdLst/>
              <a:ahLst/>
              <a:cxnLst/>
              <a:rect l="l" t="t" r="r" b="b"/>
              <a:pathLst>
                <a:path h="5067934">
                  <a:moveTo>
                    <a:pt x="0" y="0"/>
                  </a:moveTo>
                  <a:lnTo>
                    <a:pt x="0" y="3467214"/>
                  </a:lnTo>
                </a:path>
                <a:path h="5067934">
                  <a:moveTo>
                    <a:pt x="0" y="3724312"/>
                  </a:moveTo>
                  <a:lnTo>
                    <a:pt x="0" y="5067473"/>
                  </a:lnTo>
                </a:path>
              </a:pathLst>
            </a:custGeom>
            <a:ln w="951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78800" y="1170753"/>
              <a:ext cx="647700" cy="372110"/>
            </a:xfrm>
            <a:custGeom>
              <a:avLst/>
              <a:gdLst/>
              <a:ahLst/>
              <a:cxnLst/>
              <a:rect l="l" t="t" r="r" b="b"/>
              <a:pathLst>
                <a:path w="647700" h="372109">
                  <a:moveTo>
                    <a:pt x="647695" y="0"/>
                  </a:moveTo>
                  <a:lnTo>
                    <a:pt x="0" y="0"/>
                  </a:lnTo>
                  <a:lnTo>
                    <a:pt x="0" y="371536"/>
                  </a:lnTo>
                  <a:lnTo>
                    <a:pt x="647695" y="371536"/>
                  </a:lnTo>
                  <a:lnTo>
                    <a:pt x="64769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378800" y="1170753"/>
              <a:ext cx="647700" cy="372110"/>
            </a:xfrm>
            <a:custGeom>
              <a:avLst/>
              <a:gdLst/>
              <a:ahLst/>
              <a:cxnLst/>
              <a:rect l="l" t="t" r="r" b="b"/>
              <a:pathLst>
                <a:path w="647700" h="372109">
                  <a:moveTo>
                    <a:pt x="0" y="371536"/>
                  </a:moveTo>
                  <a:lnTo>
                    <a:pt x="647695" y="371536"/>
                  </a:lnTo>
                  <a:lnTo>
                    <a:pt x="647695" y="0"/>
                  </a:lnTo>
                  <a:lnTo>
                    <a:pt x="0" y="0"/>
                  </a:lnTo>
                  <a:lnTo>
                    <a:pt x="0" y="371536"/>
                  </a:lnTo>
                  <a:close/>
                </a:path>
              </a:pathLst>
            </a:custGeom>
            <a:ln w="955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518361" y="1195365"/>
            <a:ext cx="386715" cy="1628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5" dirty="0">
                <a:solidFill>
                  <a:schemeClr val="bg1"/>
                </a:solidFill>
                <a:latin typeface="Tahoma"/>
                <a:cs typeface="Tahoma"/>
              </a:rPr>
              <a:t>C</a:t>
            </a:r>
            <a:r>
              <a:rPr sz="950" spc="20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  <a:r>
              <a:rPr sz="950" spc="-15" dirty="0">
                <a:solidFill>
                  <a:schemeClr val="bg1"/>
                </a:solidFill>
                <a:latin typeface="Tahoma"/>
                <a:cs typeface="Tahoma"/>
              </a:rPr>
              <a:t>n</a:t>
            </a:r>
            <a:r>
              <a:rPr sz="950" spc="5" dirty="0">
                <a:solidFill>
                  <a:schemeClr val="bg1"/>
                </a:solidFill>
                <a:latin typeface="Tahoma"/>
                <a:cs typeface="Tahoma"/>
              </a:rPr>
              <a:t>c</a:t>
            </a:r>
            <a:r>
              <a:rPr sz="950" spc="15" dirty="0">
                <a:solidFill>
                  <a:schemeClr val="bg1"/>
                </a:solidFill>
                <a:latin typeface="Tahoma"/>
                <a:cs typeface="Tahoma"/>
              </a:rPr>
              <a:t>e</a:t>
            </a:r>
            <a:r>
              <a:rPr sz="950" spc="5" dirty="0">
                <a:solidFill>
                  <a:schemeClr val="bg1"/>
                </a:solidFill>
                <a:latin typeface="Tahoma"/>
                <a:cs typeface="Tahoma"/>
              </a:rPr>
              <a:t>l</a:t>
            </a:r>
            <a:endParaRPr sz="9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707420" y="1165673"/>
            <a:ext cx="1200785" cy="5382260"/>
            <a:chOff x="9707420" y="1165673"/>
            <a:chExt cx="1200785" cy="5382260"/>
          </a:xfrm>
        </p:grpSpPr>
        <p:sp>
          <p:nvSpPr>
            <p:cNvPr id="32" name="object 32"/>
            <p:cNvSpPr/>
            <p:nvPr/>
          </p:nvSpPr>
          <p:spPr>
            <a:xfrm>
              <a:off x="9712183" y="1551781"/>
              <a:ext cx="0" cy="4991100"/>
            </a:xfrm>
            <a:custGeom>
              <a:avLst/>
              <a:gdLst/>
              <a:ahLst/>
              <a:cxnLst/>
              <a:rect l="l" t="t" r="r" b="b"/>
              <a:pathLst>
                <a:path h="4991100">
                  <a:moveTo>
                    <a:pt x="0" y="0"/>
                  </a:moveTo>
                  <a:lnTo>
                    <a:pt x="0" y="4038771"/>
                  </a:lnTo>
                </a:path>
                <a:path h="4991100">
                  <a:moveTo>
                    <a:pt x="0" y="4295869"/>
                  </a:moveTo>
                  <a:lnTo>
                    <a:pt x="0" y="4991072"/>
                  </a:lnTo>
                </a:path>
              </a:pathLst>
            </a:custGeom>
            <a:ln w="951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255278" y="1170753"/>
              <a:ext cx="647700" cy="372110"/>
            </a:xfrm>
            <a:custGeom>
              <a:avLst/>
              <a:gdLst/>
              <a:ahLst/>
              <a:cxnLst/>
              <a:rect l="l" t="t" r="r" b="b"/>
              <a:pathLst>
                <a:path w="647700" h="372109">
                  <a:moveTo>
                    <a:pt x="647695" y="0"/>
                  </a:moveTo>
                  <a:lnTo>
                    <a:pt x="0" y="0"/>
                  </a:lnTo>
                  <a:lnTo>
                    <a:pt x="0" y="371536"/>
                  </a:lnTo>
                  <a:lnTo>
                    <a:pt x="647695" y="371536"/>
                  </a:lnTo>
                  <a:lnTo>
                    <a:pt x="64769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255278" y="1170753"/>
              <a:ext cx="647700" cy="372110"/>
            </a:xfrm>
            <a:custGeom>
              <a:avLst/>
              <a:gdLst/>
              <a:ahLst/>
              <a:cxnLst/>
              <a:rect l="l" t="t" r="r" b="b"/>
              <a:pathLst>
                <a:path w="647700" h="372109">
                  <a:moveTo>
                    <a:pt x="0" y="371536"/>
                  </a:moveTo>
                  <a:lnTo>
                    <a:pt x="647695" y="371536"/>
                  </a:lnTo>
                  <a:lnTo>
                    <a:pt x="647695" y="0"/>
                  </a:lnTo>
                  <a:lnTo>
                    <a:pt x="0" y="0"/>
                  </a:lnTo>
                  <a:lnTo>
                    <a:pt x="0" y="371536"/>
                  </a:lnTo>
                  <a:close/>
                </a:path>
              </a:pathLst>
            </a:custGeom>
            <a:ln w="955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394704" y="1195365"/>
            <a:ext cx="390525" cy="1628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30" dirty="0">
                <a:solidFill>
                  <a:schemeClr val="bg1"/>
                </a:solidFill>
                <a:latin typeface="Tahoma"/>
                <a:cs typeface="Tahoma"/>
              </a:rPr>
              <a:t>L</a:t>
            </a:r>
            <a:r>
              <a:rPr sz="950" dirty="0">
                <a:solidFill>
                  <a:schemeClr val="bg1"/>
                </a:solidFill>
                <a:latin typeface="Tahoma"/>
                <a:cs typeface="Tahoma"/>
              </a:rPr>
              <a:t>o</a:t>
            </a:r>
            <a:r>
              <a:rPr sz="950" spc="-10" dirty="0">
                <a:solidFill>
                  <a:schemeClr val="bg1"/>
                </a:solidFill>
                <a:latin typeface="Tahoma"/>
                <a:cs typeface="Tahoma"/>
              </a:rPr>
              <a:t>g</a:t>
            </a:r>
            <a:r>
              <a:rPr sz="950" dirty="0">
                <a:solidFill>
                  <a:schemeClr val="bg1"/>
                </a:solidFill>
                <a:latin typeface="Tahoma"/>
                <a:cs typeface="Tahoma"/>
              </a:rPr>
              <a:t>o</a:t>
            </a:r>
            <a:r>
              <a:rPr sz="950" spc="-15" dirty="0">
                <a:solidFill>
                  <a:schemeClr val="bg1"/>
                </a:solidFill>
                <a:latin typeface="Tahoma"/>
                <a:cs typeface="Tahoma"/>
              </a:rPr>
              <a:t>u</a:t>
            </a:r>
            <a:r>
              <a:rPr sz="950" spc="5" dirty="0">
                <a:solidFill>
                  <a:schemeClr val="bg1"/>
                </a:solidFill>
                <a:latin typeface="Tahoma"/>
                <a:cs typeface="Tahoma"/>
              </a:rPr>
              <a:t>t</a:t>
            </a:r>
            <a:endParaRPr sz="9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682038" y="1213552"/>
            <a:ext cx="257810" cy="519430"/>
            <a:chOff x="2682038" y="1213552"/>
            <a:chExt cx="257810" cy="519430"/>
          </a:xfrm>
        </p:grpSpPr>
        <p:sp>
          <p:nvSpPr>
            <p:cNvPr id="37" name="object 37"/>
            <p:cNvSpPr/>
            <p:nvPr/>
          </p:nvSpPr>
          <p:spPr>
            <a:xfrm>
              <a:off x="2720103" y="1218324"/>
              <a:ext cx="162560" cy="153035"/>
            </a:xfrm>
            <a:custGeom>
              <a:avLst/>
              <a:gdLst/>
              <a:ahLst/>
              <a:cxnLst/>
              <a:rect l="l" t="t" r="r" b="b"/>
              <a:pathLst>
                <a:path w="162560" h="153034">
                  <a:moveTo>
                    <a:pt x="76454" y="0"/>
                  </a:moveTo>
                  <a:lnTo>
                    <a:pt x="48452" y="6532"/>
                  </a:lnTo>
                  <a:lnTo>
                    <a:pt x="23955" y="23782"/>
                  </a:lnTo>
                  <a:lnTo>
                    <a:pt x="6593" y="48227"/>
                  </a:lnTo>
                  <a:lnTo>
                    <a:pt x="0" y="76346"/>
                  </a:lnTo>
                  <a:lnTo>
                    <a:pt x="6593" y="104309"/>
                  </a:lnTo>
                  <a:lnTo>
                    <a:pt x="23955" y="128674"/>
                  </a:lnTo>
                  <a:lnTo>
                    <a:pt x="48452" y="145894"/>
                  </a:lnTo>
                  <a:lnTo>
                    <a:pt x="76454" y="152422"/>
                  </a:lnTo>
                  <a:lnTo>
                    <a:pt x="109902" y="145894"/>
                  </a:lnTo>
                  <a:lnTo>
                    <a:pt x="137110" y="128674"/>
                  </a:lnTo>
                  <a:lnTo>
                    <a:pt x="155400" y="104309"/>
                  </a:lnTo>
                  <a:lnTo>
                    <a:pt x="162092" y="76346"/>
                  </a:lnTo>
                  <a:lnTo>
                    <a:pt x="155400" y="48227"/>
                  </a:lnTo>
                  <a:lnTo>
                    <a:pt x="137110" y="23782"/>
                  </a:lnTo>
                  <a:lnTo>
                    <a:pt x="109902" y="6532"/>
                  </a:lnTo>
                  <a:lnTo>
                    <a:pt x="76454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86805" y="1218324"/>
              <a:ext cx="248285" cy="509905"/>
            </a:xfrm>
            <a:custGeom>
              <a:avLst/>
              <a:gdLst/>
              <a:ahLst/>
              <a:cxnLst/>
              <a:rect l="l" t="t" r="r" b="b"/>
              <a:pathLst>
                <a:path w="248285" h="509905">
                  <a:moveTo>
                    <a:pt x="33297" y="76346"/>
                  </a:moveTo>
                  <a:lnTo>
                    <a:pt x="39891" y="104309"/>
                  </a:lnTo>
                  <a:lnTo>
                    <a:pt x="57252" y="128674"/>
                  </a:lnTo>
                  <a:lnTo>
                    <a:pt x="81750" y="145894"/>
                  </a:lnTo>
                  <a:lnTo>
                    <a:pt x="109751" y="152422"/>
                  </a:lnTo>
                  <a:lnTo>
                    <a:pt x="143199" y="145894"/>
                  </a:lnTo>
                  <a:lnTo>
                    <a:pt x="170408" y="128674"/>
                  </a:lnTo>
                  <a:lnTo>
                    <a:pt x="188698" y="104309"/>
                  </a:lnTo>
                  <a:lnTo>
                    <a:pt x="195390" y="76346"/>
                  </a:lnTo>
                  <a:lnTo>
                    <a:pt x="188698" y="48227"/>
                  </a:lnTo>
                  <a:lnTo>
                    <a:pt x="170408" y="23782"/>
                  </a:lnTo>
                  <a:lnTo>
                    <a:pt x="143199" y="6532"/>
                  </a:lnTo>
                  <a:lnTo>
                    <a:pt x="109751" y="0"/>
                  </a:lnTo>
                  <a:lnTo>
                    <a:pt x="81750" y="6532"/>
                  </a:lnTo>
                  <a:lnTo>
                    <a:pt x="57252" y="23782"/>
                  </a:lnTo>
                  <a:lnTo>
                    <a:pt x="39891" y="48227"/>
                  </a:lnTo>
                  <a:lnTo>
                    <a:pt x="33297" y="76346"/>
                  </a:lnTo>
                  <a:close/>
                </a:path>
                <a:path w="248285" h="509905">
                  <a:moveTo>
                    <a:pt x="124020" y="166796"/>
                  </a:moveTo>
                  <a:lnTo>
                    <a:pt x="124020" y="338204"/>
                  </a:lnTo>
                </a:path>
                <a:path w="248285" h="509905">
                  <a:moveTo>
                    <a:pt x="28537" y="233379"/>
                  </a:moveTo>
                  <a:lnTo>
                    <a:pt x="219180" y="233379"/>
                  </a:lnTo>
                </a:path>
                <a:path w="248285" h="509905">
                  <a:moveTo>
                    <a:pt x="124020" y="338204"/>
                  </a:moveTo>
                  <a:lnTo>
                    <a:pt x="0" y="509746"/>
                  </a:lnTo>
                </a:path>
                <a:path w="248285" h="509905">
                  <a:moveTo>
                    <a:pt x="124020" y="338204"/>
                  </a:moveTo>
                  <a:lnTo>
                    <a:pt x="247717" y="509746"/>
                  </a:lnTo>
                </a:path>
              </a:pathLst>
            </a:custGeom>
            <a:ln w="954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2810824" y="1547019"/>
            <a:ext cx="7782559" cy="5172710"/>
            <a:chOff x="2810824" y="1547019"/>
            <a:chExt cx="7782559" cy="5172710"/>
          </a:xfrm>
        </p:grpSpPr>
        <p:sp>
          <p:nvSpPr>
            <p:cNvPr id="40" name="object 40"/>
            <p:cNvSpPr/>
            <p:nvPr/>
          </p:nvSpPr>
          <p:spPr>
            <a:xfrm>
              <a:off x="2815586" y="1961450"/>
              <a:ext cx="0" cy="1647825"/>
            </a:xfrm>
            <a:custGeom>
              <a:avLst/>
              <a:gdLst/>
              <a:ahLst/>
              <a:cxnLst/>
              <a:rect l="l" t="t" r="r" b="b"/>
              <a:pathLst>
                <a:path h="1647825">
                  <a:moveTo>
                    <a:pt x="0" y="0"/>
                  </a:moveTo>
                  <a:lnTo>
                    <a:pt x="0" y="1647774"/>
                  </a:lnTo>
                </a:path>
              </a:pathLst>
            </a:custGeom>
            <a:ln w="951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20347" y="2166217"/>
              <a:ext cx="1153160" cy="0"/>
            </a:xfrm>
            <a:custGeom>
              <a:avLst/>
              <a:gdLst/>
              <a:ahLst/>
              <a:cxnLst/>
              <a:rect l="l" t="t" r="r" b="b"/>
              <a:pathLst>
                <a:path w="1153160">
                  <a:moveTo>
                    <a:pt x="0" y="0"/>
                  </a:moveTo>
                  <a:lnTo>
                    <a:pt x="1152718" y="0"/>
                  </a:lnTo>
                </a:path>
              </a:pathLst>
            </a:custGeom>
            <a:ln w="956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72809" y="2123338"/>
              <a:ext cx="105030" cy="856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968211" y="2161484"/>
              <a:ext cx="114300" cy="257175"/>
            </a:xfrm>
            <a:custGeom>
              <a:avLst/>
              <a:gdLst/>
              <a:ahLst/>
              <a:cxnLst/>
              <a:rect l="l" t="t" r="r" b="b"/>
              <a:pathLst>
                <a:path w="114300" h="257175">
                  <a:moveTo>
                    <a:pt x="0" y="257097"/>
                  </a:moveTo>
                  <a:lnTo>
                    <a:pt x="114183" y="257097"/>
                  </a:lnTo>
                  <a:lnTo>
                    <a:pt x="114183" y="0"/>
                  </a:lnTo>
                  <a:lnTo>
                    <a:pt x="0" y="0"/>
                  </a:lnTo>
                  <a:lnTo>
                    <a:pt x="0" y="257097"/>
                  </a:lnTo>
                  <a:close/>
                </a:path>
              </a:pathLst>
            </a:custGeom>
            <a:ln w="952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68211" y="2161484"/>
              <a:ext cx="114300" cy="257175"/>
            </a:xfrm>
            <a:custGeom>
              <a:avLst/>
              <a:gdLst/>
              <a:ahLst/>
              <a:cxnLst/>
              <a:rect l="l" t="t" r="r" b="b"/>
              <a:pathLst>
                <a:path w="114300" h="257175">
                  <a:moveTo>
                    <a:pt x="114183" y="0"/>
                  </a:moveTo>
                  <a:lnTo>
                    <a:pt x="0" y="0"/>
                  </a:lnTo>
                  <a:lnTo>
                    <a:pt x="0" y="257097"/>
                  </a:lnTo>
                  <a:lnTo>
                    <a:pt x="114183" y="257097"/>
                  </a:lnTo>
                  <a:lnTo>
                    <a:pt x="114183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20347" y="2161484"/>
              <a:ext cx="2372360" cy="424180"/>
            </a:xfrm>
            <a:custGeom>
              <a:avLst/>
              <a:gdLst/>
              <a:ahLst/>
              <a:cxnLst/>
              <a:rect l="l" t="t" r="r" b="b"/>
              <a:pathLst>
                <a:path w="2372360" h="424180">
                  <a:moveTo>
                    <a:pt x="1147863" y="257097"/>
                  </a:moveTo>
                  <a:lnTo>
                    <a:pt x="1262047" y="257097"/>
                  </a:lnTo>
                  <a:lnTo>
                    <a:pt x="1262047" y="0"/>
                  </a:lnTo>
                  <a:lnTo>
                    <a:pt x="1147863" y="0"/>
                  </a:lnTo>
                  <a:lnTo>
                    <a:pt x="1147863" y="257097"/>
                  </a:lnTo>
                  <a:close/>
                </a:path>
                <a:path w="2372360" h="424180">
                  <a:moveTo>
                    <a:pt x="0" y="423758"/>
                  </a:moveTo>
                  <a:lnTo>
                    <a:pt x="2371885" y="423758"/>
                  </a:lnTo>
                </a:path>
              </a:pathLst>
            </a:custGeom>
            <a:ln w="954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091975" y="2542499"/>
              <a:ext cx="105030" cy="856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187512" y="2580537"/>
              <a:ext cx="114300" cy="514350"/>
            </a:xfrm>
            <a:custGeom>
              <a:avLst/>
              <a:gdLst/>
              <a:ahLst/>
              <a:cxnLst/>
              <a:rect l="l" t="t" r="r" b="b"/>
              <a:pathLst>
                <a:path w="114300" h="514350">
                  <a:moveTo>
                    <a:pt x="0" y="514181"/>
                  </a:moveTo>
                  <a:lnTo>
                    <a:pt x="114183" y="514181"/>
                  </a:lnTo>
                  <a:lnTo>
                    <a:pt x="114183" y="0"/>
                  </a:lnTo>
                  <a:lnTo>
                    <a:pt x="0" y="0"/>
                  </a:lnTo>
                  <a:lnTo>
                    <a:pt x="0" y="514181"/>
                  </a:lnTo>
                  <a:close/>
                </a:path>
              </a:pathLst>
            </a:custGeom>
            <a:ln w="951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87512" y="2580537"/>
              <a:ext cx="114300" cy="514350"/>
            </a:xfrm>
            <a:custGeom>
              <a:avLst/>
              <a:gdLst/>
              <a:ahLst/>
              <a:cxnLst/>
              <a:rect l="l" t="t" r="r" b="b"/>
              <a:pathLst>
                <a:path w="114300" h="514350">
                  <a:moveTo>
                    <a:pt x="114183" y="0"/>
                  </a:moveTo>
                  <a:lnTo>
                    <a:pt x="0" y="0"/>
                  </a:lnTo>
                  <a:lnTo>
                    <a:pt x="0" y="514181"/>
                  </a:lnTo>
                  <a:lnTo>
                    <a:pt x="114183" y="514181"/>
                  </a:lnTo>
                  <a:lnTo>
                    <a:pt x="114183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87512" y="2580537"/>
              <a:ext cx="414655" cy="514350"/>
            </a:xfrm>
            <a:custGeom>
              <a:avLst/>
              <a:gdLst/>
              <a:ahLst/>
              <a:cxnLst/>
              <a:rect l="l" t="t" r="r" b="b"/>
              <a:pathLst>
                <a:path w="414654" h="514350">
                  <a:moveTo>
                    <a:pt x="0" y="514181"/>
                  </a:moveTo>
                  <a:lnTo>
                    <a:pt x="114183" y="514181"/>
                  </a:lnTo>
                  <a:lnTo>
                    <a:pt x="114183" y="0"/>
                  </a:lnTo>
                  <a:lnTo>
                    <a:pt x="0" y="0"/>
                  </a:lnTo>
                  <a:lnTo>
                    <a:pt x="0" y="514181"/>
                  </a:lnTo>
                  <a:close/>
                </a:path>
                <a:path w="414654" h="514350">
                  <a:moveTo>
                    <a:pt x="128524" y="42811"/>
                  </a:moveTo>
                  <a:lnTo>
                    <a:pt x="414300" y="42811"/>
                  </a:lnTo>
                  <a:lnTo>
                    <a:pt x="414300" y="233339"/>
                  </a:lnTo>
                  <a:lnTo>
                    <a:pt x="195012" y="233339"/>
                  </a:lnTo>
                </a:path>
              </a:pathLst>
            </a:custGeom>
            <a:ln w="954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377751" y="2770997"/>
              <a:ext cx="105030" cy="856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15586" y="3866323"/>
              <a:ext cx="0" cy="2372360"/>
            </a:xfrm>
            <a:custGeom>
              <a:avLst/>
              <a:gdLst/>
              <a:ahLst/>
              <a:cxnLst/>
              <a:rect l="l" t="t" r="r" b="b"/>
              <a:pathLst>
                <a:path h="2372360">
                  <a:moveTo>
                    <a:pt x="0" y="0"/>
                  </a:moveTo>
                  <a:lnTo>
                    <a:pt x="0" y="2371876"/>
                  </a:lnTo>
                </a:path>
              </a:pathLst>
            </a:custGeom>
            <a:ln w="951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588526" y="1551781"/>
              <a:ext cx="0" cy="5163185"/>
            </a:xfrm>
            <a:custGeom>
              <a:avLst/>
              <a:gdLst/>
              <a:ahLst/>
              <a:cxnLst/>
              <a:rect l="l" t="t" r="r" b="b"/>
              <a:pathLst>
                <a:path h="5163184">
                  <a:moveTo>
                    <a:pt x="0" y="0"/>
                  </a:moveTo>
                  <a:lnTo>
                    <a:pt x="0" y="5162574"/>
                  </a:lnTo>
                </a:path>
              </a:pathLst>
            </a:custGeom>
            <a:ln w="951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15586" y="6495296"/>
              <a:ext cx="0" cy="219075"/>
            </a:xfrm>
            <a:custGeom>
              <a:avLst/>
              <a:gdLst/>
              <a:ahLst/>
              <a:cxnLst/>
              <a:rect l="l" t="t" r="r" b="b"/>
              <a:pathLst>
                <a:path h="219075">
                  <a:moveTo>
                    <a:pt x="0" y="0"/>
                  </a:moveTo>
                  <a:lnTo>
                    <a:pt x="0" y="219059"/>
                  </a:lnTo>
                </a:path>
              </a:pathLst>
            </a:custGeom>
            <a:ln w="951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282725" y="2836780"/>
            <a:ext cx="67945" cy="15113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950" spc="10" dirty="0">
                <a:latin typeface="Tahoma"/>
                <a:cs typeface="Tahoma"/>
              </a:rPr>
              <a:t>3</a:t>
            </a:r>
            <a:endParaRPr sz="950">
              <a:latin typeface="Tahoma"/>
              <a:cs typeface="Tahom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744215" y="2804381"/>
            <a:ext cx="4796790" cy="1424305"/>
            <a:chOff x="2744215" y="2804381"/>
            <a:chExt cx="4796790" cy="1424305"/>
          </a:xfrm>
        </p:grpSpPr>
        <p:sp>
          <p:nvSpPr>
            <p:cNvPr id="56" name="object 56"/>
            <p:cNvSpPr/>
            <p:nvPr/>
          </p:nvSpPr>
          <p:spPr>
            <a:xfrm>
              <a:off x="5254134" y="2809144"/>
              <a:ext cx="114300" cy="257175"/>
            </a:xfrm>
            <a:custGeom>
              <a:avLst/>
              <a:gdLst/>
              <a:ahLst/>
              <a:cxnLst/>
              <a:rect l="l" t="t" r="r" b="b"/>
              <a:pathLst>
                <a:path w="114300" h="257175">
                  <a:moveTo>
                    <a:pt x="0" y="257097"/>
                  </a:moveTo>
                  <a:lnTo>
                    <a:pt x="114183" y="257097"/>
                  </a:lnTo>
                  <a:lnTo>
                    <a:pt x="114183" y="0"/>
                  </a:lnTo>
                  <a:lnTo>
                    <a:pt x="0" y="0"/>
                  </a:lnTo>
                  <a:lnTo>
                    <a:pt x="0" y="257097"/>
                  </a:lnTo>
                  <a:close/>
                </a:path>
              </a:pathLst>
            </a:custGeom>
            <a:ln w="952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54134" y="2809144"/>
              <a:ext cx="114300" cy="257175"/>
            </a:xfrm>
            <a:custGeom>
              <a:avLst/>
              <a:gdLst/>
              <a:ahLst/>
              <a:cxnLst/>
              <a:rect l="l" t="t" r="r" b="b"/>
              <a:pathLst>
                <a:path w="114300" h="257175">
                  <a:moveTo>
                    <a:pt x="114183" y="0"/>
                  </a:moveTo>
                  <a:lnTo>
                    <a:pt x="0" y="0"/>
                  </a:lnTo>
                  <a:lnTo>
                    <a:pt x="0" y="257097"/>
                  </a:lnTo>
                  <a:lnTo>
                    <a:pt x="114183" y="257097"/>
                  </a:lnTo>
                  <a:lnTo>
                    <a:pt x="114183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20347" y="2809144"/>
              <a:ext cx="3648710" cy="652780"/>
            </a:xfrm>
            <a:custGeom>
              <a:avLst/>
              <a:gdLst/>
              <a:ahLst/>
              <a:cxnLst/>
              <a:rect l="l" t="t" r="r" b="b"/>
              <a:pathLst>
                <a:path w="3648710" h="652779">
                  <a:moveTo>
                    <a:pt x="2433787" y="257097"/>
                  </a:moveTo>
                  <a:lnTo>
                    <a:pt x="2547970" y="257097"/>
                  </a:lnTo>
                  <a:lnTo>
                    <a:pt x="2547970" y="0"/>
                  </a:lnTo>
                  <a:lnTo>
                    <a:pt x="2433787" y="0"/>
                  </a:lnTo>
                  <a:lnTo>
                    <a:pt x="2433787" y="257097"/>
                  </a:lnTo>
                  <a:close/>
                </a:path>
                <a:path w="3648710" h="652779">
                  <a:moveTo>
                    <a:pt x="0" y="652392"/>
                  </a:moveTo>
                  <a:lnTo>
                    <a:pt x="3648233" y="652392"/>
                  </a:lnTo>
                </a:path>
              </a:pathLst>
            </a:custGeom>
            <a:ln w="954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368728" y="3418656"/>
              <a:ext cx="104626" cy="856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463860" y="3456803"/>
              <a:ext cx="114300" cy="257175"/>
            </a:xfrm>
            <a:custGeom>
              <a:avLst/>
              <a:gdLst/>
              <a:ahLst/>
              <a:cxnLst/>
              <a:rect l="l" t="t" r="r" b="b"/>
              <a:pathLst>
                <a:path w="114300" h="257175">
                  <a:moveTo>
                    <a:pt x="0" y="257097"/>
                  </a:moveTo>
                  <a:lnTo>
                    <a:pt x="114183" y="257097"/>
                  </a:lnTo>
                  <a:lnTo>
                    <a:pt x="114183" y="0"/>
                  </a:lnTo>
                  <a:lnTo>
                    <a:pt x="0" y="0"/>
                  </a:lnTo>
                  <a:lnTo>
                    <a:pt x="0" y="257097"/>
                  </a:lnTo>
                  <a:close/>
                </a:path>
              </a:pathLst>
            </a:custGeom>
            <a:ln w="952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63860" y="3456803"/>
              <a:ext cx="114300" cy="257175"/>
            </a:xfrm>
            <a:custGeom>
              <a:avLst/>
              <a:gdLst/>
              <a:ahLst/>
              <a:cxnLst/>
              <a:rect l="l" t="t" r="r" b="b"/>
              <a:pathLst>
                <a:path w="114300" h="257175">
                  <a:moveTo>
                    <a:pt x="114183" y="0"/>
                  </a:moveTo>
                  <a:lnTo>
                    <a:pt x="0" y="0"/>
                  </a:lnTo>
                  <a:lnTo>
                    <a:pt x="0" y="257097"/>
                  </a:lnTo>
                  <a:lnTo>
                    <a:pt x="114183" y="257097"/>
                  </a:lnTo>
                  <a:lnTo>
                    <a:pt x="114183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877435" y="3456803"/>
              <a:ext cx="3700779" cy="257175"/>
            </a:xfrm>
            <a:custGeom>
              <a:avLst/>
              <a:gdLst/>
              <a:ahLst/>
              <a:cxnLst/>
              <a:rect l="l" t="t" r="r" b="b"/>
              <a:pathLst>
                <a:path w="3700779" h="257175">
                  <a:moveTo>
                    <a:pt x="3586425" y="257097"/>
                  </a:moveTo>
                  <a:lnTo>
                    <a:pt x="3700608" y="257097"/>
                  </a:lnTo>
                  <a:lnTo>
                    <a:pt x="3700608" y="0"/>
                  </a:lnTo>
                  <a:lnTo>
                    <a:pt x="3586425" y="0"/>
                  </a:lnTo>
                  <a:lnTo>
                    <a:pt x="3586425" y="257097"/>
                  </a:lnTo>
                  <a:close/>
                </a:path>
                <a:path w="3700779" h="257175">
                  <a:moveTo>
                    <a:pt x="3591145" y="157155"/>
                  </a:moveTo>
                  <a:lnTo>
                    <a:pt x="0" y="157155"/>
                  </a:lnTo>
                </a:path>
              </a:pathLst>
            </a:custGeom>
            <a:ln w="954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872661" y="3571214"/>
              <a:ext cx="104693" cy="8562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748977" y="3609225"/>
              <a:ext cx="114300" cy="257175"/>
            </a:xfrm>
            <a:custGeom>
              <a:avLst/>
              <a:gdLst/>
              <a:ahLst/>
              <a:cxnLst/>
              <a:rect l="l" t="t" r="r" b="b"/>
              <a:pathLst>
                <a:path w="114300" h="257175">
                  <a:moveTo>
                    <a:pt x="0" y="257097"/>
                  </a:moveTo>
                  <a:lnTo>
                    <a:pt x="114183" y="257097"/>
                  </a:lnTo>
                  <a:lnTo>
                    <a:pt x="114183" y="0"/>
                  </a:lnTo>
                  <a:lnTo>
                    <a:pt x="0" y="0"/>
                  </a:lnTo>
                  <a:lnTo>
                    <a:pt x="0" y="257097"/>
                  </a:lnTo>
                  <a:close/>
                </a:path>
              </a:pathLst>
            </a:custGeom>
            <a:ln w="952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748977" y="3609225"/>
              <a:ext cx="114300" cy="257175"/>
            </a:xfrm>
            <a:custGeom>
              <a:avLst/>
              <a:gdLst/>
              <a:ahLst/>
              <a:cxnLst/>
              <a:rect l="l" t="t" r="r" b="b"/>
              <a:pathLst>
                <a:path w="114300" h="257175">
                  <a:moveTo>
                    <a:pt x="114183" y="0"/>
                  </a:moveTo>
                  <a:lnTo>
                    <a:pt x="0" y="0"/>
                  </a:lnTo>
                  <a:lnTo>
                    <a:pt x="0" y="257097"/>
                  </a:lnTo>
                  <a:lnTo>
                    <a:pt x="114183" y="257097"/>
                  </a:lnTo>
                  <a:lnTo>
                    <a:pt x="114183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748977" y="3609225"/>
              <a:ext cx="4787265" cy="576580"/>
            </a:xfrm>
            <a:custGeom>
              <a:avLst/>
              <a:gdLst/>
              <a:ahLst/>
              <a:cxnLst/>
              <a:rect l="l" t="t" r="r" b="b"/>
              <a:pathLst>
                <a:path w="4787265" h="576579">
                  <a:moveTo>
                    <a:pt x="0" y="257097"/>
                  </a:moveTo>
                  <a:lnTo>
                    <a:pt x="114183" y="257097"/>
                  </a:lnTo>
                  <a:lnTo>
                    <a:pt x="114183" y="0"/>
                  </a:lnTo>
                  <a:lnTo>
                    <a:pt x="0" y="0"/>
                  </a:lnTo>
                  <a:lnTo>
                    <a:pt x="0" y="257097"/>
                  </a:lnTo>
                  <a:close/>
                </a:path>
                <a:path w="4787265" h="576579">
                  <a:moveTo>
                    <a:pt x="71369" y="576316"/>
                  </a:moveTo>
                  <a:lnTo>
                    <a:pt x="4786643" y="576316"/>
                  </a:lnTo>
                </a:path>
              </a:pathLst>
            </a:custGeom>
            <a:ln w="954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435363" y="4142391"/>
              <a:ext cx="105030" cy="860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650333" y="1704937"/>
            <a:ext cx="4660900" cy="247904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950" spc="5" dirty="0">
                <a:latin typeface="Tahoma"/>
                <a:cs typeface="Tahoma"/>
              </a:rPr>
              <a:t>:</a:t>
            </a:r>
            <a:r>
              <a:rPr sz="950" spc="25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User</a:t>
            </a:r>
            <a:endParaRPr sz="950">
              <a:latin typeface="Tahoma"/>
              <a:cs typeface="Tahoma"/>
            </a:endParaRPr>
          </a:p>
          <a:p>
            <a:pPr marL="317500">
              <a:lnSpc>
                <a:spcPct val="100000"/>
              </a:lnSpc>
              <a:spcBef>
                <a:spcPts val="515"/>
              </a:spcBef>
            </a:pPr>
            <a:r>
              <a:rPr sz="1100" spc="10" dirty="0">
                <a:latin typeface="Tahoma"/>
                <a:cs typeface="Tahoma"/>
              </a:rPr>
              <a:t>1 </a:t>
            </a:r>
            <a:r>
              <a:rPr sz="1100" spc="5" dirty="0">
                <a:latin typeface="Tahoma"/>
                <a:cs typeface="Tahoma"/>
              </a:rPr>
              <a:t>: </a:t>
            </a:r>
            <a:r>
              <a:rPr sz="1100" dirty="0">
                <a:latin typeface="Tahoma"/>
                <a:cs typeface="Tahoma"/>
              </a:rPr>
              <a:t>Register()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ahoma"/>
              <a:cs typeface="Tahoma"/>
            </a:endParaRPr>
          </a:p>
          <a:p>
            <a:pPr marL="88265">
              <a:lnSpc>
                <a:spcPct val="100000"/>
              </a:lnSpc>
            </a:pPr>
            <a:r>
              <a:rPr sz="1100" spc="10" dirty="0">
                <a:latin typeface="Tahoma"/>
                <a:cs typeface="Tahoma"/>
              </a:rPr>
              <a:t>2 </a:t>
            </a:r>
            <a:r>
              <a:rPr sz="1100" spc="5" dirty="0">
                <a:latin typeface="Tahoma"/>
                <a:cs typeface="Tahoma"/>
              </a:rPr>
              <a:t>: </a:t>
            </a:r>
            <a:r>
              <a:rPr sz="1100" spc="-15" dirty="0">
                <a:latin typeface="Tahoma"/>
                <a:cs typeface="Tahoma"/>
              </a:rPr>
              <a:t>Login </a:t>
            </a:r>
            <a:r>
              <a:rPr sz="1100" spc="-25" dirty="0">
                <a:latin typeface="Tahoma"/>
                <a:cs typeface="Tahoma"/>
              </a:rPr>
              <a:t>with </a:t>
            </a:r>
            <a:r>
              <a:rPr sz="1100" spc="5" dirty="0">
                <a:latin typeface="Tahoma"/>
                <a:cs typeface="Tahoma"/>
              </a:rPr>
              <a:t>username and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password()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ahoma"/>
              <a:cs typeface="Tahoma"/>
            </a:endParaRPr>
          </a:p>
          <a:p>
            <a:pPr marL="2736850">
              <a:lnSpc>
                <a:spcPct val="100000"/>
              </a:lnSpc>
            </a:pPr>
            <a:r>
              <a:rPr sz="950" spc="5" dirty="0">
                <a:latin typeface="Tahoma"/>
                <a:cs typeface="Tahoma"/>
              </a:rPr>
              <a:t>: </a:t>
            </a:r>
            <a:r>
              <a:rPr sz="950" spc="-10" dirty="0">
                <a:latin typeface="Tahoma"/>
                <a:cs typeface="Tahoma"/>
              </a:rPr>
              <a:t>Invalid </a:t>
            </a:r>
            <a:r>
              <a:rPr sz="950" spc="10" dirty="0">
                <a:latin typeface="Tahoma"/>
                <a:cs typeface="Tahoma"/>
              </a:rPr>
              <a:t>username </a:t>
            </a:r>
            <a:r>
              <a:rPr sz="950" spc="5" dirty="0">
                <a:latin typeface="Tahoma"/>
                <a:cs typeface="Tahoma"/>
              </a:rPr>
              <a:t>and</a:t>
            </a:r>
            <a:r>
              <a:rPr sz="950" spc="-15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password()</a:t>
            </a:r>
            <a:endParaRPr sz="950">
              <a:latin typeface="Tahoma"/>
              <a:cs typeface="Tahoma"/>
            </a:endParaRPr>
          </a:p>
          <a:p>
            <a:pPr marL="1165225" marR="1550035" indent="-295910">
              <a:lnSpc>
                <a:spcPct val="204700"/>
              </a:lnSpc>
              <a:spcBef>
                <a:spcPts val="925"/>
              </a:spcBef>
            </a:pPr>
            <a:r>
              <a:rPr sz="1100" spc="10" dirty="0">
                <a:latin typeface="Tahoma"/>
                <a:cs typeface="Tahoma"/>
              </a:rPr>
              <a:t>4 </a:t>
            </a:r>
            <a:r>
              <a:rPr sz="1100" spc="5" dirty="0">
                <a:latin typeface="Tahoma"/>
                <a:cs typeface="Tahoma"/>
              </a:rPr>
              <a:t>: Check </a:t>
            </a:r>
            <a:r>
              <a:rPr sz="1100" spc="-5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availability </a:t>
            </a:r>
            <a:r>
              <a:rPr sz="1100" dirty="0">
                <a:latin typeface="Tahoma"/>
                <a:cs typeface="Tahoma"/>
              </a:rPr>
              <a:t>of </a:t>
            </a:r>
            <a:r>
              <a:rPr sz="1100" spc="10" dirty="0">
                <a:latin typeface="Tahoma"/>
                <a:cs typeface="Tahoma"/>
              </a:rPr>
              <a:t>rooms()  5 </a:t>
            </a:r>
            <a:r>
              <a:rPr sz="1100" spc="5" dirty="0">
                <a:latin typeface="Tahoma"/>
                <a:cs typeface="Tahoma"/>
              </a:rPr>
              <a:t>: </a:t>
            </a:r>
            <a:r>
              <a:rPr sz="1100" spc="-5" dirty="0">
                <a:latin typeface="Tahoma"/>
                <a:cs typeface="Tahoma"/>
              </a:rPr>
              <a:t>list </a:t>
            </a:r>
            <a:r>
              <a:rPr sz="1100" dirty="0">
                <a:latin typeface="Tahoma"/>
                <a:cs typeface="Tahoma"/>
              </a:rPr>
              <a:t>of </a:t>
            </a:r>
            <a:r>
              <a:rPr sz="1100" spc="5" dirty="0">
                <a:latin typeface="Tahoma"/>
                <a:cs typeface="Tahoma"/>
              </a:rPr>
              <a:t>rooms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available()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1878964">
              <a:lnSpc>
                <a:spcPct val="100000"/>
              </a:lnSpc>
            </a:pPr>
            <a:r>
              <a:rPr sz="1100" spc="10" dirty="0">
                <a:latin typeface="Tahoma"/>
                <a:cs typeface="Tahoma"/>
              </a:rPr>
              <a:t>6 </a:t>
            </a:r>
            <a:r>
              <a:rPr sz="1100" spc="5" dirty="0">
                <a:latin typeface="Tahoma"/>
                <a:cs typeface="Tahoma"/>
              </a:rPr>
              <a:t>: </a:t>
            </a:r>
            <a:r>
              <a:rPr sz="1100" dirty="0">
                <a:latin typeface="Tahoma"/>
                <a:cs typeface="Tahoma"/>
              </a:rPr>
              <a:t>reserve </a:t>
            </a:r>
            <a:r>
              <a:rPr sz="1100" spc="10" dirty="0">
                <a:latin typeface="Tahoma"/>
                <a:cs typeface="Tahoma"/>
              </a:rPr>
              <a:t>a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room()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2815267" y="4176047"/>
            <a:ext cx="6840220" cy="1462405"/>
            <a:chOff x="2815267" y="4176047"/>
            <a:chExt cx="6840220" cy="1462405"/>
          </a:xfrm>
        </p:grpSpPr>
        <p:sp>
          <p:nvSpPr>
            <p:cNvPr id="70" name="object 70"/>
            <p:cNvSpPr/>
            <p:nvPr/>
          </p:nvSpPr>
          <p:spPr>
            <a:xfrm>
              <a:off x="7530900" y="4180809"/>
              <a:ext cx="114300" cy="257175"/>
            </a:xfrm>
            <a:custGeom>
              <a:avLst/>
              <a:gdLst/>
              <a:ahLst/>
              <a:cxnLst/>
              <a:rect l="l" t="t" r="r" b="b"/>
              <a:pathLst>
                <a:path w="114300" h="257175">
                  <a:moveTo>
                    <a:pt x="0" y="257097"/>
                  </a:moveTo>
                  <a:lnTo>
                    <a:pt x="114183" y="257097"/>
                  </a:lnTo>
                  <a:lnTo>
                    <a:pt x="114183" y="0"/>
                  </a:lnTo>
                  <a:lnTo>
                    <a:pt x="0" y="0"/>
                  </a:lnTo>
                  <a:lnTo>
                    <a:pt x="0" y="257097"/>
                  </a:lnTo>
                  <a:close/>
                </a:path>
              </a:pathLst>
            </a:custGeom>
            <a:ln w="952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30900" y="4180809"/>
              <a:ext cx="114300" cy="257175"/>
            </a:xfrm>
            <a:custGeom>
              <a:avLst/>
              <a:gdLst/>
              <a:ahLst/>
              <a:cxnLst/>
              <a:rect l="l" t="t" r="r" b="b"/>
              <a:pathLst>
                <a:path w="114300" h="257175">
                  <a:moveTo>
                    <a:pt x="114183" y="0"/>
                  </a:moveTo>
                  <a:lnTo>
                    <a:pt x="0" y="0"/>
                  </a:lnTo>
                  <a:lnTo>
                    <a:pt x="0" y="257097"/>
                  </a:lnTo>
                  <a:lnTo>
                    <a:pt x="114183" y="257097"/>
                  </a:lnTo>
                  <a:lnTo>
                    <a:pt x="114183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820347" y="4180809"/>
              <a:ext cx="5791835" cy="843280"/>
            </a:xfrm>
            <a:custGeom>
              <a:avLst/>
              <a:gdLst/>
              <a:ahLst/>
              <a:cxnLst/>
              <a:rect l="l" t="t" r="r" b="b"/>
              <a:pathLst>
                <a:path w="5791834" h="843279">
                  <a:moveTo>
                    <a:pt x="4710553" y="257097"/>
                  </a:moveTo>
                  <a:lnTo>
                    <a:pt x="4824736" y="257097"/>
                  </a:lnTo>
                  <a:lnTo>
                    <a:pt x="4824736" y="0"/>
                  </a:lnTo>
                  <a:lnTo>
                    <a:pt x="4710553" y="0"/>
                  </a:lnTo>
                  <a:lnTo>
                    <a:pt x="4710553" y="257097"/>
                  </a:lnTo>
                  <a:close/>
                </a:path>
                <a:path w="5791834" h="843279">
                  <a:moveTo>
                    <a:pt x="0" y="842919"/>
                  </a:moveTo>
                  <a:lnTo>
                    <a:pt x="5791484" y="842919"/>
                  </a:lnTo>
                </a:path>
              </a:pathLst>
            </a:custGeom>
            <a:ln w="954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511979" y="4980985"/>
              <a:ext cx="104626" cy="8562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607111" y="5018996"/>
              <a:ext cx="114935" cy="257175"/>
            </a:xfrm>
            <a:custGeom>
              <a:avLst/>
              <a:gdLst/>
              <a:ahLst/>
              <a:cxnLst/>
              <a:rect l="l" t="t" r="r" b="b"/>
              <a:pathLst>
                <a:path w="114934" h="257175">
                  <a:moveTo>
                    <a:pt x="0" y="257097"/>
                  </a:moveTo>
                  <a:lnTo>
                    <a:pt x="114511" y="257097"/>
                  </a:lnTo>
                  <a:lnTo>
                    <a:pt x="114511" y="0"/>
                  </a:lnTo>
                  <a:lnTo>
                    <a:pt x="0" y="0"/>
                  </a:lnTo>
                  <a:lnTo>
                    <a:pt x="0" y="257097"/>
                  </a:lnTo>
                  <a:close/>
                </a:path>
              </a:pathLst>
            </a:custGeom>
            <a:ln w="952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607111" y="5018996"/>
              <a:ext cx="114935" cy="257175"/>
            </a:xfrm>
            <a:custGeom>
              <a:avLst/>
              <a:gdLst/>
              <a:ahLst/>
              <a:cxnLst/>
              <a:rect l="l" t="t" r="r" b="b"/>
              <a:pathLst>
                <a:path w="114934" h="257175">
                  <a:moveTo>
                    <a:pt x="114511" y="0"/>
                  </a:moveTo>
                  <a:lnTo>
                    <a:pt x="0" y="0"/>
                  </a:lnTo>
                  <a:lnTo>
                    <a:pt x="0" y="257097"/>
                  </a:lnTo>
                  <a:lnTo>
                    <a:pt x="114511" y="257097"/>
                  </a:lnTo>
                  <a:lnTo>
                    <a:pt x="114511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820347" y="5018996"/>
              <a:ext cx="6830059" cy="576580"/>
            </a:xfrm>
            <a:custGeom>
              <a:avLst/>
              <a:gdLst/>
              <a:ahLst/>
              <a:cxnLst/>
              <a:rect l="l" t="t" r="r" b="b"/>
              <a:pathLst>
                <a:path w="6830059" h="576579">
                  <a:moveTo>
                    <a:pt x="5786764" y="257097"/>
                  </a:moveTo>
                  <a:lnTo>
                    <a:pt x="5901275" y="257097"/>
                  </a:lnTo>
                  <a:lnTo>
                    <a:pt x="5901275" y="0"/>
                  </a:lnTo>
                  <a:lnTo>
                    <a:pt x="5786764" y="0"/>
                  </a:lnTo>
                  <a:lnTo>
                    <a:pt x="5786764" y="257097"/>
                  </a:lnTo>
                  <a:close/>
                </a:path>
                <a:path w="6830059" h="576579">
                  <a:moveTo>
                    <a:pt x="0" y="576316"/>
                  </a:moveTo>
                  <a:lnTo>
                    <a:pt x="6829933" y="576316"/>
                  </a:lnTo>
                </a:path>
              </a:pathLst>
            </a:custGeom>
            <a:ln w="954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550023" y="5552162"/>
              <a:ext cx="105030" cy="8596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4403123" y="4824325"/>
            <a:ext cx="2639695" cy="769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25400" algn="r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latin typeface="Tahoma"/>
                <a:cs typeface="Tahoma"/>
              </a:rPr>
              <a:t>7 </a:t>
            </a:r>
            <a:r>
              <a:rPr sz="1100" spc="5" dirty="0">
                <a:latin typeface="Tahoma"/>
                <a:cs typeface="Tahoma"/>
              </a:rPr>
              <a:t>: </a:t>
            </a:r>
            <a:r>
              <a:rPr sz="1100" spc="-5" dirty="0">
                <a:latin typeface="Tahoma"/>
                <a:cs typeface="Tahoma"/>
              </a:rPr>
              <a:t>Display the details </a:t>
            </a:r>
            <a:r>
              <a:rPr sz="1100" dirty="0">
                <a:latin typeface="Tahoma"/>
                <a:cs typeface="Tahoma"/>
              </a:rPr>
              <a:t>about</a:t>
            </a:r>
            <a:r>
              <a:rPr sz="1100" spc="9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reservation()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</a:pPr>
            <a:r>
              <a:rPr sz="1100" spc="10" dirty="0">
                <a:latin typeface="Tahoma"/>
                <a:cs typeface="Tahoma"/>
              </a:rPr>
              <a:t>8 </a:t>
            </a:r>
            <a:r>
              <a:rPr sz="1100" spc="5" dirty="0">
                <a:latin typeface="Tahoma"/>
                <a:cs typeface="Tahoma"/>
              </a:rPr>
              <a:t>: </a:t>
            </a:r>
            <a:r>
              <a:rPr sz="1100" spc="-5" dirty="0">
                <a:latin typeface="Tahoma"/>
                <a:cs typeface="Tahoma"/>
              </a:rPr>
              <a:t>Cancellation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room()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2872355" y="5585790"/>
            <a:ext cx="7726680" cy="700405"/>
            <a:chOff x="2872355" y="5585790"/>
            <a:chExt cx="7726680" cy="700405"/>
          </a:xfrm>
        </p:grpSpPr>
        <p:sp>
          <p:nvSpPr>
            <p:cNvPr id="80" name="object 80"/>
            <p:cNvSpPr/>
            <p:nvPr/>
          </p:nvSpPr>
          <p:spPr>
            <a:xfrm>
              <a:off x="9645560" y="5590553"/>
              <a:ext cx="114300" cy="257175"/>
            </a:xfrm>
            <a:custGeom>
              <a:avLst/>
              <a:gdLst/>
              <a:ahLst/>
              <a:cxnLst/>
              <a:rect l="l" t="t" r="r" b="b"/>
              <a:pathLst>
                <a:path w="114300" h="257175">
                  <a:moveTo>
                    <a:pt x="0" y="257097"/>
                  </a:moveTo>
                  <a:lnTo>
                    <a:pt x="114183" y="257097"/>
                  </a:lnTo>
                  <a:lnTo>
                    <a:pt x="114183" y="0"/>
                  </a:lnTo>
                  <a:lnTo>
                    <a:pt x="0" y="0"/>
                  </a:lnTo>
                  <a:lnTo>
                    <a:pt x="0" y="257097"/>
                  </a:lnTo>
                  <a:close/>
                </a:path>
              </a:pathLst>
            </a:custGeom>
            <a:ln w="952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645560" y="5590553"/>
              <a:ext cx="114300" cy="257175"/>
            </a:xfrm>
            <a:custGeom>
              <a:avLst/>
              <a:gdLst/>
              <a:ahLst/>
              <a:cxnLst/>
              <a:rect l="l" t="t" r="r" b="b"/>
              <a:pathLst>
                <a:path w="114300" h="257175">
                  <a:moveTo>
                    <a:pt x="114183" y="0"/>
                  </a:moveTo>
                  <a:lnTo>
                    <a:pt x="0" y="0"/>
                  </a:lnTo>
                  <a:lnTo>
                    <a:pt x="0" y="257097"/>
                  </a:lnTo>
                  <a:lnTo>
                    <a:pt x="114183" y="257097"/>
                  </a:lnTo>
                  <a:lnTo>
                    <a:pt x="114183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877435" y="5590553"/>
              <a:ext cx="7716520" cy="652780"/>
            </a:xfrm>
            <a:custGeom>
              <a:avLst/>
              <a:gdLst/>
              <a:ahLst/>
              <a:cxnLst/>
              <a:rect l="l" t="t" r="r" b="b"/>
              <a:pathLst>
                <a:path w="7716520" h="652779">
                  <a:moveTo>
                    <a:pt x="6768125" y="257097"/>
                  </a:moveTo>
                  <a:lnTo>
                    <a:pt x="6882308" y="257097"/>
                  </a:lnTo>
                  <a:lnTo>
                    <a:pt x="6882308" y="0"/>
                  </a:lnTo>
                  <a:lnTo>
                    <a:pt x="6768125" y="0"/>
                  </a:lnTo>
                  <a:lnTo>
                    <a:pt x="6768125" y="257097"/>
                  </a:lnTo>
                  <a:close/>
                </a:path>
                <a:path w="7716520" h="652779">
                  <a:moveTo>
                    <a:pt x="7715946" y="652405"/>
                  </a:moveTo>
                  <a:lnTo>
                    <a:pt x="0" y="652405"/>
                  </a:lnTo>
                </a:path>
              </a:pathLst>
            </a:custGeom>
            <a:ln w="954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872661" y="6200147"/>
              <a:ext cx="104693" cy="8562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6317915" y="6234137"/>
            <a:ext cx="822325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latin typeface="Tahoma"/>
                <a:cs typeface="Tahoma"/>
              </a:rPr>
              <a:t>9 </a:t>
            </a:r>
            <a:r>
              <a:rPr sz="1100" spc="5" dirty="0">
                <a:latin typeface="Tahoma"/>
                <a:cs typeface="Tahoma"/>
              </a:rPr>
              <a:t>: </a:t>
            </a:r>
            <a:r>
              <a:rPr sz="1100" spc="-5" dirty="0">
                <a:latin typeface="Tahoma"/>
                <a:cs typeface="Tahoma"/>
              </a:rPr>
              <a:t>Log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out()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2744215" y="6233437"/>
            <a:ext cx="123825" cy="266700"/>
            <a:chOff x="2744215" y="6233437"/>
            <a:chExt cx="123825" cy="266700"/>
          </a:xfrm>
        </p:grpSpPr>
        <p:sp>
          <p:nvSpPr>
            <p:cNvPr id="86" name="object 86"/>
            <p:cNvSpPr/>
            <p:nvPr/>
          </p:nvSpPr>
          <p:spPr>
            <a:xfrm>
              <a:off x="2748977" y="6238199"/>
              <a:ext cx="114300" cy="257175"/>
            </a:xfrm>
            <a:custGeom>
              <a:avLst/>
              <a:gdLst/>
              <a:ahLst/>
              <a:cxnLst/>
              <a:rect l="l" t="t" r="r" b="b"/>
              <a:pathLst>
                <a:path w="114300" h="257175">
                  <a:moveTo>
                    <a:pt x="0" y="257097"/>
                  </a:moveTo>
                  <a:lnTo>
                    <a:pt x="114183" y="257097"/>
                  </a:lnTo>
                  <a:lnTo>
                    <a:pt x="114183" y="0"/>
                  </a:lnTo>
                  <a:lnTo>
                    <a:pt x="0" y="0"/>
                  </a:lnTo>
                  <a:lnTo>
                    <a:pt x="0" y="257097"/>
                  </a:lnTo>
                  <a:close/>
                </a:path>
              </a:pathLst>
            </a:custGeom>
            <a:ln w="952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748977" y="6238199"/>
              <a:ext cx="114300" cy="257175"/>
            </a:xfrm>
            <a:custGeom>
              <a:avLst/>
              <a:gdLst/>
              <a:ahLst/>
              <a:cxnLst/>
              <a:rect l="l" t="t" r="r" b="b"/>
              <a:pathLst>
                <a:path w="114300" h="257175">
                  <a:moveTo>
                    <a:pt x="114183" y="0"/>
                  </a:moveTo>
                  <a:lnTo>
                    <a:pt x="0" y="0"/>
                  </a:lnTo>
                  <a:lnTo>
                    <a:pt x="0" y="257097"/>
                  </a:lnTo>
                  <a:lnTo>
                    <a:pt x="114183" y="257097"/>
                  </a:lnTo>
                  <a:lnTo>
                    <a:pt x="114183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748977" y="6238199"/>
              <a:ext cx="114300" cy="257175"/>
            </a:xfrm>
            <a:custGeom>
              <a:avLst/>
              <a:gdLst/>
              <a:ahLst/>
              <a:cxnLst/>
              <a:rect l="l" t="t" r="r" b="b"/>
              <a:pathLst>
                <a:path w="114300" h="257175">
                  <a:moveTo>
                    <a:pt x="0" y="257097"/>
                  </a:moveTo>
                  <a:lnTo>
                    <a:pt x="114183" y="257097"/>
                  </a:lnTo>
                  <a:lnTo>
                    <a:pt x="114183" y="0"/>
                  </a:lnTo>
                  <a:lnTo>
                    <a:pt x="0" y="0"/>
                  </a:lnTo>
                  <a:lnTo>
                    <a:pt x="0" y="257097"/>
                  </a:lnTo>
                  <a:close/>
                </a:path>
              </a:pathLst>
            </a:custGeom>
            <a:ln w="952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>
            <a:spLocks noGrp="1"/>
          </p:cNvSpPr>
          <p:nvPr>
            <p:ph type="title"/>
          </p:nvPr>
        </p:nvSpPr>
        <p:spPr>
          <a:xfrm>
            <a:off x="1297050" y="771855"/>
            <a:ext cx="3820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Sequence </a:t>
            </a:r>
            <a:r>
              <a:rPr sz="2400" b="1" dirty="0">
                <a:latin typeface="Times New Roman"/>
                <a:cs typeface="Times New Roman"/>
              </a:rPr>
              <a:t>Diagram for</a:t>
            </a:r>
            <a:r>
              <a:rPr sz="2400" b="1" spc="-1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User:-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75107" y="730701"/>
            <a:ext cx="201538" cy="192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34301" y="1094852"/>
            <a:ext cx="947419" cy="395605"/>
            <a:chOff x="5734301" y="1094852"/>
            <a:chExt cx="947419" cy="395605"/>
          </a:xfrm>
        </p:grpSpPr>
        <p:sp>
          <p:nvSpPr>
            <p:cNvPr id="4" name="object 4"/>
            <p:cNvSpPr/>
            <p:nvPr/>
          </p:nvSpPr>
          <p:spPr>
            <a:xfrm>
              <a:off x="5739698" y="1100249"/>
              <a:ext cx="936625" cy="384810"/>
            </a:xfrm>
            <a:custGeom>
              <a:avLst/>
              <a:gdLst/>
              <a:ahLst/>
              <a:cxnLst/>
              <a:rect l="l" t="t" r="r" b="b"/>
              <a:pathLst>
                <a:path w="936625" h="384809">
                  <a:moveTo>
                    <a:pt x="776631" y="0"/>
                  </a:moveTo>
                  <a:lnTo>
                    <a:pt x="159691" y="0"/>
                  </a:lnTo>
                  <a:lnTo>
                    <a:pt x="118335" y="7203"/>
                  </a:lnTo>
                  <a:lnTo>
                    <a:pt x="80494" y="27325"/>
                  </a:lnTo>
                  <a:lnTo>
                    <a:pt x="47956" y="58132"/>
                  </a:lnTo>
                  <a:lnTo>
                    <a:pt x="22504" y="97391"/>
                  </a:lnTo>
                  <a:lnTo>
                    <a:pt x="5923" y="142869"/>
                  </a:lnTo>
                  <a:lnTo>
                    <a:pt x="0" y="192333"/>
                  </a:lnTo>
                  <a:lnTo>
                    <a:pt x="5923" y="241615"/>
                  </a:lnTo>
                  <a:lnTo>
                    <a:pt x="22504" y="286971"/>
                  </a:lnTo>
                  <a:lnTo>
                    <a:pt x="47956" y="326156"/>
                  </a:lnTo>
                  <a:lnTo>
                    <a:pt x="80494" y="356924"/>
                  </a:lnTo>
                  <a:lnTo>
                    <a:pt x="118335" y="377032"/>
                  </a:lnTo>
                  <a:lnTo>
                    <a:pt x="159691" y="384234"/>
                  </a:lnTo>
                  <a:lnTo>
                    <a:pt x="776631" y="384234"/>
                  </a:lnTo>
                  <a:lnTo>
                    <a:pt x="817965" y="377032"/>
                  </a:lnTo>
                  <a:lnTo>
                    <a:pt x="855749" y="356924"/>
                  </a:lnTo>
                  <a:lnTo>
                    <a:pt x="888215" y="326156"/>
                  </a:lnTo>
                  <a:lnTo>
                    <a:pt x="913595" y="286971"/>
                  </a:lnTo>
                  <a:lnTo>
                    <a:pt x="930120" y="241615"/>
                  </a:lnTo>
                  <a:lnTo>
                    <a:pt x="936021" y="192333"/>
                  </a:lnTo>
                  <a:lnTo>
                    <a:pt x="930120" y="142869"/>
                  </a:lnTo>
                  <a:lnTo>
                    <a:pt x="913595" y="97391"/>
                  </a:lnTo>
                  <a:lnTo>
                    <a:pt x="888215" y="58132"/>
                  </a:lnTo>
                  <a:lnTo>
                    <a:pt x="855749" y="27325"/>
                  </a:lnTo>
                  <a:lnTo>
                    <a:pt x="817965" y="7203"/>
                  </a:lnTo>
                  <a:lnTo>
                    <a:pt x="776631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739698" y="1100249"/>
              <a:ext cx="936625" cy="384810"/>
            </a:xfrm>
            <a:custGeom>
              <a:avLst/>
              <a:gdLst/>
              <a:ahLst/>
              <a:cxnLst/>
              <a:rect l="l" t="t" r="r" b="b"/>
              <a:pathLst>
                <a:path w="936625" h="384809">
                  <a:moveTo>
                    <a:pt x="0" y="192333"/>
                  </a:moveTo>
                  <a:lnTo>
                    <a:pt x="5923" y="241615"/>
                  </a:lnTo>
                  <a:lnTo>
                    <a:pt x="22504" y="286971"/>
                  </a:lnTo>
                  <a:lnTo>
                    <a:pt x="47956" y="326156"/>
                  </a:lnTo>
                  <a:lnTo>
                    <a:pt x="80494" y="356924"/>
                  </a:lnTo>
                  <a:lnTo>
                    <a:pt x="118335" y="377032"/>
                  </a:lnTo>
                  <a:lnTo>
                    <a:pt x="159691" y="384234"/>
                  </a:lnTo>
                  <a:lnTo>
                    <a:pt x="776631" y="384234"/>
                  </a:lnTo>
                  <a:lnTo>
                    <a:pt x="817965" y="377032"/>
                  </a:lnTo>
                  <a:lnTo>
                    <a:pt x="855749" y="356924"/>
                  </a:lnTo>
                  <a:lnTo>
                    <a:pt x="888215" y="326156"/>
                  </a:lnTo>
                  <a:lnTo>
                    <a:pt x="913595" y="286971"/>
                  </a:lnTo>
                  <a:lnTo>
                    <a:pt x="930120" y="241615"/>
                  </a:lnTo>
                  <a:lnTo>
                    <a:pt x="936021" y="192333"/>
                  </a:lnTo>
                  <a:lnTo>
                    <a:pt x="930120" y="142869"/>
                  </a:lnTo>
                  <a:lnTo>
                    <a:pt x="913595" y="97391"/>
                  </a:lnTo>
                  <a:lnTo>
                    <a:pt x="888215" y="58132"/>
                  </a:lnTo>
                  <a:lnTo>
                    <a:pt x="855749" y="27325"/>
                  </a:lnTo>
                  <a:lnTo>
                    <a:pt x="817965" y="7203"/>
                  </a:lnTo>
                  <a:lnTo>
                    <a:pt x="776631" y="0"/>
                  </a:lnTo>
                  <a:lnTo>
                    <a:pt x="159691" y="0"/>
                  </a:lnTo>
                  <a:lnTo>
                    <a:pt x="118335" y="7203"/>
                  </a:lnTo>
                  <a:lnTo>
                    <a:pt x="80494" y="27325"/>
                  </a:lnTo>
                  <a:lnTo>
                    <a:pt x="47956" y="58132"/>
                  </a:lnTo>
                  <a:lnTo>
                    <a:pt x="22504" y="97391"/>
                  </a:lnTo>
                  <a:lnTo>
                    <a:pt x="5923" y="142869"/>
                  </a:lnTo>
                  <a:lnTo>
                    <a:pt x="0" y="192333"/>
                  </a:lnTo>
                  <a:close/>
                </a:path>
              </a:pathLst>
            </a:custGeom>
            <a:ln w="1023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67602" y="1126947"/>
            <a:ext cx="292735" cy="14747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-10" dirty="0">
                <a:solidFill>
                  <a:schemeClr val="bg1"/>
                </a:solidFill>
                <a:latin typeface="Tahoma"/>
                <a:cs typeface="Tahoma"/>
              </a:rPr>
              <a:t>L</a:t>
            </a:r>
            <a:r>
              <a:rPr sz="850" spc="35" dirty="0">
                <a:solidFill>
                  <a:schemeClr val="bg1"/>
                </a:solidFill>
                <a:latin typeface="Tahoma"/>
                <a:cs typeface="Tahoma"/>
              </a:rPr>
              <a:t>o</a:t>
            </a:r>
            <a:r>
              <a:rPr sz="850" spc="30" dirty="0">
                <a:solidFill>
                  <a:schemeClr val="bg1"/>
                </a:solidFill>
                <a:latin typeface="Tahoma"/>
                <a:cs typeface="Tahoma"/>
              </a:rPr>
              <a:t>g</a:t>
            </a:r>
            <a:r>
              <a:rPr sz="850" spc="-30" dirty="0">
                <a:solidFill>
                  <a:schemeClr val="bg1"/>
                </a:solidFill>
                <a:latin typeface="Tahoma"/>
                <a:cs typeface="Tahoma"/>
              </a:rPr>
              <a:t>i</a:t>
            </a:r>
            <a:r>
              <a:rPr sz="850" spc="40" dirty="0">
                <a:solidFill>
                  <a:schemeClr val="bg1"/>
                </a:solidFill>
                <a:latin typeface="Tahoma"/>
                <a:cs typeface="Tahoma"/>
              </a:rPr>
              <a:t>n</a:t>
            </a:r>
            <a:endParaRPr sz="85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32009" y="3523437"/>
            <a:ext cx="1064260" cy="395605"/>
            <a:chOff x="6032009" y="3523437"/>
            <a:chExt cx="1064260" cy="395605"/>
          </a:xfrm>
        </p:grpSpPr>
        <p:sp>
          <p:nvSpPr>
            <p:cNvPr id="8" name="object 8"/>
            <p:cNvSpPr/>
            <p:nvPr/>
          </p:nvSpPr>
          <p:spPr>
            <a:xfrm>
              <a:off x="6037407" y="3528834"/>
              <a:ext cx="1053465" cy="384810"/>
            </a:xfrm>
            <a:custGeom>
              <a:avLst/>
              <a:gdLst/>
              <a:ahLst/>
              <a:cxnLst/>
              <a:rect l="l" t="t" r="r" b="b"/>
              <a:pathLst>
                <a:path w="1053465" h="384810">
                  <a:moveTo>
                    <a:pt x="882891" y="0"/>
                  </a:moveTo>
                  <a:lnTo>
                    <a:pt x="170226" y="0"/>
                  </a:lnTo>
                  <a:lnTo>
                    <a:pt x="124432" y="7203"/>
                  </a:lnTo>
                  <a:lnTo>
                    <a:pt x="83616" y="27325"/>
                  </a:lnTo>
                  <a:lnTo>
                    <a:pt x="49273" y="58132"/>
                  </a:lnTo>
                  <a:lnTo>
                    <a:pt x="22894" y="97391"/>
                  </a:lnTo>
                  <a:lnTo>
                    <a:pt x="5972" y="142869"/>
                  </a:lnTo>
                  <a:lnTo>
                    <a:pt x="0" y="192333"/>
                  </a:lnTo>
                  <a:lnTo>
                    <a:pt x="5972" y="241647"/>
                  </a:lnTo>
                  <a:lnTo>
                    <a:pt x="22894" y="287083"/>
                  </a:lnTo>
                  <a:lnTo>
                    <a:pt x="49273" y="326372"/>
                  </a:lnTo>
                  <a:lnTo>
                    <a:pt x="83616" y="357245"/>
                  </a:lnTo>
                  <a:lnTo>
                    <a:pt x="124432" y="377432"/>
                  </a:lnTo>
                  <a:lnTo>
                    <a:pt x="170226" y="384666"/>
                  </a:lnTo>
                  <a:lnTo>
                    <a:pt x="882891" y="384666"/>
                  </a:lnTo>
                  <a:lnTo>
                    <a:pt x="928790" y="377432"/>
                  </a:lnTo>
                  <a:lnTo>
                    <a:pt x="969635" y="357245"/>
                  </a:lnTo>
                  <a:lnTo>
                    <a:pt x="1003958" y="326372"/>
                  </a:lnTo>
                  <a:lnTo>
                    <a:pt x="1030291" y="287083"/>
                  </a:lnTo>
                  <a:lnTo>
                    <a:pt x="1047167" y="241647"/>
                  </a:lnTo>
                  <a:lnTo>
                    <a:pt x="1053118" y="192333"/>
                  </a:lnTo>
                  <a:lnTo>
                    <a:pt x="1047167" y="142869"/>
                  </a:lnTo>
                  <a:lnTo>
                    <a:pt x="1030291" y="97391"/>
                  </a:lnTo>
                  <a:lnTo>
                    <a:pt x="1003958" y="58132"/>
                  </a:lnTo>
                  <a:lnTo>
                    <a:pt x="969635" y="27325"/>
                  </a:lnTo>
                  <a:lnTo>
                    <a:pt x="928790" y="7203"/>
                  </a:lnTo>
                  <a:lnTo>
                    <a:pt x="882891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037407" y="3528834"/>
              <a:ext cx="1053465" cy="384810"/>
            </a:xfrm>
            <a:custGeom>
              <a:avLst/>
              <a:gdLst/>
              <a:ahLst/>
              <a:cxnLst/>
              <a:rect l="l" t="t" r="r" b="b"/>
              <a:pathLst>
                <a:path w="1053465" h="384810">
                  <a:moveTo>
                    <a:pt x="0" y="192333"/>
                  </a:moveTo>
                  <a:lnTo>
                    <a:pt x="5972" y="241647"/>
                  </a:lnTo>
                  <a:lnTo>
                    <a:pt x="22894" y="287083"/>
                  </a:lnTo>
                  <a:lnTo>
                    <a:pt x="49273" y="326372"/>
                  </a:lnTo>
                  <a:lnTo>
                    <a:pt x="83616" y="357245"/>
                  </a:lnTo>
                  <a:lnTo>
                    <a:pt x="124432" y="377432"/>
                  </a:lnTo>
                  <a:lnTo>
                    <a:pt x="170226" y="384666"/>
                  </a:lnTo>
                  <a:lnTo>
                    <a:pt x="882891" y="384666"/>
                  </a:lnTo>
                  <a:lnTo>
                    <a:pt x="928790" y="377432"/>
                  </a:lnTo>
                  <a:lnTo>
                    <a:pt x="969635" y="357245"/>
                  </a:lnTo>
                  <a:lnTo>
                    <a:pt x="1003958" y="326372"/>
                  </a:lnTo>
                  <a:lnTo>
                    <a:pt x="1030291" y="287083"/>
                  </a:lnTo>
                  <a:lnTo>
                    <a:pt x="1047167" y="241647"/>
                  </a:lnTo>
                  <a:lnTo>
                    <a:pt x="1053118" y="192333"/>
                  </a:lnTo>
                  <a:lnTo>
                    <a:pt x="1047167" y="142869"/>
                  </a:lnTo>
                  <a:lnTo>
                    <a:pt x="1030291" y="97391"/>
                  </a:lnTo>
                  <a:lnTo>
                    <a:pt x="1003958" y="58132"/>
                  </a:lnTo>
                  <a:lnTo>
                    <a:pt x="969635" y="27325"/>
                  </a:lnTo>
                  <a:lnTo>
                    <a:pt x="928790" y="7203"/>
                  </a:lnTo>
                  <a:lnTo>
                    <a:pt x="882891" y="0"/>
                  </a:lnTo>
                  <a:lnTo>
                    <a:pt x="170226" y="0"/>
                  </a:lnTo>
                  <a:lnTo>
                    <a:pt x="124432" y="7203"/>
                  </a:lnTo>
                  <a:lnTo>
                    <a:pt x="83616" y="27325"/>
                  </a:lnTo>
                  <a:lnTo>
                    <a:pt x="49273" y="58132"/>
                  </a:lnTo>
                  <a:lnTo>
                    <a:pt x="22894" y="97391"/>
                  </a:lnTo>
                  <a:lnTo>
                    <a:pt x="5972" y="142869"/>
                  </a:lnTo>
                  <a:lnTo>
                    <a:pt x="0" y="192333"/>
                  </a:lnTo>
                  <a:close/>
                </a:path>
              </a:pathLst>
            </a:custGeom>
            <a:ln w="10218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181327" y="1742445"/>
            <a:ext cx="2191385" cy="997585"/>
            <a:chOff x="5181327" y="1742445"/>
            <a:chExt cx="2191385" cy="997585"/>
          </a:xfrm>
        </p:grpSpPr>
        <p:sp>
          <p:nvSpPr>
            <p:cNvPr id="11" name="object 11"/>
            <p:cNvSpPr/>
            <p:nvPr/>
          </p:nvSpPr>
          <p:spPr>
            <a:xfrm>
              <a:off x="5186725" y="1747843"/>
              <a:ext cx="2180590" cy="384810"/>
            </a:xfrm>
            <a:custGeom>
              <a:avLst/>
              <a:gdLst/>
              <a:ahLst/>
              <a:cxnLst/>
              <a:rect l="l" t="t" r="r" b="b"/>
              <a:pathLst>
                <a:path w="2180590" h="384810">
                  <a:moveTo>
                    <a:pt x="1967466" y="0"/>
                  </a:moveTo>
                  <a:lnTo>
                    <a:pt x="212821" y="0"/>
                  </a:lnTo>
                  <a:lnTo>
                    <a:pt x="164114" y="5338"/>
                  </a:lnTo>
                  <a:lnTo>
                    <a:pt x="119354" y="20413"/>
                  </a:lnTo>
                  <a:lnTo>
                    <a:pt x="79834" y="43809"/>
                  </a:lnTo>
                  <a:lnTo>
                    <a:pt x="46845" y="74113"/>
                  </a:lnTo>
                  <a:lnTo>
                    <a:pt x="21682" y="109910"/>
                  </a:lnTo>
                  <a:lnTo>
                    <a:pt x="5636" y="149788"/>
                  </a:lnTo>
                  <a:lnTo>
                    <a:pt x="0" y="192333"/>
                  </a:lnTo>
                  <a:lnTo>
                    <a:pt x="5636" y="234816"/>
                  </a:lnTo>
                  <a:lnTo>
                    <a:pt x="21682" y="274635"/>
                  </a:lnTo>
                  <a:lnTo>
                    <a:pt x="46845" y="310379"/>
                  </a:lnTo>
                  <a:lnTo>
                    <a:pt x="79834" y="340636"/>
                  </a:lnTo>
                  <a:lnTo>
                    <a:pt x="119354" y="363996"/>
                  </a:lnTo>
                  <a:lnTo>
                    <a:pt x="164114" y="379047"/>
                  </a:lnTo>
                  <a:lnTo>
                    <a:pt x="212821" y="384378"/>
                  </a:lnTo>
                  <a:lnTo>
                    <a:pt x="1967466" y="384378"/>
                  </a:lnTo>
                  <a:lnTo>
                    <a:pt x="2016173" y="379047"/>
                  </a:lnTo>
                  <a:lnTo>
                    <a:pt x="2060933" y="363996"/>
                  </a:lnTo>
                  <a:lnTo>
                    <a:pt x="2100453" y="340636"/>
                  </a:lnTo>
                  <a:lnTo>
                    <a:pt x="2133441" y="310379"/>
                  </a:lnTo>
                  <a:lnTo>
                    <a:pt x="2158605" y="274635"/>
                  </a:lnTo>
                  <a:lnTo>
                    <a:pt x="2174651" y="234816"/>
                  </a:lnTo>
                  <a:lnTo>
                    <a:pt x="2180287" y="192333"/>
                  </a:lnTo>
                  <a:lnTo>
                    <a:pt x="2174651" y="149788"/>
                  </a:lnTo>
                  <a:lnTo>
                    <a:pt x="2158605" y="109910"/>
                  </a:lnTo>
                  <a:lnTo>
                    <a:pt x="2133441" y="74113"/>
                  </a:lnTo>
                  <a:lnTo>
                    <a:pt x="2100453" y="43809"/>
                  </a:lnTo>
                  <a:lnTo>
                    <a:pt x="2060933" y="20413"/>
                  </a:lnTo>
                  <a:lnTo>
                    <a:pt x="2016173" y="5338"/>
                  </a:lnTo>
                  <a:lnTo>
                    <a:pt x="1967466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186725" y="1747843"/>
              <a:ext cx="2180590" cy="384810"/>
            </a:xfrm>
            <a:custGeom>
              <a:avLst/>
              <a:gdLst/>
              <a:ahLst/>
              <a:cxnLst/>
              <a:rect l="l" t="t" r="r" b="b"/>
              <a:pathLst>
                <a:path w="2180590" h="384810">
                  <a:moveTo>
                    <a:pt x="0" y="192333"/>
                  </a:moveTo>
                  <a:lnTo>
                    <a:pt x="5636" y="234816"/>
                  </a:lnTo>
                  <a:lnTo>
                    <a:pt x="21682" y="274635"/>
                  </a:lnTo>
                  <a:lnTo>
                    <a:pt x="46845" y="310379"/>
                  </a:lnTo>
                  <a:lnTo>
                    <a:pt x="79834" y="340636"/>
                  </a:lnTo>
                  <a:lnTo>
                    <a:pt x="119354" y="363996"/>
                  </a:lnTo>
                  <a:lnTo>
                    <a:pt x="164114" y="379047"/>
                  </a:lnTo>
                  <a:lnTo>
                    <a:pt x="212821" y="384378"/>
                  </a:lnTo>
                  <a:lnTo>
                    <a:pt x="1967466" y="384378"/>
                  </a:lnTo>
                  <a:lnTo>
                    <a:pt x="2016173" y="379047"/>
                  </a:lnTo>
                  <a:lnTo>
                    <a:pt x="2060932" y="363996"/>
                  </a:lnTo>
                  <a:lnTo>
                    <a:pt x="2100453" y="340636"/>
                  </a:lnTo>
                  <a:lnTo>
                    <a:pt x="2133441" y="310379"/>
                  </a:lnTo>
                  <a:lnTo>
                    <a:pt x="2158605" y="274635"/>
                  </a:lnTo>
                  <a:lnTo>
                    <a:pt x="2174651" y="234816"/>
                  </a:lnTo>
                  <a:lnTo>
                    <a:pt x="2180287" y="192333"/>
                  </a:lnTo>
                  <a:lnTo>
                    <a:pt x="2174651" y="149788"/>
                  </a:lnTo>
                  <a:lnTo>
                    <a:pt x="2158605" y="109910"/>
                  </a:lnTo>
                  <a:lnTo>
                    <a:pt x="2133441" y="74113"/>
                  </a:lnTo>
                  <a:lnTo>
                    <a:pt x="2100453" y="43809"/>
                  </a:lnTo>
                  <a:lnTo>
                    <a:pt x="2060932" y="20413"/>
                  </a:lnTo>
                  <a:lnTo>
                    <a:pt x="2016173" y="5338"/>
                  </a:lnTo>
                  <a:lnTo>
                    <a:pt x="1967466" y="0"/>
                  </a:lnTo>
                  <a:lnTo>
                    <a:pt x="212821" y="0"/>
                  </a:lnTo>
                  <a:lnTo>
                    <a:pt x="164114" y="5338"/>
                  </a:lnTo>
                  <a:lnTo>
                    <a:pt x="119354" y="20413"/>
                  </a:lnTo>
                  <a:lnTo>
                    <a:pt x="79834" y="43809"/>
                  </a:lnTo>
                  <a:lnTo>
                    <a:pt x="46845" y="74113"/>
                  </a:lnTo>
                  <a:lnTo>
                    <a:pt x="21682" y="109910"/>
                  </a:lnTo>
                  <a:lnTo>
                    <a:pt x="5636" y="149788"/>
                  </a:lnTo>
                  <a:lnTo>
                    <a:pt x="0" y="192333"/>
                  </a:lnTo>
                  <a:close/>
                </a:path>
              </a:pathLst>
            </a:custGeom>
            <a:ln w="10178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000231" y="2440963"/>
              <a:ext cx="521970" cy="294005"/>
            </a:xfrm>
            <a:custGeom>
              <a:avLst/>
              <a:gdLst/>
              <a:ahLst/>
              <a:cxnLst/>
              <a:rect l="l" t="t" r="r" b="b"/>
              <a:pathLst>
                <a:path w="521970" h="294005">
                  <a:moveTo>
                    <a:pt x="265800" y="0"/>
                  </a:moveTo>
                  <a:lnTo>
                    <a:pt x="0" y="151993"/>
                  </a:lnTo>
                  <a:lnTo>
                    <a:pt x="265800" y="293470"/>
                  </a:lnTo>
                  <a:lnTo>
                    <a:pt x="521517" y="151993"/>
                  </a:lnTo>
                  <a:lnTo>
                    <a:pt x="265800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000231" y="2440963"/>
              <a:ext cx="521970" cy="294005"/>
            </a:xfrm>
            <a:custGeom>
              <a:avLst/>
              <a:gdLst/>
              <a:ahLst/>
              <a:cxnLst/>
              <a:rect l="l" t="t" r="r" b="b"/>
              <a:pathLst>
                <a:path w="521970" h="294005">
                  <a:moveTo>
                    <a:pt x="0" y="151993"/>
                  </a:moveTo>
                  <a:lnTo>
                    <a:pt x="265800" y="0"/>
                  </a:lnTo>
                  <a:lnTo>
                    <a:pt x="521517" y="151993"/>
                  </a:lnTo>
                  <a:lnTo>
                    <a:pt x="265800" y="293470"/>
                  </a:lnTo>
                  <a:lnTo>
                    <a:pt x="0" y="151993"/>
                  </a:lnTo>
                  <a:close/>
                </a:path>
              </a:pathLst>
            </a:custGeom>
            <a:ln w="1027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131268" y="3555963"/>
            <a:ext cx="869315" cy="14747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30" dirty="0">
                <a:solidFill>
                  <a:schemeClr val="bg1"/>
                </a:solidFill>
                <a:latin typeface="Tahoma"/>
                <a:cs typeface="Tahoma"/>
              </a:rPr>
              <a:t>check</a:t>
            </a:r>
            <a:r>
              <a:rPr sz="850" spc="-10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chemeClr val="bg1"/>
                </a:solidFill>
                <a:latin typeface="Tahoma"/>
                <a:cs typeface="Tahoma"/>
              </a:rPr>
              <a:t>availability</a:t>
            </a:r>
            <a:endParaRPr sz="85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80285" y="1774540"/>
            <a:ext cx="2000250" cy="14747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20" dirty="0">
                <a:solidFill>
                  <a:schemeClr val="bg1"/>
                </a:solidFill>
                <a:latin typeface="Tahoma"/>
                <a:cs typeface="Tahoma"/>
              </a:rPr>
              <a:t>Verification </a:t>
            </a:r>
            <a:r>
              <a:rPr sz="850" spc="30" dirty="0">
                <a:solidFill>
                  <a:schemeClr val="bg1"/>
                </a:solidFill>
                <a:latin typeface="Tahoma"/>
                <a:cs typeface="Tahoma"/>
              </a:rPr>
              <a:t>of </a:t>
            </a:r>
            <a:r>
              <a:rPr sz="850" spc="25" dirty="0">
                <a:solidFill>
                  <a:schemeClr val="bg1"/>
                </a:solidFill>
                <a:latin typeface="Tahoma"/>
                <a:cs typeface="Tahoma"/>
              </a:rPr>
              <a:t>username </a:t>
            </a:r>
            <a:r>
              <a:rPr sz="850" spc="35" dirty="0">
                <a:solidFill>
                  <a:schemeClr val="bg1"/>
                </a:solidFill>
                <a:latin typeface="Tahoma"/>
                <a:cs typeface="Tahoma"/>
              </a:rPr>
              <a:t>and</a:t>
            </a:r>
            <a:r>
              <a:rPr sz="850" spc="-15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850" spc="35" dirty="0">
                <a:solidFill>
                  <a:schemeClr val="bg1"/>
                </a:solidFill>
                <a:latin typeface="Tahoma"/>
                <a:cs typeface="Tahoma"/>
              </a:rPr>
              <a:t>password</a:t>
            </a:r>
            <a:endParaRPr sz="85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457177" y="2511346"/>
            <a:ext cx="1830070" cy="395605"/>
            <a:chOff x="8457177" y="2511346"/>
            <a:chExt cx="1830070" cy="395605"/>
          </a:xfrm>
        </p:grpSpPr>
        <p:sp>
          <p:nvSpPr>
            <p:cNvPr id="18" name="object 18"/>
            <p:cNvSpPr/>
            <p:nvPr/>
          </p:nvSpPr>
          <p:spPr>
            <a:xfrm>
              <a:off x="8462575" y="2516744"/>
              <a:ext cx="1819275" cy="384810"/>
            </a:xfrm>
            <a:custGeom>
              <a:avLst/>
              <a:gdLst/>
              <a:ahLst/>
              <a:cxnLst/>
              <a:rect l="l" t="t" r="r" b="b"/>
              <a:pathLst>
                <a:path w="1819275" h="384810">
                  <a:moveTo>
                    <a:pt x="1606092" y="0"/>
                  </a:moveTo>
                  <a:lnTo>
                    <a:pt x="212821" y="0"/>
                  </a:lnTo>
                  <a:lnTo>
                    <a:pt x="164114" y="5354"/>
                  </a:lnTo>
                  <a:lnTo>
                    <a:pt x="119354" y="20463"/>
                  </a:lnTo>
                  <a:lnTo>
                    <a:pt x="79834" y="43900"/>
                  </a:lnTo>
                  <a:lnTo>
                    <a:pt x="46845" y="74234"/>
                  </a:lnTo>
                  <a:lnTo>
                    <a:pt x="21682" y="110036"/>
                  </a:lnTo>
                  <a:lnTo>
                    <a:pt x="5636" y="149879"/>
                  </a:lnTo>
                  <a:lnTo>
                    <a:pt x="0" y="192333"/>
                  </a:lnTo>
                  <a:lnTo>
                    <a:pt x="5636" y="234922"/>
                  </a:lnTo>
                  <a:lnTo>
                    <a:pt x="21682" y="274818"/>
                  </a:lnTo>
                  <a:lnTo>
                    <a:pt x="46845" y="310613"/>
                  </a:lnTo>
                  <a:lnTo>
                    <a:pt x="79834" y="340902"/>
                  </a:lnTo>
                  <a:lnTo>
                    <a:pt x="119354" y="364278"/>
                  </a:lnTo>
                  <a:lnTo>
                    <a:pt x="164114" y="379334"/>
                  </a:lnTo>
                  <a:lnTo>
                    <a:pt x="212821" y="384666"/>
                  </a:lnTo>
                  <a:lnTo>
                    <a:pt x="1606092" y="384666"/>
                  </a:lnTo>
                  <a:lnTo>
                    <a:pt x="1654656" y="379334"/>
                  </a:lnTo>
                  <a:lnTo>
                    <a:pt x="1699361" y="364278"/>
                  </a:lnTo>
                  <a:lnTo>
                    <a:pt x="1738889" y="340902"/>
                  </a:lnTo>
                  <a:lnTo>
                    <a:pt x="1771925" y="310613"/>
                  </a:lnTo>
                  <a:lnTo>
                    <a:pt x="1797152" y="274818"/>
                  </a:lnTo>
                  <a:lnTo>
                    <a:pt x="1813253" y="234922"/>
                  </a:lnTo>
                  <a:lnTo>
                    <a:pt x="1818913" y="192333"/>
                  </a:lnTo>
                  <a:lnTo>
                    <a:pt x="1813253" y="149879"/>
                  </a:lnTo>
                  <a:lnTo>
                    <a:pt x="1797152" y="110036"/>
                  </a:lnTo>
                  <a:lnTo>
                    <a:pt x="1771925" y="74234"/>
                  </a:lnTo>
                  <a:lnTo>
                    <a:pt x="1738889" y="43900"/>
                  </a:lnTo>
                  <a:lnTo>
                    <a:pt x="1699361" y="20463"/>
                  </a:lnTo>
                  <a:lnTo>
                    <a:pt x="1654656" y="5354"/>
                  </a:lnTo>
                  <a:lnTo>
                    <a:pt x="1606092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462575" y="2516744"/>
              <a:ext cx="1819275" cy="384810"/>
            </a:xfrm>
            <a:custGeom>
              <a:avLst/>
              <a:gdLst/>
              <a:ahLst/>
              <a:cxnLst/>
              <a:rect l="l" t="t" r="r" b="b"/>
              <a:pathLst>
                <a:path w="1819275" h="384810">
                  <a:moveTo>
                    <a:pt x="0" y="192333"/>
                  </a:moveTo>
                  <a:lnTo>
                    <a:pt x="5636" y="234922"/>
                  </a:lnTo>
                  <a:lnTo>
                    <a:pt x="21682" y="274818"/>
                  </a:lnTo>
                  <a:lnTo>
                    <a:pt x="46845" y="310613"/>
                  </a:lnTo>
                  <a:lnTo>
                    <a:pt x="79834" y="340902"/>
                  </a:lnTo>
                  <a:lnTo>
                    <a:pt x="119354" y="364278"/>
                  </a:lnTo>
                  <a:lnTo>
                    <a:pt x="164114" y="379334"/>
                  </a:lnTo>
                  <a:lnTo>
                    <a:pt x="212821" y="384666"/>
                  </a:lnTo>
                  <a:lnTo>
                    <a:pt x="1606092" y="384666"/>
                  </a:lnTo>
                  <a:lnTo>
                    <a:pt x="1654656" y="379334"/>
                  </a:lnTo>
                  <a:lnTo>
                    <a:pt x="1699360" y="364278"/>
                  </a:lnTo>
                  <a:lnTo>
                    <a:pt x="1738889" y="340902"/>
                  </a:lnTo>
                  <a:lnTo>
                    <a:pt x="1771925" y="310613"/>
                  </a:lnTo>
                  <a:lnTo>
                    <a:pt x="1797152" y="274818"/>
                  </a:lnTo>
                  <a:lnTo>
                    <a:pt x="1813253" y="234922"/>
                  </a:lnTo>
                  <a:lnTo>
                    <a:pt x="1818913" y="192333"/>
                  </a:lnTo>
                  <a:lnTo>
                    <a:pt x="1813253" y="149879"/>
                  </a:lnTo>
                  <a:lnTo>
                    <a:pt x="1797152" y="110036"/>
                  </a:lnTo>
                  <a:lnTo>
                    <a:pt x="1771925" y="74234"/>
                  </a:lnTo>
                  <a:lnTo>
                    <a:pt x="1738889" y="43900"/>
                  </a:lnTo>
                  <a:lnTo>
                    <a:pt x="1699360" y="20463"/>
                  </a:lnTo>
                  <a:lnTo>
                    <a:pt x="1654656" y="5354"/>
                  </a:lnTo>
                  <a:lnTo>
                    <a:pt x="1606092" y="0"/>
                  </a:lnTo>
                  <a:lnTo>
                    <a:pt x="212821" y="0"/>
                  </a:lnTo>
                  <a:lnTo>
                    <a:pt x="164114" y="5354"/>
                  </a:lnTo>
                  <a:lnTo>
                    <a:pt x="119354" y="20463"/>
                  </a:lnTo>
                  <a:lnTo>
                    <a:pt x="79834" y="43900"/>
                  </a:lnTo>
                  <a:lnTo>
                    <a:pt x="46845" y="74234"/>
                  </a:lnTo>
                  <a:lnTo>
                    <a:pt x="21682" y="110036"/>
                  </a:lnTo>
                  <a:lnTo>
                    <a:pt x="5636" y="149879"/>
                  </a:lnTo>
                  <a:lnTo>
                    <a:pt x="0" y="192333"/>
                  </a:lnTo>
                  <a:close/>
                </a:path>
              </a:pathLst>
            </a:custGeom>
            <a:ln w="1018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556135" y="2543873"/>
            <a:ext cx="1639570" cy="14747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20" dirty="0">
                <a:solidFill>
                  <a:schemeClr val="bg1"/>
                </a:solidFill>
                <a:latin typeface="Tahoma"/>
                <a:cs typeface="Tahoma"/>
              </a:rPr>
              <a:t>Invalid </a:t>
            </a:r>
            <a:r>
              <a:rPr sz="850" spc="25" dirty="0">
                <a:solidFill>
                  <a:schemeClr val="bg1"/>
                </a:solidFill>
                <a:latin typeface="Tahoma"/>
                <a:cs typeface="Tahoma"/>
              </a:rPr>
              <a:t>username </a:t>
            </a:r>
            <a:r>
              <a:rPr sz="850" spc="35" dirty="0">
                <a:solidFill>
                  <a:schemeClr val="bg1"/>
                </a:solidFill>
                <a:latin typeface="Tahoma"/>
                <a:cs typeface="Tahoma"/>
              </a:rPr>
              <a:t>and</a:t>
            </a:r>
            <a:r>
              <a:rPr sz="850" spc="-14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850" spc="35" dirty="0">
                <a:solidFill>
                  <a:schemeClr val="bg1"/>
                </a:solidFill>
                <a:latin typeface="Tahoma"/>
                <a:cs typeface="Tahoma"/>
              </a:rPr>
              <a:t>password</a:t>
            </a:r>
            <a:endParaRPr sz="85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74905" y="4135733"/>
            <a:ext cx="946785" cy="916940"/>
            <a:chOff x="6074905" y="4135733"/>
            <a:chExt cx="946785" cy="916940"/>
          </a:xfrm>
        </p:grpSpPr>
        <p:sp>
          <p:nvSpPr>
            <p:cNvPr id="22" name="object 22"/>
            <p:cNvSpPr/>
            <p:nvPr/>
          </p:nvSpPr>
          <p:spPr>
            <a:xfrm>
              <a:off x="6298391" y="4141131"/>
              <a:ext cx="521334" cy="293370"/>
            </a:xfrm>
            <a:custGeom>
              <a:avLst/>
              <a:gdLst/>
              <a:ahLst/>
              <a:cxnLst/>
              <a:rect l="l" t="t" r="r" b="b"/>
              <a:pathLst>
                <a:path w="521334" h="293370">
                  <a:moveTo>
                    <a:pt x="265800" y="0"/>
                  </a:moveTo>
                  <a:lnTo>
                    <a:pt x="0" y="151561"/>
                  </a:lnTo>
                  <a:lnTo>
                    <a:pt x="265800" y="293326"/>
                  </a:lnTo>
                  <a:lnTo>
                    <a:pt x="521065" y="151561"/>
                  </a:lnTo>
                  <a:lnTo>
                    <a:pt x="265800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298391" y="4141131"/>
              <a:ext cx="521334" cy="293370"/>
            </a:xfrm>
            <a:custGeom>
              <a:avLst/>
              <a:gdLst/>
              <a:ahLst/>
              <a:cxnLst/>
              <a:rect l="l" t="t" r="r" b="b"/>
              <a:pathLst>
                <a:path w="521334" h="293370">
                  <a:moveTo>
                    <a:pt x="0" y="151561"/>
                  </a:moveTo>
                  <a:lnTo>
                    <a:pt x="265800" y="0"/>
                  </a:lnTo>
                  <a:lnTo>
                    <a:pt x="521065" y="151561"/>
                  </a:lnTo>
                  <a:lnTo>
                    <a:pt x="265800" y="293326"/>
                  </a:lnTo>
                  <a:lnTo>
                    <a:pt x="0" y="151561"/>
                  </a:lnTo>
                  <a:close/>
                </a:path>
              </a:pathLst>
            </a:custGeom>
            <a:ln w="1027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080302" y="4662232"/>
              <a:ext cx="935990" cy="384810"/>
            </a:xfrm>
            <a:custGeom>
              <a:avLst/>
              <a:gdLst/>
              <a:ahLst/>
              <a:cxnLst/>
              <a:rect l="l" t="t" r="r" b="b"/>
              <a:pathLst>
                <a:path w="935990" h="384810">
                  <a:moveTo>
                    <a:pt x="776330" y="0"/>
                  </a:moveTo>
                  <a:lnTo>
                    <a:pt x="159239" y="0"/>
                  </a:lnTo>
                  <a:lnTo>
                    <a:pt x="117969" y="7223"/>
                  </a:lnTo>
                  <a:lnTo>
                    <a:pt x="80227" y="27389"/>
                  </a:lnTo>
                  <a:lnTo>
                    <a:pt x="47786" y="58240"/>
                  </a:lnTo>
                  <a:lnTo>
                    <a:pt x="22420" y="97519"/>
                  </a:lnTo>
                  <a:lnTo>
                    <a:pt x="5900" y="142969"/>
                  </a:lnTo>
                  <a:lnTo>
                    <a:pt x="0" y="192333"/>
                  </a:lnTo>
                  <a:lnTo>
                    <a:pt x="5900" y="241636"/>
                  </a:lnTo>
                  <a:lnTo>
                    <a:pt x="22420" y="287045"/>
                  </a:lnTo>
                  <a:lnTo>
                    <a:pt x="47786" y="326300"/>
                  </a:lnTo>
                  <a:lnTo>
                    <a:pt x="80227" y="357138"/>
                  </a:lnTo>
                  <a:lnTo>
                    <a:pt x="117969" y="377299"/>
                  </a:lnTo>
                  <a:lnTo>
                    <a:pt x="159239" y="384522"/>
                  </a:lnTo>
                  <a:lnTo>
                    <a:pt x="776330" y="384522"/>
                  </a:lnTo>
                  <a:lnTo>
                    <a:pt x="817623" y="377299"/>
                  </a:lnTo>
                  <a:lnTo>
                    <a:pt x="855420" y="357138"/>
                  </a:lnTo>
                  <a:lnTo>
                    <a:pt x="887933" y="326300"/>
                  </a:lnTo>
                  <a:lnTo>
                    <a:pt x="913372" y="287045"/>
                  </a:lnTo>
                  <a:lnTo>
                    <a:pt x="929948" y="241636"/>
                  </a:lnTo>
                  <a:lnTo>
                    <a:pt x="935871" y="192333"/>
                  </a:lnTo>
                  <a:lnTo>
                    <a:pt x="929948" y="142969"/>
                  </a:lnTo>
                  <a:lnTo>
                    <a:pt x="913372" y="97519"/>
                  </a:lnTo>
                  <a:lnTo>
                    <a:pt x="887933" y="58240"/>
                  </a:lnTo>
                  <a:lnTo>
                    <a:pt x="855420" y="27389"/>
                  </a:lnTo>
                  <a:lnTo>
                    <a:pt x="817623" y="7223"/>
                  </a:lnTo>
                  <a:lnTo>
                    <a:pt x="776330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080302" y="4662232"/>
              <a:ext cx="935990" cy="384810"/>
            </a:xfrm>
            <a:custGeom>
              <a:avLst/>
              <a:gdLst/>
              <a:ahLst/>
              <a:cxnLst/>
              <a:rect l="l" t="t" r="r" b="b"/>
              <a:pathLst>
                <a:path w="935990" h="384810">
                  <a:moveTo>
                    <a:pt x="0" y="192333"/>
                  </a:moveTo>
                  <a:lnTo>
                    <a:pt x="5900" y="241636"/>
                  </a:lnTo>
                  <a:lnTo>
                    <a:pt x="22420" y="287045"/>
                  </a:lnTo>
                  <a:lnTo>
                    <a:pt x="47786" y="326300"/>
                  </a:lnTo>
                  <a:lnTo>
                    <a:pt x="80227" y="357138"/>
                  </a:lnTo>
                  <a:lnTo>
                    <a:pt x="117969" y="377299"/>
                  </a:lnTo>
                  <a:lnTo>
                    <a:pt x="159239" y="384522"/>
                  </a:lnTo>
                  <a:lnTo>
                    <a:pt x="776330" y="384522"/>
                  </a:lnTo>
                  <a:lnTo>
                    <a:pt x="817623" y="377299"/>
                  </a:lnTo>
                  <a:lnTo>
                    <a:pt x="855420" y="357138"/>
                  </a:lnTo>
                  <a:lnTo>
                    <a:pt x="887933" y="326300"/>
                  </a:lnTo>
                  <a:lnTo>
                    <a:pt x="913372" y="287045"/>
                  </a:lnTo>
                  <a:lnTo>
                    <a:pt x="929948" y="241636"/>
                  </a:lnTo>
                  <a:lnTo>
                    <a:pt x="935871" y="192333"/>
                  </a:lnTo>
                  <a:lnTo>
                    <a:pt x="929948" y="142969"/>
                  </a:lnTo>
                  <a:lnTo>
                    <a:pt x="913372" y="97519"/>
                  </a:lnTo>
                  <a:lnTo>
                    <a:pt x="887933" y="58240"/>
                  </a:lnTo>
                  <a:lnTo>
                    <a:pt x="855420" y="27389"/>
                  </a:lnTo>
                  <a:lnTo>
                    <a:pt x="817623" y="7223"/>
                  </a:lnTo>
                  <a:lnTo>
                    <a:pt x="776330" y="0"/>
                  </a:lnTo>
                  <a:lnTo>
                    <a:pt x="159239" y="0"/>
                  </a:lnTo>
                  <a:lnTo>
                    <a:pt x="117969" y="7223"/>
                  </a:lnTo>
                  <a:lnTo>
                    <a:pt x="80227" y="27389"/>
                  </a:lnTo>
                  <a:lnTo>
                    <a:pt x="47786" y="58240"/>
                  </a:lnTo>
                  <a:lnTo>
                    <a:pt x="22420" y="97519"/>
                  </a:lnTo>
                  <a:lnTo>
                    <a:pt x="5900" y="142969"/>
                  </a:lnTo>
                  <a:lnTo>
                    <a:pt x="0" y="192333"/>
                  </a:lnTo>
                  <a:close/>
                </a:path>
              </a:pathLst>
            </a:custGeom>
            <a:ln w="1023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05620" y="4689217"/>
            <a:ext cx="718185" cy="14747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40" dirty="0">
                <a:solidFill>
                  <a:schemeClr val="bg1"/>
                </a:solidFill>
                <a:latin typeface="Tahoma"/>
                <a:cs typeface="Tahoma"/>
              </a:rPr>
              <a:t>reserve</a:t>
            </a:r>
            <a:r>
              <a:rPr sz="850" spc="-5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850" spc="40" dirty="0">
                <a:solidFill>
                  <a:schemeClr val="bg1"/>
                </a:solidFill>
                <a:latin typeface="Tahoma"/>
                <a:cs typeface="Tahoma"/>
              </a:rPr>
              <a:t>room</a:t>
            </a:r>
            <a:endParaRPr sz="85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074905" y="5223605"/>
            <a:ext cx="946785" cy="395605"/>
            <a:chOff x="6074905" y="5223605"/>
            <a:chExt cx="946785" cy="395605"/>
          </a:xfrm>
        </p:grpSpPr>
        <p:sp>
          <p:nvSpPr>
            <p:cNvPr id="28" name="object 28"/>
            <p:cNvSpPr/>
            <p:nvPr/>
          </p:nvSpPr>
          <p:spPr>
            <a:xfrm>
              <a:off x="6080302" y="5229002"/>
              <a:ext cx="935990" cy="384810"/>
            </a:xfrm>
            <a:custGeom>
              <a:avLst/>
              <a:gdLst/>
              <a:ahLst/>
              <a:cxnLst/>
              <a:rect l="l" t="t" r="r" b="b"/>
              <a:pathLst>
                <a:path w="935990" h="384810">
                  <a:moveTo>
                    <a:pt x="776330" y="0"/>
                  </a:moveTo>
                  <a:lnTo>
                    <a:pt x="159239" y="0"/>
                  </a:lnTo>
                  <a:lnTo>
                    <a:pt x="117969" y="7203"/>
                  </a:lnTo>
                  <a:lnTo>
                    <a:pt x="80227" y="27325"/>
                  </a:lnTo>
                  <a:lnTo>
                    <a:pt x="47786" y="58132"/>
                  </a:lnTo>
                  <a:lnTo>
                    <a:pt x="22420" y="97391"/>
                  </a:lnTo>
                  <a:lnTo>
                    <a:pt x="5900" y="142869"/>
                  </a:lnTo>
                  <a:lnTo>
                    <a:pt x="0" y="192333"/>
                  </a:lnTo>
                  <a:lnTo>
                    <a:pt x="5900" y="241661"/>
                  </a:lnTo>
                  <a:lnTo>
                    <a:pt x="22420" y="287098"/>
                  </a:lnTo>
                  <a:lnTo>
                    <a:pt x="47786" y="326381"/>
                  </a:lnTo>
                  <a:lnTo>
                    <a:pt x="80227" y="357244"/>
                  </a:lnTo>
                  <a:lnTo>
                    <a:pt x="117969" y="377422"/>
                  </a:lnTo>
                  <a:lnTo>
                    <a:pt x="159239" y="384651"/>
                  </a:lnTo>
                  <a:lnTo>
                    <a:pt x="776330" y="384651"/>
                  </a:lnTo>
                  <a:lnTo>
                    <a:pt x="817623" y="377422"/>
                  </a:lnTo>
                  <a:lnTo>
                    <a:pt x="855420" y="357244"/>
                  </a:lnTo>
                  <a:lnTo>
                    <a:pt x="887933" y="326381"/>
                  </a:lnTo>
                  <a:lnTo>
                    <a:pt x="913372" y="287098"/>
                  </a:lnTo>
                  <a:lnTo>
                    <a:pt x="929948" y="241661"/>
                  </a:lnTo>
                  <a:lnTo>
                    <a:pt x="935871" y="192333"/>
                  </a:lnTo>
                  <a:lnTo>
                    <a:pt x="929948" y="142869"/>
                  </a:lnTo>
                  <a:lnTo>
                    <a:pt x="913372" y="97391"/>
                  </a:lnTo>
                  <a:lnTo>
                    <a:pt x="887933" y="58132"/>
                  </a:lnTo>
                  <a:lnTo>
                    <a:pt x="855420" y="27325"/>
                  </a:lnTo>
                  <a:lnTo>
                    <a:pt x="817623" y="7203"/>
                  </a:lnTo>
                  <a:lnTo>
                    <a:pt x="776330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080302" y="5229002"/>
              <a:ext cx="935990" cy="384810"/>
            </a:xfrm>
            <a:custGeom>
              <a:avLst/>
              <a:gdLst/>
              <a:ahLst/>
              <a:cxnLst/>
              <a:rect l="l" t="t" r="r" b="b"/>
              <a:pathLst>
                <a:path w="935990" h="384810">
                  <a:moveTo>
                    <a:pt x="0" y="192333"/>
                  </a:moveTo>
                  <a:lnTo>
                    <a:pt x="5900" y="241661"/>
                  </a:lnTo>
                  <a:lnTo>
                    <a:pt x="22420" y="287098"/>
                  </a:lnTo>
                  <a:lnTo>
                    <a:pt x="47786" y="326381"/>
                  </a:lnTo>
                  <a:lnTo>
                    <a:pt x="80227" y="357244"/>
                  </a:lnTo>
                  <a:lnTo>
                    <a:pt x="117969" y="377422"/>
                  </a:lnTo>
                  <a:lnTo>
                    <a:pt x="159239" y="384652"/>
                  </a:lnTo>
                  <a:lnTo>
                    <a:pt x="776330" y="384652"/>
                  </a:lnTo>
                  <a:lnTo>
                    <a:pt x="817623" y="377422"/>
                  </a:lnTo>
                  <a:lnTo>
                    <a:pt x="855420" y="357244"/>
                  </a:lnTo>
                  <a:lnTo>
                    <a:pt x="887933" y="326381"/>
                  </a:lnTo>
                  <a:lnTo>
                    <a:pt x="913372" y="287098"/>
                  </a:lnTo>
                  <a:lnTo>
                    <a:pt x="929948" y="241661"/>
                  </a:lnTo>
                  <a:lnTo>
                    <a:pt x="935871" y="192333"/>
                  </a:lnTo>
                  <a:lnTo>
                    <a:pt x="929948" y="142869"/>
                  </a:lnTo>
                  <a:lnTo>
                    <a:pt x="913372" y="97391"/>
                  </a:lnTo>
                  <a:lnTo>
                    <a:pt x="887933" y="58132"/>
                  </a:lnTo>
                  <a:lnTo>
                    <a:pt x="855420" y="27325"/>
                  </a:lnTo>
                  <a:lnTo>
                    <a:pt x="817623" y="7203"/>
                  </a:lnTo>
                  <a:lnTo>
                    <a:pt x="776330" y="0"/>
                  </a:lnTo>
                  <a:lnTo>
                    <a:pt x="159239" y="0"/>
                  </a:lnTo>
                  <a:lnTo>
                    <a:pt x="117969" y="7203"/>
                  </a:lnTo>
                  <a:lnTo>
                    <a:pt x="80227" y="27325"/>
                  </a:lnTo>
                  <a:lnTo>
                    <a:pt x="47786" y="58132"/>
                  </a:lnTo>
                  <a:lnTo>
                    <a:pt x="22420" y="97391"/>
                  </a:lnTo>
                  <a:lnTo>
                    <a:pt x="5900" y="142869"/>
                  </a:lnTo>
                  <a:lnTo>
                    <a:pt x="0" y="192333"/>
                  </a:lnTo>
                  <a:close/>
                </a:path>
              </a:pathLst>
            </a:custGeom>
            <a:ln w="1023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184398" y="5255699"/>
            <a:ext cx="746125" cy="14747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10" dirty="0">
                <a:solidFill>
                  <a:schemeClr val="bg1"/>
                </a:solidFill>
                <a:latin typeface="Tahoma"/>
                <a:cs typeface="Tahoma"/>
              </a:rPr>
              <a:t>Display</a:t>
            </a:r>
            <a:r>
              <a:rPr sz="850" spc="-1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chemeClr val="bg1"/>
                </a:solidFill>
                <a:latin typeface="Tahoma"/>
                <a:cs typeface="Tahoma"/>
              </a:rPr>
              <a:t>details</a:t>
            </a:r>
            <a:endParaRPr sz="85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777445" y="3043227"/>
            <a:ext cx="5653405" cy="835025"/>
            <a:chOff x="3777445" y="3043227"/>
            <a:chExt cx="5653405" cy="835025"/>
          </a:xfrm>
        </p:grpSpPr>
        <p:sp>
          <p:nvSpPr>
            <p:cNvPr id="32" name="object 32"/>
            <p:cNvSpPr/>
            <p:nvPr/>
          </p:nvSpPr>
          <p:spPr>
            <a:xfrm>
              <a:off x="3867805" y="3043227"/>
              <a:ext cx="5563235" cy="50800"/>
            </a:xfrm>
            <a:custGeom>
              <a:avLst/>
              <a:gdLst/>
              <a:ahLst/>
              <a:cxnLst/>
              <a:rect l="l" t="t" r="r" b="b"/>
              <a:pathLst>
                <a:path w="5563234" h="50800">
                  <a:moveTo>
                    <a:pt x="5562698" y="0"/>
                  </a:moveTo>
                  <a:lnTo>
                    <a:pt x="0" y="0"/>
                  </a:lnTo>
                  <a:lnTo>
                    <a:pt x="0" y="50516"/>
                  </a:lnTo>
                  <a:lnTo>
                    <a:pt x="5562698" y="50516"/>
                  </a:lnTo>
                  <a:lnTo>
                    <a:pt x="5562698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3782842" y="3488495"/>
              <a:ext cx="1701800" cy="384810"/>
            </a:xfrm>
            <a:custGeom>
              <a:avLst/>
              <a:gdLst/>
              <a:ahLst/>
              <a:cxnLst/>
              <a:rect l="l" t="t" r="r" b="b"/>
              <a:pathLst>
                <a:path w="1701800" h="384810">
                  <a:moveTo>
                    <a:pt x="1488920" y="0"/>
                  </a:moveTo>
                  <a:lnTo>
                    <a:pt x="212760" y="0"/>
                  </a:lnTo>
                  <a:lnTo>
                    <a:pt x="164076" y="5331"/>
                  </a:lnTo>
                  <a:lnTo>
                    <a:pt x="119332" y="20388"/>
                  </a:lnTo>
                  <a:lnTo>
                    <a:pt x="79823" y="43764"/>
                  </a:lnTo>
                  <a:lnTo>
                    <a:pt x="46841" y="74052"/>
                  </a:lnTo>
                  <a:lnTo>
                    <a:pt x="21680" y="109847"/>
                  </a:lnTo>
                  <a:lnTo>
                    <a:pt x="5635" y="149743"/>
                  </a:lnTo>
                  <a:lnTo>
                    <a:pt x="0" y="192333"/>
                  </a:lnTo>
                  <a:lnTo>
                    <a:pt x="5635" y="234762"/>
                  </a:lnTo>
                  <a:lnTo>
                    <a:pt x="21680" y="274543"/>
                  </a:lnTo>
                  <a:lnTo>
                    <a:pt x="46841" y="310262"/>
                  </a:lnTo>
                  <a:lnTo>
                    <a:pt x="79823" y="340504"/>
                  </a:lnTo>
                  <a:lnTo>
                    <a:pt x="119332" y="363856"/>
                  </a:lnTo>
                  <a:lnTo>
                    <a:pt x="164076" y="378904"/>
                  </a:lnTo>
                  <a:lnTo>
                    <a:pt x="212760" y="384234"/>
                  </a:lnTo>
                  <a:lnTo>
                    <a:pt x="1488920" y="384234"/>
                  </a:lnTo>
                  <a:lnTo>
                    <a:pt x="1537570" y="378904"/>
                  </a:lnTo>
                  <a:lnTo>
                    <a:pt x="1582290" y="363856"/>
                  </a:lnTo>
                  <a:lnTo>
                    <a:pt x="1621784" y="340504"/>
                  </a:lnTo>
                  <a:lnTo>
                    <a:pt x="1654756" y="310262"/>
                  </a:lnTo>
                  <a:lnTo>
                    <a:pt x="1679912" y="274543"/>
                  </a:lnTo>
                  <a:lnTo>
                    <a:pt x="1695955" y="234762"/>
                  </a:lnTo>
                  <a:lnTo>
                    <a:pt x="1701590" y="192333"/>
                  </a:lnTo>
                  <a:lnTo>
                    <a:pt x="1695955" y="149743"/>
                  </a:lnTo>
                  <a:lnTo>
                    <a:pt x="1679912" y="109847"/>
                  </a:lnTo>
                  <a:lnTo>
                    <a:pt x="1654756" y="74052"/>
                  </a:lnTo>
                  <a:lnTo>
                    <a:pt x="1621784" y="43764"/>
                  </a:lnTo>
                  <a:lnTo>
                    <a:pt x="1582290" y="20388"/>
                  </a:lnTo>
                  <a:lnTo>
                    <a:pt x="1537570" y="5331"/>
                  </a:lnTo>
                  <a:lnTo>
                    <a:pt x="1488920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3782842" y="3488495"/>
              <a:ext cx="1701800" cy="384810"/>
            </a:xfrm>
            <a:custGeom>
              <a:avLst/>
              <a:gdLst/>
              <a:ahLst/>
              <a:cxnLst/>
              <a:rect l="l" t="t" r="r" b="b"/>
              <a:pathLst>
                <a:path w="1701800" h="384810">
                  <a:moveTo>
                    <a:pt x="0" y="192333"/>
                  </a:moveTo>
                  <a:lnTo>
                    <a:pt x="5635" y="234762"/>
                  </a:lnTo>
                  <a:lnTo>
                    <a:pt x="21680" y="274543"/>
                  </a:lnTo>
                  <a:lnTo>
                    <a:pt x="46841" y="310262"/>
                  </a:lnTo>
                  <a:lnTo>
                    <a:pt x="79823" y="340504"/>
                  </a:lnTo>
                  <a:lnTo>
                    <a:pt x="119332" y="363856"/>
                  </a:lnTo>
                  <a:lnTo>
                    <a:pt x="164076" y="378904"/>
                  </a:lnTo>
                  <a:lnTo>
                    <a:pt x="212760" y="384234"/>
                  </a:lnTo>
                  <a:lnTo>
                    <a:pt x="1488920" y="384234"/>
                  </a:lnTo>
                  <a:lnTo>
                    <a:pt x="1537570" y="378904"/>
                  </a:lnTo>
                  <a:lnTo>
                    <a:pt x="1582290" y="363856"/>
                  </a:lnTo>
                  <a:lnTo>
                    <a:pt x="1621784" y="340504"/>
                  </a:lnTo>
                  <a:lnTo>
                    <a:pt x="1654756" y="310262"/>
                  </a:lnTo>
                  <a:lnTo>
                    <a:pt x="1679912" y="274543"/>
                  </a:lnTo>
                  <a:lnTo>
                    <a:pt x="1695955" y="234762"/>
                  </a:lnTo>
                  <a:lnTo>
                    <a:pt x="1701590" y="192333"/>
                  </a:lnTo>
                  <a:lnTo>
                    <a:pt x="1695955" y="149743"/>
                  </a:lnTo>
                  <a:lnTo>
                    <a:pt x="1679912" y="109847"/>
                  </a:lnTo>
                  <a:lnTo>
                    <a:pt x="1654756" y="74052"/>
                  </a:lnTo>
                  <a:lnTo>
                    <a:pt x="1621784" y="43764"/>
                  </a:lnTo>
                  <a:lnTo>
                    <a:pt x="1582290" y="20388"/>
                  </a:lnTo>
                  <a:lnTo>
                    <a:pt x="1537570" y="5331"/>
                  </a:lnTo>
                  <a:lnTo>
                    <a:pt x="1488920" y="0"/>
                  </a:lnTo>
                  <a:lnTo>
                    <a:pt x="212760" y="0"/>
                  </a:lnTo>
                  <a:lnTo>
                    <a:pt x="164076" y="5331"/>
                  </a:lnTo>
                  <a:lnTo>
                    <a:pt x="119332" y="20388"/>
                  </a:lnTo>
                  <a:lnTo>
                    <a:pt x="79823" y="43764"/>
                  </a:lnTo>
                  <a:lnTo>
                    <a:pt x="46841" y="74052"/>
                  </a:lnTo>
                  <a:lnTo>
                    <a:pt x="21680" y="109847"/>
                  </a:lnTo>
                  <a:lnTo>
                    <a:pt x="5635" y="149743"/>
                  </a:lnTo>
                  <a:lnTo>
                    <a:pt x="0" y="192333"/>
                  </a:lnTo>
                  <a:close/>
                </a:path>
              </a:pathLst>
            </a:custGeom>
            <a:ln w="10186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876342" y="3515192"/>
            <a:ext cx="1520825" cy="14747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10" dirty="0">
                <a:solidFill>
                  <a:schemeClr val="bg1"/>
                </a:solidFill>
                <a:latin typeface="Tahoma"/>
                <a:cs typeface="Tahoma"/>
              </a:rPr>
              <a:t>Display </a:t>
            </a:r>
            <a:r>
              <a:rPr sz="850" spc="40" dirty="0">
                <a:solidFill>
                  <a:schemeClr val="bg1"/>
                </a:solidFill>
                <a:latin typeface="Tahoma"/>
                <a:cs typeface="Tahoma"/>
              </a:rPr>
              <a:t>reserved room</a:t>
            </a:r>
            <a:r>
              <a:rPr sz="850" spc="-17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chemeClr val="bg1"/>
                </a:solidFill>
                <a:latin typeface="Tahoma"/>
                <a:cs typeface="Tahoma"/>
              </a:rPr>
              <a:t>details</a:t>
            </a:r>
            <a:endParaRPr sz="85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691532" y="3442325"/>
            <a:ext cx="947419" cy="395605"/>
            <a:chOff x="7691532" y="3442325"/>
            <a:chExt cx="947419" cy="395605"/>
          </a:xfrm>
        </p:grpSpPr>
        <p:sp>
          <p:nvSpPr>
            <p:cNvPr id="37" name="object 37"/>
            <p:cNvSpPr/>
            <p:nvPr/>
          </p:nvSpPr>
          <p:spPr>
            <a:xfrm>
              <a:off x="7696930" y="3447723"/>
              <a:ext cx="936625" cy="384810"/>
            </a:xfrm>
            <a:custGeom>
              <a:avLst/>
              <a:gdLst/>
              <a:ahLst/>
              <a:cxnLst/>
              <a:rect l="l" t="t" r="r" b="b"/>
              <a:pathLst>
                <a:path w="936625" h="384810">
                  <a:moveTo>
                    <a:pt x="776330" y="0"/>
                  </a:moveTo>
                  <a:lnTo>
                    <a:pt x="159239" y="0"/>
                  </a:lnTo>
                  <a:lnTo>
                    <a:pt x="117969" y="7223"/>
                  </a:lnTo>
                  <a:lnTo>
                    <a:pt x="80227" y="27389"/>
                  </a:lnTo>
                  <a:lnTo>
                    <a:pt x="47786" y="58240"/>
                  </a:lnTo>
                  <a:lnTo>
                    <a:pt x="22420" y="97519"/>
                  </a:lnTo>
                  <a:lnTo>
                    <a:pt x="5900" y="142969"/>
                  </a:lnTo>
                  <a:lnTo>
                    <a:pt x="0" y="192333"/>
                  </a:lnTo>
                  <a:lnTo>
                    <a:pt x="5900" y="241747"/>
                  </a:lnTo>
                  <a:lnTo>
                    <a:pt x="22420" y="287211"/>
                  </a:lnTo>
                  <a:lnTo>
                    <a:pt x="47786" y="326480"/>
                  </a:lnTo>
                  <a:lnTo>
                    <a:pt x="80227" y="357309"/>
                  </a:lnTo>
                  <a:lnTo>
                    <a:pt x="117969" y="377452"/>
                  </a:lnTo>
                  <a:lnTo>
                    <a:pt x="159239" y="384666"/>
                  </a:lnTo>
                  <a:lnTo>
                    <a:pt x="776330" y="384666"/>
                  </a:lnTo>
                  <a:lnTo>
                    <a:pt x="817634" y="377452"/>
                  </a:lnTo>
                  <a:lnTo>
                    <a:pt x="855459" y="357309"/>
                  </a:lnTo>
                  <a:lnTo>
                    <a:pt x="888009" y="326480"/>
                  </a:lnTo>
                  <a:lnTo>
                    <a:pt x="913484" y="287211"/>
                  </a:lnTo>
                  <a:lnTo>
                    <a:pt x="930087" y="241747"/>
                  </a:lnTo>
                  <a:lnTo>
                    <a:pt x="936021" y="192333"/>
                  </a:lnTo>
                  <a:lnTo>
                    <a:pt x="930087" y="142969"/>
                  </a:lnTo>
                  <a:lnTo>
                    <a:pt x="913484" y="97519"/>
                  </a:lnTo>
                  <a:lnTo>
                    <a:pt x="888009" y="58240"/>
                  </a:lnTo>
                  <a:lnTo>
                    <a:pt x="855459" y="27389"/>
                  </a:lnTo>
                  <a:lnTo>
                    <a:pt x="817634" y="7223"/>
                  </a:lnTo>
                  <a:lnTo>
                    <a:pt x="776330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7696930" y="3447723"/>
              <a:ext cx="936625" cy="384810"/>
            </a:xfrm>
            <a:custGeom>
              <a:avLst/>
              <a:gdLst/>
              <a:ahLst/>
              <a:cxnLst/>
              <a:rect l="l" t="t" r="r" b="b"/>
              <a:pathLst>
                <a:path w="936625" h="384810">
                  <a:moveTo>
                    <a:pt x="0" y="192333"/>
                  </a:moveTo>
                  <a:lnTo>
                    <a:pt x="5900" y="241747"/>
                  </a:lnTo>
                  <a:lnTo>
                    <a:pt x="22420" y="287211"/>
                  </a:lnTo>
                  <a:lnTo>
                    <a:pt x="47786" y="326480"/>
                  </a:lnTo>
                  <a:lnTo>
                    <a:pt x="80227" y="357309"/>
                  </a:lnTo>
                  <a:lnTo>
                    <a:pt x="117969" y="377452"/>
                  </a:lnTo>
                  <a:lnTo>
                    <a:pt x="159239" y="384666"/>
                  </a:lnTo>
                  <a:lnTo>
                    <a:pt x="776330" y="384666"/>
                  </a:lnTo>
                  <a:lnTo>
                    <a:pt x="817634" y="377452"/>
                  </a:lnTo>
                  <a:lnTo>
                    <a:pt x="855459" y="357309"/>
                  </a:lnTo>
                  <a:lnTo>
                    <a:pt x="888008" y="326480"/>
                  </a:lnTo>
                  <a:lnTo>
                    <a:pt x="913484" y="287211"/>
                  </a:lnTo>
                  <a:lnTo>
                    <a:pt x="930087" y="241747"/>
                  </a:lnTo>
                  <a:lnTo>
                    <a:pt x="936021" y="192333"/>
                  </a:lnTo>
                  <a:lnTo>
                    <a:pt x="930087" y="142969"/>
                  </a:lnTo>
                  <a:lnTo>
                    <a:pt x="913484" y="97519"/>
                  </a:lnTo>
                  <a:lnTo>
                    <a:pt x="888008" y="58240"/>
                  </a:lnTo>
                  <a:lnTo>
                    <a:pt x="855459" y="27389"/>
                  </a:lnTo>
                  <a:lnTo>
                    <a:pt x="817634" y="7223"/>
                  </a:lnTo>
                  <a:lnTo>
                    <a:pt x="776330" y="0"/>
                  </a:lnTo>
                  <a:lnTo>
                    <a:pt x="159239" y="0"/>
                  </a:lnTo>
                  <a:lnTo>
                    <a:pt x="117969" y="7223"/>
                  </a:lnTo>
                  <a:lnTo>
                    <a:pt x="80227" y="27389"/>
                  </a:lnTo>
                  <a:lnTo>
                    <a:pt x="47786" y="58240"/>
                  </a:lnTo>
                  <a:lnTo>
                    <a:pt x="22420" y="97519"/>
                  </a:lnTo>
                  <a:lnTo>
                    <a:pt x="5900" y="142969"/>
                  </a:lnTo>
                  <a:lnTo>
                    <a:pt x="0" y="192333"/>
                  </a:lnTo>
                  <a:close/>
                </a:path>
              </a:pathLst>
            </a:custGeom>
            <a:ln w="1023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843470" y="3474708"/>
            <a:ext cx="664845" cy="14747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40" dirty="0">
                <a:solidFill>
                  <a:schemeClr val="bg1"/>
                </a:solidFill>
                <a:latin typeface="Tahoma"/>
                <a:cs typeface="Tahoma"/>
              </a:rPr>
              <a:t>Cancel</a:t>
            </a:r>
            <a:r>
              <a:rPr sz="850" spc="-12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850" spc="40" dirty="0">
                <a:solidFill>
                  <a:schemeClr val="bg1"/>
                </a:solidFill>
                <a:latin typeface="Tahoma"/>
                <a:cs typeface="Tahoma"/>
              </a:rPr>
              <a:t>room</a:t>
            </a:r>
            <a:endParaRPr sz="85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074905" y="5790116"/>
            <a:ext cx="946785" cy="395605"/>
            <a:chOff x="6074905" y="5790116"/>
            <a:chExt cx="946785" cy="395605"/>
          </a:xfrm>
        </p:grpSpPr>
        <p:sp>
          <p:nvSpPr>
            <p:cNvPr id="41" name="object 41"/>
            <p:cNvSpPr/>
            <p:nvPr/>
          </p:nvSpPr>
          <p:spPr>
            <a:xfrm>
              <a:off x="6080302" y="5795513"/>
              <a:ext cx="935990" cy="384810"/>
            </a:xfrm>
            <a:custGeom>
              <a:avLst/>
              <a:gdLst/>
              <a:ahLst/>
              <a:cxnLst/>
              <a:rect l="l" t="t" r="r" b="b"/>
              <a:pathLst>
                <a:path w="935990" h="384810">
                  <a:moveTo>
                    <a:pt x="776330" y="0"/>
                  </a:moveTo>
                  <a:lnTo>
                    <a:pt x="159239" y="0"/>
                  </a:lnTo>
                  <a:lnTo>
                    <a:pt x="117969" y="7228"/>
                  </a:lnTo>
                  <a:lnTo>
                    <a:pt x="80227" y="27404"/>
                  </a:lnTo>
                  <a:lnTo>
                    <a:pt x="47786" y="58263"/>
                  </a:lnTo>
                  <a:lnTo>
                    <a:pt x="22420" y="97542"/>
                  </a:lnTo>
                  <a:lnTo>
                    <a:pt x="5900" y="142977"/>
                  </a:lnTo>
                  <a:lnTo>
                    <a:pt x="0" y="192304"/>
                  </a:lnTo>
                  <a:lnTo>
                    <a:pt x="5900" y="241752"/>
                  </a:lnTo>
                  <a:lnTo>
                    <a:pt x="22420" y="287223"/>
                  </a:lnTo>
                  <a:lnTo>
                    <a:pt x="47786" y="326482"/>
                  </a:lnTo>
                  <a:lnTo>
                    <a:pt x="80227" y="357292"/>
                  </a:lnTo>
                  <a:lnTo>
                    <a:pt x="117969" y="377417"/>
                  </a:lnTo>
                  <a:lnTo>
                    <a:pt x="159239" y="384623"/>
                  </a:lnTo>
                  <a:lnTo>
                    <a:pt x="776330" y="384623"/>
                  </a:lnTo>
                  <a:lnTo>
                    <a:pt x="817623" y="377417"/>
                  </a:lnTo>
                  <a:lnTo>
                    <a:pt x="855420" y="357292"/>
                  </a:lnTo>
                  <a:lnTo>
                    <a:pt x="887933" y="326482"/>
                  </a:lnTo>
                  <a:lnTo>
                    <a:pt x="913372" y="287223"/>
                  </a:lnTo>
                  <a:lnTo>
                    <a:pt x="929948" y="241752"/>
                  </a:lnTo>
                  <a:lnTo>
                    <a:pt x="935871" y="192304"/>
                  </a:lnTo>
                  <a:lnTo>
                    <a:pt x="929948" y="142977"/>
                  </a:lnTo>
                  <a:lnTo>
                    <a:pt x="913372" y="97542"/>
                  </a:lnTo>
                  <a:lnTo>
                    <a:pt x="887933" y="58263"/>
                  </a:lnTo>
                  <a:lnTo>
                    <a:pt x="855420" y="27404"/>
                  </a:lnTo>
                  <a:lnTo>
                    <a:pt x="817623" y="7228"/>
                  </a:lnTo>
                  <a:lnTo>
                    <a:pt x="776330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6080302" y="5795513"/>
              <a:ext cx="935990" cy="384810"/>
            </a:xfrm>
            <a:custGeom>
              <a:avLst/>
              <a:gdLst/>
              <a:ahLst/>
              <a:cxnLst/>
              <a:rect l="l" t="t" r="r" b="b"/>
              <a:pathLst>
                <a:path w="935990" h="384810">
                  <a:moveTo>
                    <a:pt x="0" y="192304"/>
                  </a:moveTo>
                  <a:lnTo>
                    <a:pt x="5900" y="241752"/>
                  </a:lnTo>
                  <a:lnTo>
                    <a:pt x="22420" y="287223"/>
                  </a:lnTo>
                  <a:lnTo>
                    <a:pt x="47786" y="326482"/>
                  </a:lnTo>
                  <a:lnTo>
                    <a:pt x="80227" y="357292"/>
                  </a:lnTo>
                  <a:lnTo>
                    <a:pt x="117969" y="377417"/>
                  </a:lnTo>
                  <a:lnTo>
                    <a:pt x="159239" y="384623"/>
                  </a:lnTo>
                  <a:lnTo>
                    <a:pt x="776330" y="384623"/>
                  </a:lnTo>
                  <a:lnTo>
                    <a:pt x="817623" y="377417"/>
                  </a:lnTo>
                  <a:lnTo>
                    <a:pt x="855420" y="357292"/>
                  </a:lnTo>
                  <a:lnTo>
                    <a:pt x="887933" y="326482"/>
                  </a:lnTo>
                  <a:lnTo>
                    <a:pt x="913372" y="287223"/>
                  </a:lnTo>
                  <a:lnTo>
                    <a:pt x="929948" y="241752"/>
                  </a:lnTo>
                  <a:lnTo>
                    <a:pt x="935871" y="192304"/>
                  </a:lnTo>
                  <a:lnTo>
                    <a:pt x="929948" y="142977"/>
                  </a:lnTo>
                  <a:lnTo>
                    <a:pt x="913372" y="97542"/>
                  </a:lnTo>
                  <a:lnTo>
                    <a:pt x="887933" y="58263"/>
                  </a:lnTo>
                  <a:lnTo>
                    <a:pt x="855420" y="27404"/>
                  </a:lnTo>
                  <a:lnTo>
                    <a:pt x="817623" y="7228"/>
                  </a:lnTo>
                  <a:lnTo>
                    <a:pt x="776330" y="0"/>
                  </a:lnTo>
                  <a:lnTo>
                    <a:pt x="159239" y="0"/>
                  </a:lnTo>
                  <a:lnTo>
                    <a:pt x="117969" y="7228"/>
                  </a:lnTo>
                  <a:lnTo>
                    <a:pt x="80227" y="27404"/>
                  </a:lnTo>
                  <a:lnTo>
                    <a:pt x="47786" y="58263"/>
                  </a:lnTo>
                  <a:lnTo>
                    <a:pt x="22420" y="97542"/>
                  </a:lnTo>
                  <a:lnTo>
                    <a:pt x="5900" y="142977"/>
                  </a:lnTo>
                  <a:lnTo>
                    <a:pt x="0" y="192304"/>
                  </a:lnTo>
                  <a:close/>
                </a:path>
              </a:pathLst>
            </a:custGeom>
            <a:ln w="1023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386533" y="5822542"/>
            <a:ext cx="340995" cy="14747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-30" dirty="0">
                <a:solidFill>
                  <a:schemeClr val="bg1"/>
                </a:solidFill>
                <a:latin typeface="Tahoma"/>
                <a:cs typeface="Tahoma"/>
              </a:rPr>
              <a:t>l</a:t>
            </a:r>
            <a:r>
              <a:rPr sz="850" spc="35" dirty="0">
                <a:solidFill>
                  <a:schemeClr val="bg1"/>
                </a:solidFill>
                <a:latin typeface="Tahoma"/>
                <a:cs typeface="Tahoma"/>
              </a:rPr>
              <a:t>o</a:t>
            </a:r>
            <a:r>
              <a:rPr sz="850" spc="30" dirty="0">
                <a:solidFill>
                  <a:schemeClr val="bg1"/>
                </a:solidFill>
                <a:latin typeface="Tahoma"/>
                <a:cs typeface="Tahoma"/>
              </a:rPr>
              <a:t>g</a:t>
            </a:r>
            <a:r>
              <a:rPr sz="850" spc="35" dirty="0">
                <a:solidFill>
                  <a:schemeClr val="bg1"/>
                </a:solidFill>
                <a:latin typeface="Tahoma"/>
                <a:cs typeface="Tahoma"/>
              </a:rPr>
              <a:t>o</a:t>
            </a:r>
            <a:r>
              <a:rPr sz="850" spc="25" dirty="0">
                <a:solidFill>
                  <a:schemeClr val="bg1"/>
                </a:solidFill>
                <a:latin typeface="Tahoma"/>
                <a:cs typeface="Tahoma"/>
              </a:rPr>
              <a:t>u</a:t>
            </a:r>
            <a:r>
              <a:rPr sz="850" spc="20" dirty="0">
                <a:solidFill>
                  <a:schemeClr val="bg1"/>
                </a:solidFill>
                <a:latin typeface="Tahoma"/>
                <a:cs typeface="Tahoma"/>
              </a:rPr>
              <a:t>t</a:t>
            </a:r>
            <a:endParaRPr sz="85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154687" y="927819"/>
            <a:ext cx="3222625" cy="1781810"/>
            <a:chOff x="6154687" y="927819"/>
            <a:chExt cx="3222625" cy="1781810"/>
          </a:xfrm>
        </p:grpSpPr>
        <p:sp>
          <p:nvSpPr>
            <p:cNvPr id="45" name="object 45"/>
            <p:cNvSpPr/>
            <p:nvPr/>
          </p:nvSpPr>
          <p:spPr>
            <a:xfrm>
              <a:off x="6191830" y="933128"/>
              <a:ext cx="10795" cy="172720"/>
            </a:xfrm>
            <a:custGeom>
              <a:avLst/>
              <a:gdLst/>
              <a:ahLst/>
              <a:cxnLst/>
              <a:rect l="l" t="t" r="r" b="b"/>
              <a:pathLst>
                <a:path w="10795" h="172719">
                  <a:moveTo>
                    <a:pt x="5267" y="-5308"/>
                  </a:moveTo>
                  <a:lnTo>
                    <a:pt x="5267" y="177472"/>
                  </a:lnTo>
                </a:path>
              </a:pathLst>
            </a:custGeom>
            <a:ln w="2115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6159922" y="1003867"/>
              <a:ext cx="3212465" cy="1700530"/>
            </a:xfrm>
            <a:custGeom>
              <a:avLst/>
              <a:gdLst/>
              <a:ahLst/>
              <a:cxnLst/>
              <a:rect l="l" t="t" r="r" b="b"/>
              <a:pathLst>
                <a:path w="3212465" h="1700530">
                  <a:moveTo>
                    <a:pt x="0" y="10084"/>
                  </a:moveTo>
                  <a:lnTo>
                    <a:pt x="42443" y="101425"/>
                  </a:lnTo>
                  <a:lnTo>
                    <a:pt x="74351" y="0"/>
                  </a:lnTo>
                </a:path>
                <a:path w="3212465" h="1700530">
                  <a:moveTo>
                    <a:pt x="74351" y="495744"/>
                  </a:moveTo>
                  <a:lnTo>
                    <a:pt x="106109" y="749163"/>
                  </a:lnTo>
                </a:path>
                <a:path w="3212465" h="1700530">
                  <a:moveTo>
                    <a:pt x="53130" y="657822"/>
                  </a:moveTo>
                  <a:lnTo>
                    <a:pt x="106109" y="749163"/>
                  </a:lnTo>
                  <a:lnTo>
                    <a:pt x="127782" y="647737"/>
                  </a:lnTo>
                </a:path>
                <a:path w="3212465" h="1700530">
                  <a:moveTo>
                    <a:pt x="116795" y="1143482"/>
                  </a:moveTo>
                  <a:lnTo>
                    <a:pt x="106109" y="1437096"/>
                  </a:lnTo>
                </a:path>
                <a:path w="3212465" h="1700530">
                  <a:moveTo>
                    <a:pt x="74351" y="1335815"/>
                  </a:moveTo>
                  <a:lnTo>
                    <a:pt x="106109" y="1437096"/>
                  </a:lnTo>
                  <a:lnTo>
                    <a:pt x="149004" y="1335815"/>
                  </a:lnTo>
                </a:path>
                <a:path w="3212465" h="1700530">
                  <a:moveTo>
                    <a:pt x="361826" y="1589090"/>
                  </a:moveTo>
                  <a:lnTo>
                    <a:pt x="2308070" y="1669913"/>
                  </a:lnTo>
                </a:path>
                <a:path w="3212465" h="1700530">
                  <a:moveTo>
                    <a:pt x="2201509" y="1700167"/>
                  </a:moveTo>
                  <a:lnTo>
                    <a:pt x="2308070" y="1669913"/>
                  </a:lnTo>
                  <a:lnTo>
                    <a:pt x="2212045" y="1629429"/>
                  </a:lnTo>
                </a:path>
                <a:path w="3212465" h="1700530">
                  <a:moveTo>
                    <a:pt x="3212184" y="1517919"/>
                  </a:moveTo>
                  <a:lnTo>
                    <a:pt x="3158602" y="303843"/>
                  </a:lnTo>
                  <a:lnTo>
                    <a:pt x="531601" y="293758"/>
                  </a:lnTo>
                </a:path>
                <a:path w="3212465" h="1700530">
                  <a:moveTo>
                    <a:pt x="638162" y="252986"/>
                  </a:moveTo>
                  <a:lnTo>
                    <a:pt x="531601" y="293758"/>
                  </a:lnTo>
                  <a:lnTo>
                    <a:pt x="638162" y="334097"/>
                  </a:lnTo>
                </a:path>
              </a:pathLst>
            </a:custGeom>
            <a:ln w="10392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5261338" y="3093480"/>
            <a:ext cx="3041650" cy="3557904"/>
            <a:chOff x="5261338" y="3093480"/>
            <a:chExt cx="3041650" cy="3557904"/>
          </a:xfrm>
        </p:grpSpPr>
        <p:sp>
          <p:nvSpPr>
            <p:cNvPr id="48" name="object 48"/>
            <p:cNvSpPr/>
            <p:nvPr/>
          </p:nvSpPr>
          <p:spPr>
            <a:xfrm>
              <a:off x="5266495" y="3098786"/>
              <a:ext cx="2435860" cy="2701925"/>
            </a:xfrm>
            <a:custGeom>
              <a:avLst/>
              <a:gdLst/>
              <a:ahLst/>
              <a:cxnLst/>
              <a:rect l="l" t="t" r="r" b="b"/>
              <a:pathLst>
                <a:path w="2435859" h="2701925">
                  <a:moveTo>
                    <a:pt x="1297697" y="829842"/>
                  </a:moveTo>
                  <a:lnTo>
                    <a:pt x="1287010" y="1042345"/>
                  </a:lnTo>
                </a:path>
                <a:path w="2435859" h="2701925">
                  <a:moveTo>
                    <a:pt x="1255253" y="941064"/>
                  </a:moveTo>
                  <a:lnTo>
                    <a:pt x="1287010" y="1042345"/>
                  </a:lnTo>
                  <a:lnTo>
                    <a:pt x="1329454" y="951148"/>
                  </a:lnTo>
                </a:path>
                <a:path w="2435859" h="2701925">
                  <a:moveTo>
                    <a:pt x="1297697" y="0"/>
                  </a:moveTo>
                  <a:lnTo>
                    <a:pt x="0" y="394751"/>
                  </a:lnTo>
                </a:path>
                <a:path w="2435859" h="2701925">
                  <a:moveTo>
                    <a:pt x="85188" y="323724"/>
                  </a:moveTo>
                  <a:lnTo>
                    <a:pt x="0" y="394751"/>
                  </a:lnTo>
                  <a:lnTo>
                    <a:pt x="106561" y="394751"/>
                  </a:lnTo>
                </a:path>
                <a:path w="2435859" h="2701925">
                  <a:moveTo>
                    <a:pt x="1393271" y="0"/>
                  </a:moveTo>
                  <a:lnTo>
                    <a:pt x="1329454" y="435090"/>
                  </a:lnTo>
                </a:path>
                <a:path w="2435859" h="2701925">
                  <a:moveTo>
                    <a:pt x="1308232" y="333809"/>
                  </a:moveTo>
                  <a:lnTo>
                    <a:pt x="1329454" y="435090"/>
                  </a:lnTo>
                  <a:lnTo>
                    <a:pt x="1382584" y="343894"/>
                  </a:lnTo>
                </a:path>
                <a:path w="2435859" h="2701925">
                  <a:moveTo>
                    <a:pt x="1467622" y="0"/>
                  </a:moveTo>
                  <a:lnTo>
                    <a:pt x="2435703" y="364352"/>
                  </a:lnTo>
                </a:path>
                <a:path w="2435859" h="2701925">
                  <a:moveTo>
                    <a:pt x="2329142" y="364352"/>
                  </a:moveTo>
                  <a:lnTo>
                    <a:pt x="2435703" y="364352"/>
                  </a:lnTo>
                  <a:lnTo>
                    <a:pt x="2361050" y="293326"/>
                  </a:lnTo>
                </a:path>
                <a:path w="2435859" h="2701925">
                  <a:moveTo>
                    <a:pt x="1287010" y="1335671"/>
                  </a:moveTo>
                  <a:lnTo>
                    <a:pt x="1287010" y="1568488"/>
                  </a:lnTo>
                </a:path>
                <a:path w="2435859" h="2701925">
                  <a:moveTo>
                    <a:pt x="1244266" y="1467495"/>
                  </a:moveTo>
                  <a:lnTo>
                    <a:pt x="1287010" y="1568488"/>
                  </a:lnTo>
                  <a:lnTo>
                    <a:pt x="1329454" y="1467495"/>
                  </a:lnTo>
                </a:path>
                <a:path w="2435859" h="2701925">
                  <a:moveTo>
                    <a:pt x="1287010" y="1963239"/>
                  </a:moveTo>
                  <a:lnTo>
                    <a:pt x="1287010" y="2135258"/>
                  </a:lnTo>
                </a:path>
                <a:path w="2435859" h="2701925">
                  <a:moveTo>
                    <a:pt x="1244266" y="2033977"/>
                  </a:moveTo>
                  <a:lnTo>
                    <a:pt x="1287010" y="2135258"/>
                  </a:lnTo>
                  <a:lnTo>
                    <a:pt x="1329454" y="2033977"/>
                  </a:lnTo>
                </a:path>
                <a:path w="2435859" h="2701925">
                  <a:moveTo>
                    <a:pt x="1287010" y="2530010"/>
                  </a:moveTo>
                  <a:lnTo>
                    <a:pt x="1287010" y="2701770"/>
                  </a:lnTo>
                </a:path>
                <a:path w="2435859" h="2701925">
                  <a:moveTo>
                    <a:pt x="1244266" y="2600733"/>
                  </a:moveTo>
                  <a:lnTo>
                    <a:pt x="1287010" y="2701770"/>
                  </a:lnTo>
                  <a:lnTo>
                    <a:pt x="1329454" y="2600733"/>
                  </a:lnTo>
                </a:path>
              </a:pathLst>
            </a:custGeom>
            <a:ln w="10392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6420455" y="6402753"/>
              <a:ext cx="255270" cy="243204"/>
            </a:xfrm>
            <a:custGeom>
              <a:avLst/>
              <a:gdLst/>
              <a:ahLst/>
              <a:cxnLst/>
              <a:rect l="l" t="t" r="r" b="b"/>
              <a:pathLst>
                <a:path w="255270" h="243204">
                  <a:moveTo>
                    <a:pt x="127782" y="0"/>
                  </a:moveTo>
                  <a:lnTo>
                    <a:pt x="76322" y="9002"/>
                  </a:lnTo>
                  <a:lnTo>
                    <a:pt x="35896" y="34139"/>
                  </a:lnTo>
                  <a:lnTo>
                    <a:pt x="9468" y="72601"/>
                  </a:lnTo>
                  <a:lnTo>
                    <a:pt x="0" y="121580"/>
                  </a:lnTo>
                  <a:lnTo>
                    <a:pt x="9468" y="170362"/>
                  </a:lnTo>
                  <a:lnTo>
                    <a:pt x="35896" y="208726"/>
                  </a:lnTo>
                  <a:lnTo>
                    <a:pt x="76322" y="233830"/>
                  </a:lnTo>
                  <a:lnTo>
                    <a:pt x="127782" y="242829"/>
                  </a:lnTo>
                  <a:lnTo>
                    <a:pt x="179069" y="233830"/>
                  </a:lnTo>
                  <a:lnTo>
                    <a:pt x="219405" y="208726"/>
                  </a:lnTo>
                  <a:lnTo>
                    <a:pt x="245801" y="170362"/>
                  </a:lnTo>
                  <a:lnTo>
                    <a:pt x="255264" y="121580"/>
                  </a:lnTo>
                  <a:lnTo>
                    <a:pt x="245801" y="72601"/>
                  </a:lnTo>
                  <a:lnTo>
                    <a:pt x="219405" y="34139"/>
                  </a:lnTo>
                  <a:lnTo>
                    <a:pt x="179069" y="9002"/>
                  </a:lnTo>
                  <a:lnTo>
                    <a:pt x="1277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6420455" y="6402753"/>
              <a:ext cx="255270" cy="243204"/>
            </a:xfrm>
            <a:custGeom>
              <a:avLst/>
              <a:gdLst/>
              <a:ahLst/>
              <a:cxnLst/>
              <a:rect l="l" t="t" r="r" b="b"/>
              <a:pathLst>
                <a:path w="255270" h="243204">
                  <a:moveTo>
                    <a:pt x="0" y="121580"/>
                  </a:moveTo>
                  <a:lnTo>
                    <a:pt x="9468" y="170362"/>
                  </a:lnTo>
                  <a:lnTo>
                    <a:pt x="35896" y="208726"/>
                  </a:lnTo>
                  <a:lnTo>
                    <a:pt x="76322" y="233830"/>
                  </a:lnTo>
                  <a:lnTo>
                    <a:pt x="127782" y="242829"/>
                  </a:lnTo>
                  <a:lnTo>
                    <a:pt x="179069" y="233830"/>
                  </a:lnTo>
                  <a:lnTo>
                    <a:pt x="219405" y="208726"/>
                  </a:lnTo>
                  <a:lnTo>
                    <a:pt x="245801" y="170362"/>
                  </a:lnTo>
                  <a:lnTo>
                    <a:pt x="255264" y="121580"/>
                  </a:lnTo>
                  <a:lnTo>
                    <a:pt x="245801" y="72601"/>
                  </a:lnTo>
                  <a:lnTo>
                    <a:pt x="219405" y="34139"/>
                  </a:lnTo>
                  <a:lnTo>
                    <a:pt x="179069" y="9002"/>
                  </a:lnTo>
                  <a:lnTo>
                    <a:pt x="127782" y="0"/>
                  </a:lnTo>
                  <a:lnTo>
                    <a:pt x="76322" y="9002"/>
                  </a:lnTo>
                  <a:lnTo>
                    <a:pt x="35896" y="34139"/>
                  </a:lnTo>
                  <a:lnTo>
                    <a:pt x="9468" y="72601"/>
                  </a:lnTo>
                  <a:lnTo>
                    <a:pt x="0" y="121580"/>
                  </a:lnTo>
                  <a:close/>
                </a:path>
              </a:pathLst>
            </a:custGeom>
            <a:ln w="1038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6468389" y="6448069"/>
              <a:ext cx="159395" cy="1521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6510761" y="4302777"/>
              <a:ext cx="1786889" cy="2105660"/>
            </a:xfrm>
            <a:custGeom>
              <a:avLst/>
              <a:gdLst/>
              <a:ahLst/>
              <a:cxnLst/>
              <a:rect l="l" t="t" r="r" b="b"/>
              <a:pathLst>
                <a:path w="1786890" h="2105660">
                  <a:moveTo>
                    <a:pt x="42744" y="1892501"/>
                  </a:moveTo>
                  <a:lnTo>
                    <a:pt x="42744" y="2105032"/>
                  </a:lnTo>
                </a:path>
                <a:path w="1786890" h="2105660">
                  <a:moveTo>
                    <a:pt x="0" y="2003996"/>
                  </a:moveTo>
                  <a:lnTo>
                    <a:pt x="42744" y="2105032"/>
                  </a:lnTo>
                  <a:lnTo>
                    <a:pt x="85188" y="2003996"/>
                  </a:lnTo>
                </a:path>
                <a:path w="1786890" h="2105660">
                  <a:moveTo>
                    <a:pt x="308696" y="0"/>
                  </a:moveTo>
                  <a:lnTo>
                    <a:pt x="1786854" y="81255"/>
                  </a:lnTo>
                  <a:lnTo>
                    <a:pt x="1786854" y="1659785"/>
                  </a:lnTo>
                  <a:lnTo>
                    <a:pt x="521366" y="1679983"/>
                  </a:lnTo>
                </a:path>
                <a:path w="1786890" h="2105660">
                  <a:moveTo>
                    <a:pt x="627626" y="1639572"/>
                  </a:moveTo>
                  <a:lnTo>
                    <a:pt x="521366" y="1679983"/>
                  </a:lnTo>
                  <a:lnTo>
                    <a:pt x="627626" y="1720409"/>
                  </a:lnTo>
                </a:path>
              </a:pathLst>
            </a:custGeom>
            <a:ln w="10392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1371980" y="805941"/>
            <a:ext cx="3632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bg1"/>
                </a:solidFill>
                <a:latin typeface="Times New Roman"/>
                <a:cs typeface="Times New Roman"/>
              </a:rPr>
              <a:t>Activity Diagram for</a:t>
            </a:r>
            <a:r>
              <a:rPr sz="2400" b="1" spc="-1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chemeClr val="bg1"/>
                </a:solidFill>
                <a:latin typeface="Times New Roman"/>
                <a:cs typeface="Times New Roman"/>
              </a:rPr>
              <a:t>User:-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77423" y="2013668"/>
            <a:ext cx="1726564" cy="640715"/>
            <a:chOff x="6477423" y="2013668"/>
            <a:chExt cx="1726564" cy="640715"/>
          </a:xfrm>
        </p:grpSpPr>
        <p:sp>
          <p:nvSpPr>
            <p:cNvPr id="3" name="object 3"/>
            <p:cNvSpPr/>
            <p:nvPr/>
          </p:nvSpPr>
          <p:spPr>
            <a:xfrm>
              <a:off x="6484725" y="2020970"/>
              <a:ext cx="1711960" cy="626110"/>
            </a:xfrm>
            <a:custGeom>
              <a:avLst/>
              <a:gdLst/>
              <a:ahLst/>
              <a:cxnLst/>
              <a:rect l="l" t="t" r="r" b="b"/>
              <a:pathLst>
                <a:path w="1711959" h="626110">
                  <a:moveTo>
                    <a:pt x="855850" y="0"/>
                  </a:moveTo>
                  <a:lnTo>
                    <a:pt x="788443" y="882"/>
                  </a:lnTo>
                  <a:lnTo>
                    <a:pt x="722547" y="3491"/>
                  </a:lnTo>
                  <a:lnTo>
                    <a:pt x="658342" y="7771"/>
                  </a:lnTo>
                  <a:lnTo>
                    <a:pt x="596012" y="13663"/>
                  </a:lnTo>
                  <a:lnTo>
                    <a:pt x="535740" y="21113"/>
                  </a:lnTo>
                  <a:lnTo>
                    <a:pt x="477706" y="30062"/>
                  </a:lnTo>
                  <a:lnTo>
                    <a:pt x="422095" y="40454"/>
                  </a:lnTo>
                  <a:lnTo>
                    <a:pt x="369088" y="52232"/>
                  </a:lnTo>
                  <a:lnTo>
                    <a:pt x="318867" y="65339"/>
                  </a:lnTo>
                  <a:lnTo>
                    <a:pt x="271616" y="79719"/>
                  </a:lnTo>
                  <a:lnTo>
                    <a:pt x="227517" y="95314"/>
                  </a:lnTo>
                  <a:lnTo>
                    <a:pt x="186751" y="112069"/>
                  </a:lnTo>
                  <a:lnTo>
                    <a:pt x="149503" y="129925"/>
                  </a:lnTo>
                  <a:lnTo>
                    <a:pt x="115953" y="148827"/>
                  </a:lnTo>
                  <a:lnTo>
                    <a:pt x="60680" y="189539"/>
                  </a:lnTo>
                  <a:lnTo>
                    <a:pt x="22392" y="233750"/>
                  </a:lnTo>
                  <a:lnTo>
                    <a:pt x="2548" y="281006"/>
                  </a:lnTo>
                  <a:lnTo>
                    <a:pt x="0" y="305634"/>
                  </a:lnTo>
                  <a:lnTo>
                    <a:pt x="2548" y="330358"/>
                  </a:lnTo>
                  <a:lnTo>
                    <a:pt x="22392" y="378320"/>
                  </a:lnTo>
                  <a:lnTo>
                    <a:pt x="60680" y="423801"/>
                  </a:lnTo>
                  <a:lnTo>
                    <a:pt x="115953" y="466195"/>
                  </a:lnTo>
                  <a:lnTo>
                    <a:pt x="149503" y="486045"/>
                  </a:lnTo>
                  <a:lnTo>
                    <a:pt x="186751" y="504897"/>
                  </a:lnTo>
                  <a:lnTo>
                    <a:pt x="227517" y="522675"/>
                  </a:lnTo>
                  <a:lnTo>
                    <a:pt x="271616" y="539304"/>
                  </a:lnTo>
                  <a:lnTo>
                    <a:pt x="318867" y="554708"/>
                  </a:lnTo>
                  <a:lnTo>
                    <a:pt x="369088" y="568811"/>
                  </a:lnTo>
                  <a:lnTo>
                    <a:pt x="422095" y="581537"/>
                  </a:lnTo>
                  <a:lnTo>
                    <a:pt x="477706" y="592812"/>
                  </a:lnTo>
                  <a:lnTo>
                    <a:pt x="535740" y="602560"/>
                  </a:lnTo>
                  <a:lnTo>
                    <a:pt x="596012" y="610705"/>
                  </a:lnTo>
                  <a:lnTo>
                    <a:pt x="658342" y="617171"/>
                  </a:lnTo>
                  <a:lnTo>
                    <a:pt x="722547" y="621884"/>
                  </a:lnTo>
                  <a:lnTo>
                    <a:pt x="788443" y="624767"/>
                  </a:lnTo>
                  <a:lnTo>
                    <a:pt x="855850" y="625744"/>
                  </a:lnTo>
                  <a:lnTo>
                    <a:pt x="923279" y="624767"/>
                  </a:lnTo>
                  <a:lnTo>
                    <a:pt x="989197" y="621884"/>
                  </a:lnTo>
                  <a:lnTo>
                    <a:pt x="1053421" y="617171"/>
                  </a:lnTo>
                  <a:lnTo>
                    <a:pt x="1115768" y="610705"/>
                  </a:lnTo>
                  <a:lnTo>
                    <a:pt x="1176056" y="602560"/>
                  </a:lnTo>
                  <a:lnTo>
                    <a:pt x="1234103" y="592812"/>
                  </a:lnTo>
                  <a:lnTo>
                    <a:pt x="1289726" y="581537"/>
                  </a:lnTo>
                  <a:lnTo>
                    <a:pt x="1342743" y="568811"/>
                  </a:lnTo>
                  <a:lnTo>
                    <a:pt x="1392972" y="554708"/>
                  </a:lnTo>
                  <a:lnTo>
                    <a:pt x="1440231" y="539304"/>
                  </a:lnTo>
                  <a:lnTo>
                    <a:pt x="1484337" y="522675"/>
                  </a:lnTo>
                  <a:lnTo>
                    <a:pt x="1525107" y="504897"/>
                  </a:lnTo>
                  <a:lnTo>
                    <a:pt x="1562360" y="486045"/>
                  </a:lnTo>
                  <a:lnTo>
                    <a:pt x="1595913" y="466195"/>
                  </a:lnTo>
                  <a:lnTo>
                    <a:pt x="1651190" y="423801"/>
                  </a:lnTo>
                  <a:lnTo>
                    <a:pt x="1689480" y="378320"/>
                  </a:lnTo>
                  <a:lnTo>
                    <a:pt x="1709324" y="330358"/>
                  </a:lnTo>
                  <a:lnTo>
                    <a:pt x="1711873" y="305634"/>
                  </a:lnTo>
                  <a:lnTo>
                    <a:pt x="1709324" y="281006"/>
                  </a:lnTo>
                  <a:lnTo>
                    <a:pt x="1689480" y="233750"/>
                  </a:lnTo>
                  <a:lnTo>
                    <a:pt x="1651190" y="189539"/>
                  </a:lnTo>
                  <a:lnTo>
                    <a:pt x="1595913" y="148827"/>
                  </a:lnTo>
                  <a:lnTo>
                    <a:pt x="1562360" y="129925"/>
                  </a:lnTo>
                  <a:lnTo>
                    <a:pt x="1525107" y="112069"/>
                  </a:lnTo>
                  <a:lnTo>
                    <a:pt x="1484337" y="95314"/>
                  </a:lnTo>
                  <a:lnTo>
                    <a:pt x="1440231" y="79719"/>
                  </a:lnTo>
                  <a:lnTo>
                    <a:pt x="1392972" y="65339"/>
                  </a:lnTo>
                  <a:lnTo>
                    <a:pt x="1342743" y="52232"/>
                  </a:lnTo>
                  <a:lnTo>
                    <a:pt x="1289726" y="40454"/>
                  </a:lnTo>
                  <a:lnTo>
                    <a:pt x="1234103" y="30062"/>
                  </a:lnTo>
                  <a:lnTo>
                    <a:pt x="1176056" y="21113"/>
                  </a:lnTo>
                  <a:lnTo>
                    <a:pt x="1115768" y="13663"/>
                  </a:lnTo>
                  <a:lnTo>
                    <a:pt x="1053421" y="7771"/>
                  </a:lnTo>
                  <a:lnTo>
                    <a:pt x="989197" y="3491"/>
                  </a:lnTo>
                  <a:lnTo>
                    <a:pt x="923279" y="882"/>
                  </a:lnTo>
                  <a:lnTo>
                    <a:pt x="855850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6484725" y="2020970"/>
              <a:ext cx="1711960" cy="626110"/>
            </a:xfrm>
            <a:custGeom>
              <a:avLst/>
              <a:gdLst/>
              <a:ahLst/>
              <a:cxnLst/>
              <a:rect l="l" t="t" r="r" b="b"/>
              <a:pathLst>
                <a:path w="1711959" h="626110">
                  <a:moveTo>
                    <a:pt x="0" y="305634"/>
                  </a:moveTo>
                  <a:lnTo>
                    <a:pt x="10073" y="354612"/>
                  </a:lnTo>
                  <a:lnTo>
                    <a:pt x="39321" y="401409"/>
                  </a:lnTo>
                  <a:lnTo>
                    <a:pt x="86284" y="445422"/>
                  </a:lnTo>
                  <a:lnTo>
                    <a:pt x="149503" y="486045"/>
                  </a:lnTo>
                  <a:lnTo>
                    <a:pt x="186751" y="504897"/>
                  </a:lnTo>
                  <a:lnTo>
                    <a:pt x="227517" y="522675"/>
                  </a:lnTo>
                  <a:lnTo>
                    <a:pt x="271616" y="539304"/>
                  </a:lnTo>
                  <a:lnTo>
                    <a:pt x="318867" y="554708"/>
                  </a:lnTo>
                  <a:lnTo>
                    <a:pt x="369088" y="568811"/>
                  </a:lnTo>
                  <a:lnTo>
                    <a:pt x="422095" y="581537"/>
                  </a:lnTo>
                  <a:lnTo>
                    <a:pt x="477706" y="592812"/>
                  </a:lnTo>
                  <a:lnTo>
                    <a:pt x="535740" y="602560"/>
                  </a:lnTo>
                  <a:lnTo>
                    <a:pt x="596012" y="610705"/>
                  </a:lnTo>
                  <a:lnTo>
                    <a:pt x="658342" y="617171"/>
                  </a:lnTo>
                  <a:lnTo>
                    <a:pt x="722547" y="621884"/>
                  </a:lnTo>
                  <a:lnTo>
                    <a:pt x="788443" y="624767"/>
                  </a:lnTo>
                  <a:lnTo>
                    <a:pt x="855850" y="625744"/>
                  </a:lnTo>
                  <a:lnTo>
                    <a:pt x="923279" y="624767"/>
                  </a:lnTo>
                  <a:lnTo>
                    <a:pt x="989197" y="621884"/>
                  </a:lnTo>
                  <a:lnTo>
                    <a:pt x="1053421" y="617171"/>
                  </a:lnTo>
                  <a:lnTo>
                    <a:pt x="1115768" y="610705"/>
                  </a:lnTo>
                  <a:lnTo>
                    <a:pt x="1176056" y="602560"/>
                  </a:lnTo>
                  <a:lnTo>
                    <a:pt x="1234103" y="592812"/>
                  </a:lnTo>
                  <a:lnTo>
                    <a:pt x="1289726" y="581537"/>
                  </a:lnTo>
                  <a:lnTo>
                    <a:pt x="1342743" y="568811"/>
                  </a:lnTo>
                  <a:lnTo>
                    <a:pt x="1392972" y="554708"/>
                  </a:lnTo>
                  <a:lnTo>
                    <a:pt x="1440231" y="539304"/>
                  </a:lnTo>
                  <a:lnTo>
                    <a:pt x="1484337" y="522675"/>
                  </a:lnTo>
                  <a:lnTo>
                    <a:pt x="1525107" y="504897"/>
                  </a:lnTo>
                  <a:lnTo>
                    <a:pt x="1562360" y="486045"/>
                  </a:lnTo>
                  <a:lnTo>
                    <a:pt x="1595913" y="466195"/>
                  </a:lnTo>
                  <a:lnTo>
                    <a:pt x="1651190" y="423801"/>
                  </a:lnTo>
                  <a:lnTo>
                    <a:pt x="1689480" y="378320"/>
                  </a:lnTo>
                  <a:lnTo>
                    <a:pt x="1709324" y="330358"/>
                  </a:lnTo>
                  <a:lnTo>
                    <a:pt x="1711873" y="305634"/>
                  </a:lnTo>
                  <a:lnTo>
                    <a:pt x="1709324" y="281006"/>
                  </a:lnTo>
                  <a:lnTo>
                    <a:pt x="1689480" y="233750"/>
                  </a:lnTo>
                  <a:lnTo>
                    <a:pt x="1651190" y="189539"/>
                  </a:lnTo>
                  <a:lnTo>
                    <a:pt x="1595913" y="148827"/>
                  </a:lnTo>
                  <a:lnTo>
                    <a:pt x="1562360" y="129925"/>
                  </a:lnTo>
                  <a:lnTo>
                    <a:pt x="1525107" y="112069"/>
                  </a:lnTo>
                  <a:lnTo>
                    <a:pt x="1484337" y="95314"/>
                  </a:lnTo>
                  <a:lnTo>
                    <a:pt x="1440231" y="79719"/>
                  </a:lnTo>
                  <a:lnTo>
                    <a:pt x="1392972" y="65339"/>
                  </a:lnTo>
                  <a:lnTo>
                    <a:pt x="1342743" y="52232"/>
                  </a:lnTo>
                  <a:lnTo>
                    <a:pt x="1289726" y="40454"/>
                  </a:lnTo>
                  <a:lnTo>
                    <a:pt x="1234103" y="30062"/>
                  </a:lnTo>
                  <a:lnTo>
                    <a:pt x="1176056" y="21113"/>
                  </a:lnTo>
                  <a:lnTo>
                    <a:pt x="1115768" y="13663"/>
                  </a:lnTo>
                  <a:lnTo>
                    <a:pt x="1053421" y="7771"/>
                  </a:lnTo>
                  <a:lnTo>
                    <a:pt x="989197" y="3491"/>
                  </a:lnTo>
                  <a:lnTo>
                    <a:pt x="923279" y="882"/>
                  </a:lnTo>
                  <a:lnTo>
                    <a:pt x="855850" y="0"/>
                  </a:lnTo>
                  <a:lnTo>
                    <a:pt x="788443" y="882"/>
                  </a:lnTo>
                  <a:lnTo>
                    <a:pt x="722547" y="3491"/>
                  </a:lnTo>
                  <a:lnTo>
                    <a:pt x="658342" y="7771"/>
                  </a:lnTo>
                  <a:lnTo>
                    <a:pt x="596012" y="13663"/>
                  </a:lnTo>
                  <a:lnTo>
                    <a:pt x="535740" y="21113"/>
                  </a:lnTo>
                  <a:lnTo>
                    <a:pt x="477706" y="30062"/>
                  </a:lnTo>
                  <a:lnTo>
                    <a:pt x="422095" y="40454"/>
                  </a:lnTo>
                  <a:lnTo>
                    <a:pt x="369088" y="52232"/>
                  </a:lnTo>
                  <a:lnTo>
                    <a:pt x="318867" y="65339"/>
                  </a:lnTo>
                  <a:lnTo>
                    <a:pt x="271616" y="79719"/>
                  </a:lnTo>
                  <a:lnTo>
                    <a:pt x="227517" y="95314"/>
                  </a:lnTo>
                  <a:lnTo>
                    <a:pt x="186751" y="112069"/>
                  </a:lnTo>
                  <a:lnTo>
                    <a:pt x="149503" y="129925"/>
                  </a:lnTo>
                  <a:lnTo>
                    <a:pt x="115953" y="148827"/>
                  </a:lnTo>
                  <a:lnTo>
                    <a:pt x="60680" y="189539"/>
                  </a:lnTo>
                  <a:lnTo>
                    <a:pt x="22392" y="233750"/>
                  </a:lnTo>
                  <a:lnTo>
                    <a:pt x="2548" y="281006"/>
                  </a:lnTo>
                  <a:lnTo>
                    <a:pt x="0" y="305634"/>
                  </a:lnTo>
                  <a:close/>
                </a:path>
              </a:pathLst>
            </a:custGeom>
            <a:ln w="14308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083470" y="2195994"/>
            <a:ext cx="533400" cy="2782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spc="-114" dirty="0">
                <a:solidFill>
                  <a:schemeClr val="bg1"/>
                </a:solidFill>
                <a:latin typeface="Tahoma"/>
                <a:cs typeface="Tahoma"/>
              </a:rPr>
              <a:t>L</a:t>
            </a:r>
            <a:r>
              <a:rPr sz="1700" b="1" spc="-190" dirty="0">
                <a:solidFill>
                  <a:schemeClr val="bg1"/>
                </a:solidFill>
                <a:latin typeface="Tahoma"/>
                <a:cs typeface="Tahoma"/>
              </a:rPr>
              <a:t>o</a:t>
            </a:r>
            <a:r>
              <a:rPr sz="1700" b="1" spc="-210" dirty="0">
                <a:solidFill>
                  <a:schemeClr val="bg1"/>
                </a:solidFill>
                <a:latin typeface="Tahoma"/>
                <a:cs typeface="Tahoma"/>
              </a:rPr>
              <a:t>g</a:t>
            </a:r>
            <a:r>
              <a:rPr sz="1700" b="1" spc="-40" dirty="0">
                <a:solidFill>
                  <a:schemeClr val="bg1"/>
                </a:solidFill>
                <a:latin typeface="Tahoma"/>
                <a:cs typeface="Tahoma"/>
              </a:rPr>
              <a:t>i</a:t>
            </a:r>
            <a:r>
              <a:rPr sz="1700" b="1" spc="-165" dirty="0">
                <a:solidFill>
                  <a:schemeClr val="bg1"/>
                </a:solidFill>
                <a:latin typeface="Tahoma"/>
                <a:cs typeface="Tahoma"/>
              </a:rPr>
              <a:t>n</a:t>
            </a:r>
            <a:endParaRPr sz="17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24273" y="3526953"/>
            <a:ext cx="2790190" cy="640715"/>
            <a:chOff x="6624273" y="3526953"/>
            <a:chExt cx="2790190" cy="640715"/>
          </a:xfrm>
        </p:grpSpPr>
        <p:sp>
          <p:nvSpPr>
            <p:cNvPr id="7" name="object 7"/>
            <p:cNvSpPr/>
            <p:nvPr/>
          </p:nvSpPr>
          <p:spPr>
            <a:xfrm>
              <a:off x="6631576" y="3534255"/>
              <a:ext cx="2775585" cy="626110"/>
            </a:xfrm>
            <a:custGeom>
              <a:avLst/>
              <a:gdLst/>
              <a:ahLst/>
              <a:cxnLst/>
              <a:rect l="l" t="t" r="r" b="b"/>
              <a:pathLst>
                <a:path w="2775584" h="626110">
                  <a:moveTo>
                    <a:pt x="1381502" y="0"/>
                  </a:moveTo>
                  <a:lnTo>
                    <a:pt x="1308557" y="405"/>
                  </a:lnTo>
                  <a:lnTo>
                    <a:pt x="1236553" y="1611"/>
                  </a:lnTo>
                  <a:lnTo>
                    <a:pt x="1165589" y="3599"/>
                  </a:lnTo>
                  <a:lnTo>
                    <a:pt x="1095764" y="6351"/>
                  </a:lnTo>
                  <a:lnTo>
                    <a:pt x="1027176" y="9852"/>
                  </a:lnTo>
                  <a:lnTo>
                    <a:pt x="959922" y="14082"/>
                  </a:lnTo>
                  <a:lnTo>
                    <a:pt x="894102" y="19025"/>
                  </a:lnTo>
                  <a:lnTo>
                    <a:pt x="829813" y="24663"/>
                  </a:lnTo>
                  <a:lnTo>
                    <a:pt x="767154" y="30978"/>
                  </a:lnTo>
                  <a:lnTo>
                    <a:pt x="706224" y="37954"/>
                  </a:lnTo>
                  <a:lnTo>
                    <a:pt x="647119" y="45573"/>
                  </a:lnTo>
                  <a:lnTo>
                    <a:pt x="589940" y="53816"/>
                  </a:lnTo>
                  <a:lnTo>
                    <a:pt x="534784" y="62668"/>
                  </a:lnTo>
                  <a:lnTo>
                    <a:pt x="481749" y="72110"/>
                  </a:lnTo>
                  <a:lnTo>
                    <a:pt x="430934" y="82125"/>
                  </a:lnTo>
                  <a:lnTo>
                    <a:pt x="382437" y="92696"/>
                  </a:lnTo>
                  <a:lnTo>
                    <a:pt x="336357" y="103804"/>
                  </a:lnTo>
                  <a:lnTo>
                    <a:pt x="292791" y="115434"/>
                  </a:lnTo>
                  <a:lnTo>
                    <a:pt x="251838" y="127566"/>
                  </a:lnTo>
                  <a:lnTo>
                    <a:pt x="213596" y="140184"/>
                  </a:lnTo>
                  <a:lnTo>
                    <a:pt x="145640" y="166807"/>
                  </a:lnTo>
                  <a:lnTo>
                    <a:pt x="89709" y="195164"/>
                  </a:lnTo>
                  <a:lnTo>
                    <a:pt x="46589" y="225115"/>
                  </a:lnTo>
                  <a:lnTo>
                    <a:pt x="17067" y="256520"/>
                  </a:lnTo>
                  <a:lnTo>
                    <a:pt x="0" y="306048"/>
                  </a:lnTo>
                  <a:lnTo>
                    <a:pt x="1929" y="322840"/>
                  </a:lnTo>
                  <a:lnTo>
                    <a:pt x="30079" y="371895"/>
                  </a:lnTo>
                  <a:lnTo>
                    <a:pt x="66498" y="403263"/>
                  </a:lnTo>
                  <a:lnTo>
                    <a:pt x="116122" y="433345"/>
                  </a:lnTo>
                  <a:lnTo>
                    <a:pt x="178164" y="461952"/>
                  </a:lnTo>
                  <a:lnTo>
                    <a:pt x="251838" y="488897"/>
                  </a:lnTo>
                  <a:lnTo>
                    <a:pt x="292791" y="501687"/>
                  </a:lnTo>
                  <a:lnTo>
                    <a:pt x="336357" y="513991"/>
                  </a:lnTo>
                  <a:lnTo>
                    <a:pt x="382437" y="525786"/>
                  </a:lnTo>
                  <a:lnTo>
                    <a:pt x="430934" y="537047"/>
                  </a:lnTo>
                  <a:lnTo>
                    <a:pt x="481749" y="547753"/>
                  </a:lnTo>
                  <a:lnTo>
                    <a:pt x="534784" y="557878"/>
                  </a:lnTo>
                  <a:lnTo>
                    <a:pt x="589940" y="567400"/>
                  </a:lnTo>
                  <a:lnTo>
                    <a:pt x="647119" y="576295"/>
                  </a:lnTo>
                  <a:lnTo>
                    <a:pt x="706224" y="584540"/>
                  </a:lnTo>
                  <a:lnTo>
                    <a:pt x="767154" y="592111"/>
                  </a:lnTo>
                  <a:lnTo>
                    <a:pt x="829813" y="598984"/>
                  </a:lnTo>
                  <a:lnTo>
                    <a:pt x="894102" y="605137"/>
                  </a:lnTo>
                  <a:lnTo>
                    <a:pt x="959922" y="610546"/>
                  </a:lnTo>
                  <a:lnTo>
                    <a:pt x="1027176" y="615187"/>
                  </a:lnTo>
                  <a:lnTo>
                    <a:pt x="1095764" y="619037"/>
                  </a:lnTo>
                  <a:lnTo>
                    <a:pt x="1165589" y="622072"/>
                  </a:lnTo>
                  <a:lnTo>
                    <a:pt x="1236553" y="624269"/>
                  </a:lnTo>
                  <a:lnTo>
                    <a:pt x="1308557" y="625604"/>
                  </a:lnTo>
                  <a:lnTo>
                    <a:pt x="1381502" y="626055"/>
                  </a:lnTo>
                  <a:lnTo>
                    <a:pt x="1455551" y="625604"/>
                  </a:lnTo>
                  <a:lnTo>
                    <a:pt x="1528590" y="624269"/>
                  </a:lnTo>
                  <a:lnTo>
                    <a:pt x="1600523" y="622072"/>
                  </a:lnTo>
                  <a:lnTo>
                    <a:pt x="1671254" y="619037"/>
                  </a:lnTo>
                  <a:lnTo>
                    <a:pt x="1740687" y="615187"/>
                  </a:lnTo>
                  <a:lnTo>
                    <a:pt x="1808726" y="610546"/>
                  </a:lnTo>
                  <a:lnTo>
                    <a:pt x="1875274" y="605137"/>
                  </a:lnTo>
                  <a:lnTo>
                    <a:pt x="1940235" y="598984"/>
                  </a:lnTo>
                  <a:lnTo>
                    <a:pt x="2003513" y="592111"/>
                  </a:lnTo>
                  <a:lnTo>
                    <a:pt x="2065013" y="584540"/>
                  </a:lnTo>
                  <a:lnTo>
                    <a:pt x="2124637" y="576295"/>
                  </a:lnTo>
                  <a:lnTo>
                    <a:pt x="2182291" y="567400"/>
                  </a:lnTo>
                  <a:lnTo>
                    <a:pt x="2237876" y="557878"/>
                  </a:lnTo>
                  <a:lnTo>
                    <a:pt x="2291299" y="547753"/>
                  </a:lnTo>
                  <a:lnTo>
                    <a:pt x="2342461" y="537047"/>
                  </a:lnTo>
                  <a:lnTo>
                    <a:pt x="2391268" y="525786"/>
                  </a:lnTo>
                  <a:lnTo>
                    <a:pt x="2437623" y="513991"/>
                  </a:lnTo>
                  <a:lnTo>
                    <a:pt x="2481429" y="501687"/>
                  </a:lnTo>
                  <a:lnTo>
                    <a:pt x="2522591" y="488897"/>
                  </a:lnTo>
                  <a:lnTo>
                    <a:pt x="2561013" y="475644"/>
                  </a:lnTo>
                  <a:lnTo>
                    <a:pt x="2596598" y="461952"/>
                  </a:lnTo>
                  <a:lnTo>
                    <a:pt x="2658875" y="433345"/>
                  </a:lnTo>
                  <a:lnTo>
                    <a:pt x="2708650" y="403263"/>
                  </a:lnTo>
                  <a:lnTo>
                    <a:pt x="2745157" y="371895"/>
                  </a:lnTo>
                  <a:lnTo>
                    <a:pt x="2767625" y="339427"/>
                  </a:lnTo>
                  <a:lnTo>
                    <a:pt x="2775285" y="306048"/>
                  </a:lnTo>
                  <a:lnTo>
                    <a:pt x="2773354" y="289239"/>
                  </a:lnTo>
                  <a:lnTo>
                    <a:pt x="2745157" y="240644"/>
                  </a:lnTo>
                  <a:lnTo>
                    <a:pt x="2708650" y="209949"/>
                  </a:lnTo>
                  <a:lnTo>
                    <a:pt x="2658875" y="180778"/>
                  </a:lnTo>
                  <a:lnTo>
                    <a:pt x="2596598" y="153270"/>
                  </a:lnTo>
                  <a:lnTo>
                    <a:pt x="2522591" y="127566"/>
                  </a:lnTo>
                  <a:lnTo>
                    <a:pt x="2481429" y="115434"/>
                  </a:lnTo>
                  <a:lnTo>
                    <a:pt x="2437623" y="103804"/>
                  </a:lnTo>
                  <a:lnTo>
                    <a:pt x="2391268" y="92696"/>
                  </a:lnTo>
                  <a:lnTo>
                    <a:pt x="2342461" y="82125"/>
                  </a:lnTo>
                  <a:lnTo>
                    <a:pt x="2291299" y="72110"/>
                  </a:lnTo>
                  <a:lnTo>
                    <a:pt x="2237876" y="62668"/>
                  </a:lnTo>
                  <a:lnTo>
                    <a:pt x="2182291" y="53816"/>
                  </a:lnTo>
                  <a:lnTo>
                    <a:pt x="2124637" y="45573"/>
                  </a:lnTo>
                  <a:lnTo>
                    <a:pt x="2065013" y="37954"/>
                  </a:lnTo>
                  <a:lnTo>
                    <a:pt x="2003513" y="30978"/>
                  </a:lnTo>
                  <a:lnTo>
                    <a:pt x="1940235" y="24663"/>
                  </a:lnTo>
                  <a:lnTo>
                    <a:pt x="1875274" y="19025"/>
                  </a:lnTo>
                  <a:lnTo>
                    <a:pt x="1808726" y="14082"/>
                  </a:lnTo>
                  <a:lnTo>
                    <a:pt x="1740687" y="9852"/>
                  </a:lnTo>
                  <a:lnTo>
                    <a:pt x="1671254" y="6351"/>
                  </a:lnTo>
                  <a:lnTo>
                    <a:pt x="1600523" y="3599"/>
                  </a:lnTo>
                  <a:lnTo>
                    <a:pt x="1528590" y="1611"/>
                  </a:lnTo>
                  <a:lnTo>
                    <a:pt x="1455551" y="405"/>
                  </a:lnTo>
                  <a:lnTo>
                    <a:pt x="1381502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31576" y="3534255"/>
              <a:ext cx="2775585" cy="626110"/>
            </a:xfrm>
            <a:custGeom>
              <a:avLst/>
              <a:gdLst/>
              <a:ahLst/>
              <a:cxnLst/>
              <a:rect l="l" t="t" r="r" b="b"/>
              <a:pathLst>
                <a:path w="2775584" h="626110">
                  <a:moveTo>
                    <a:pt x="0" y="306048"/>
                  </a:moveTo>
                  <a:lnTo>
                    <a:pt x="17067" y="355786"/>
                  </a:lnTo>
                  <a:lnTo>
                    <a:pt x="46589" y="387728"/>
                  </a:lnTo>
                  <a:lnTo>
                    <a:pt x="89709" y="418477"/>
                  </a:lnTo>
                  <a:lnTo>
                    <a:pt x="145640" y="447844"/>
                  </a:lnTo>
                  <a:lnTo>
                    <a:pt x="213596" y="475644"/>
                  </a:lnTo>
                  <a:lnTo>
                    <a:pt x="251838" y="488897"/>
                  </a:lnTo>
                  <a:lnTo>
                    <a:pt x="292791" y="501687"/>
                  </a:lnTo>
                  <a:lnTo>
                    <a:pt x="336357" y="513991"/>
                  </a:lnTo>
                  <a:lnTo>
                    <a:pt x="382437" y="525786"/>
                  </a:lnTo>
                  <a:lnTo>
                    <a:pt x="430934" y="537047"/>
                  </a:lnTo>
                  <a:lnTo>
                    <a:pt x="481749" y="547753"/>
                  </a:lnTo>
                  <a:lnTo>
                    <a:pt x="534784" y="557878"/>
                  </a:lnTo>
                  <a:lnTo>
                    <a:pt x="589940" y="567400"/>
                  </a:lnTo>
                  <a:lnTo>
                    <a:pt x="647119" y="576295"/>
                  </a:lnTo>
                  <a:lnTo>
                    <a:pt x="706224" y="584540"/>
                  </a:lnTo>
                  <a:lnTo>
                    <a:pt x="767154" y="592111"/>
                  </a:lnTo>
                  <a:lnTo>
                    <a:pt x="829813" y="598984"/>
                  </a:lnTo>
                  <a:lnTo>
                    <a:pt x="894102" y="605137"/>
                  </a:lnTo>
                  <a:lnTo>
                    <a:pt x="959922" y="610546"/>
                  </a:lnTo>
                  <a:lnTo>
                    <a:pt x="1027176" y="615187"/>
                  </a:lnTo>
                  <a:lnTo>
                    <a:pt x="1095764" y="619037"/>
                  </a:lnTo>
                  <a:lnTo>
                    <a:pt x="1165589" y="622072"/>
                  </a:lnTo>
                  <a:lnTo>
                    <a:pt x="1236553" y="624269"/>
                  </a:lnTo>
                  <a:lnTo>
                    <a:pt x="1308557" y="625604"/>
                  </a:lnTo>
                  <a:lnTo>
                    <a:pt x="1381502" y="626055"/>
                  </a:lnTo>
                  <a:lnTo>
                    <a:pt x="1455551" y="625604"/>
                  </a:lnTo>
                  <a:lnTo>
                    <a:pt x="1528590" y="624269"/>
                  </a:lnTo>
                  <a:lnTo>
                    <a:pt x="1600523" y="622072"/>
                  </a:lnTo>
                  <a:lnTo>
                    <a:pt x="1671254" y="619037"/>
                  </a:lnTo>
                  <a:lnTo>
                    <a:pt x="1740687" y="615187"/>
                  </a:lnTo>
                  <a:lnTo>
                    <a:pt x="1808726" y="610546"/>
                  </a:lnTo>
                  <a:lnTo>
                    <a:pt x="1875274" y="605137"/>
                  </a:lnTo>
                  <a:lnTo>
                    <a:pt x="1940235" y="598984"/>
                  </a:lnTo>
                  <a:lnTo>
                    <a:pt x="2003513" y="592111"/>
                  </a:lnTo>
                  <a:lnTo>
                    <a:pt x="2065013" y="584540"/>
                  </a:lnTo>
                  <a:lnTo>
                    <a:pt x="2124637" y="576295"/>
                  </a:lnTo>
                  <a:lnTo>
                    <a:pt x="2182291" y="567400"/>
                  </a:lnTo>
                  <a:lnTo>
                    <a:pt x="2237876" y="557878"/>
                  </a:lnTo>
                  <a:lnTo>
                    <a:pt x="2291299" y="547753"/>
                  </a:lnTo>
                  <a:lnTo>
                    <a:pt x="2342461" y="537047"/>
                  </a:lnTo>
                  <a:lnTo>
                    <a:pt x="2391268" y="525786"/>
                  </a:lnTo>
                  <a:lnTo>
                    <a:pt x="2437623" y="513991"/>
                  </a:lnTo>
                  <a:lnTo>
                    <a:pt x="2481429" y="501687"/>
                  </a:lnTo>
                  <a:lnTo>
                    <a:pt x="2522591" y="488897"/>
                  </a:lnTo>
                  <a:lnTo>
                    <a:pt x="2561013" y="475644"/>
                  </a:lnTo>
                  <a:lnTo>
                    <a:pt x="2596598" y="461952"/>
                  </a:lnTo>
                  <a:lnTo>
                    <a:pt x="2658875" y="433345"/>
                  </a:lnTo>
                  <a:lnTo>
                    <a:pt x="2708650" y="403263"/>
                  </a:lnTo>
                  <a:lnTo>
                    <a:pt x="2745157" y="371895"/>
                  </a:lnTo>
                  <a:lnTo>
                    <a:pt x="2767625" y="339427"/>
                  </a:lnTo>
                  <a:lnTo>
                    <a:pt x="2775285" y="306048"/>
                  </a:lnTo>
                  <a:lnTo>
                    <a:pt x="2773354" y="289239"/>
                  </a:lnTo>
                  <a:lnTo>
                    <a:pt x="2745157" y="240644"/>
                  </a:lnTo>
                  <a:lnTo>
                    <a:pt x="2708650" y="209949"/>
                  </a:lnTo>
                  <a:lnTo>
                    <a:pt x="2658875" y="180778"/>
                  </a:lnTo>
                  <a:lnTo>
                    <a:pt x="2596598" y="153270"/>
                  </a:lnTo>
                  <a:lnTo>
                    <a:pt x="2522591" y="127566"/>
                  </a:lnTo>
                  <a:lnTo>
                    <a:pt x="2481429" y="115434"/>
                  </a:lnTo>
                  <a:lnTo>
                    <a:pt x="2437623" y="103804"/>
                  </a:lnTo>
                  <a:lnTo>
                    <a:pt x="2391268" y="92696"/>
                  </a:lnTo>
                  <a:lnTo>
                    <a:pt x="2342461" y="82125"/>
                  </a:lnTo>
                  <a:lnTo>
                    <a:pt x="2291299" y="72110"/>
                  </a:lnTo>
                  <a:lnTo>
                    <a:pt x="2237876" y="62668"/>
                  </a:lnTo>
                  <a:lnTo>
                    <a:pt x="2182291" y="53816"/>
                  </a:lnTo>
                  <a:lnTo>
                    <a:pt x="2124637" y="45573"/>
                  </a:lnTo>
                  <a:lnTo>
                    <a:pt x="2065013" y="37954"/>
                  </a:lnTo>
                  <a:lnTo>
                    <a:pt x="2003513" y="30978"/>
                  </a:lnTo>
                  <a:lnTo>
                    <a:pt x="1940235" y="24663"/>
                  </a:lnTo>
                  <a:lnTo>
                    <a:pt x="1875274" y="19025"/>
                  </a:lnTo>
                  <a:lnTo>
                    <a:pt x="1808726" y="14082"/>
                  </a:lnTo>
                  <a:lnTo>
                    <a:pt x="1740687" y="9852"/>
                  </a:lnTo>
                  <a:lnTo>
                    <a:pt x="1671254" y="6351"/>
                  </a:lnTo>
                  <a:lnTo>
                    <a:pt x="1600523" y="3599"/>
                  </a:lnTo>
                  <a:lnTo>
                    <a:pt x="1528590" y="1611"/>
                  </a:lnTo>
                  <a:lnTo>
                    <a:pt x="1455551" y="405"/>
                  </a:lnTo>
                  <a:lnTo>
                    <a:pt x="1381502" y="0"/>
                  </a:lnTo>
                  <a:lnTo>
                    <a:pt x="1308557" y="405"/>
                  </a:lnTo>
                  <a:lnTo>
                    <a:pt x="1236553" y="1611"/>
                  </a:lnTo>
                  <a:lnTo>
                    <a:pt x="1165589" y="3599"/>
                  </a:lnTo>
                  <a:lnTo>
                    <a:pt x="1095764" y="6351"/>
                  </a:lnTo>
                  <a:lnTo>
                    <a:pt x="1027176" y="9852"/>
                  </a:lnTo>
                  <a:lnTo>
                    <a:pt x="959922" y="14082"/>
                  </a:lnTo>
                  <a:lnTo>
                    <a:pt x="894102" y="19025"/>
                  </a:lnTo>
                  <a:lnTo>
                    <a:pt x="829813" y="24663"/>
                  </a:lnTo>
                  <a:lnTo>
                    <a:pt x="767154" y="30978"/>
                  </a:lnTo>
                  <a:lnTo>
                    <a:pt x="706224" y="37954"/>
                  </a:lnTo>
                  <a:lnTo>
                    <a:pt x="647119" y="45573"/>
                  </a:lnTo>
                  <a:lnTo>
                    <a:pt x="589940" y="53816"/>
                  </a:lnTo>
                  <a:lnTo>
                    <a:pt x="534784" y="62668"/>
                  </a:lnTo>
                  <a:lnTo>
                    <a:pt x="481749" y="72110"/>
                  </a:lnTo>
                  <a:lnTo>
                    <a:pt x="430934" y="82125"/>
                  </a:lnTo>
                  <a:lnTo>
                    <a:pt x="382437" y="92696"/>
                  </a:lnTo>
                  <a:lnTo>
                    <a:pt x="336357" y="103804"/>
                  </a:lnTo>
                  <a:lnTo>
                    <a:pt x="292791" y="115434"/>
                  </a:lnTo>
                  <a:lnTo>
                    <a:pt x="251838" y="127566"/>
                  </a:lnTo>
                  <a:lnTo>
                    <a:pt x="213596" y="140184"/>
                  </a:lnTo>
                  <a:lnTo>
                    <a:pt x="145640" y="166807"/>
                  </a:lnTo>
                  <a:lnTo>
                    <a:pt x="89709" y="195164"/>
                  </a:lnTo>
                  <a:lnTo>
                    <a:pt x="46589" y="225115"/>
                  </a:lnTo>
                  <a:lnTo>
                    <a:pt x="17067" y="256520"/>
                  </a:lnTo>
                  <a:lnTo>
                    <a:pt x="0" y="306048"/>
                  </a:lnTo>
                  <a:close/>
                </a:path>
              </a:pathLst>
            </a:custGeom>
            <a:ln w="1447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083470" y="3709217"/>
            <a:ext cx="1876425" cy="2782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spc="-135" dirty="0">
                <a:solidFill>
                  <a:schemeClr val="bg1"/>
                </a:solidFill>
                <a:latin typeface="Tahoma"/>
                <a:cs typeface="Tahoma"/>
              </a:rPr>
              <a:t>Display</a:t>
            </a:r>
            <a:r>
              <a:rPr sz="1700" b="1" spc="-114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700" b="1" spc="-145" dirty="0">
                <a:solidFill>
                  <a:schemeClr val="bg1"/>
                </a:solidFill>
                <a:latin typeface="Tahoma"/>
                <a:cs typeface="Tahoma"/>
              </a:rPr>
              <a:t>Information</a:t>
            </a:r>
            <a:endParaRPr sz="17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24273" y="4982605"/>
            <a:ext cx="1469390" cy="640715"/>
            <a:chOff x="6624273" y="4982605"/>
            <a:chExt cx="1469390" cy="640715"/>
          </a:xfrm>
        </p:grpSpPr>
        <p:sp>
          <p:nvSpPr>
            <p:cNvPr id="11" name="object 11"/>
            <p:cNvSpPr/>
            <p:nvPr/>
          </p:nvSpPr>
          <p:spPr>
            <a:xfrm>
              <a:off x="6631576" y="4989908"/>
              <a:ext cx="1454785" cy="626110"/>
            </a:xfrm>
            <a:custGeom>
              <a:avLst/>
              <a:gdLst/>
              <a:ahLst/>
              <a:cxnLst/>
              <a:rect l="l" t="t" r="r" b="b"/>
              <a:pathLst>
                <a:path w="1454784" h="626110">
                  <a:moveTo>
                    <a:pt x="721280" y="0"/>
                  </a:moveTo>
                  <a:lnTo>
                    <a:pt x="654858" y="1193"/>
                  </a:lnTo>
                  <a:lnTo>
                    <a:pt x="590263" y="4716"/>
                  </a:lnTo>
                  <a:lnTo>
                    <a:pt x="527735" y="10478"/>
                  </a:lnTo>
                  <a:lnTo>
                    <a:pt x="467511" y="18392"/>
                  </a:lnTo>
                  <a:lnTo>
                    <a:pt x="409830" y="28369"/>
                  </a:lnTo>
                  <a:lnTo>
                    <a:pt x="354932" y="40321"/>
                  </a:lnTo>
                  <a:lnTo>
                    <a:pt x="303054" y="54159"/>
                  </a:lnTo>
                  <a:lnTo>
                    <a:pt x="254435" y="69794"/>
                  </a:lnTo>
                  <a:lnTo>
                    <a:pt x="209313" y="87138"/>
                  </a:lnTo>
                  <a:lnTo>
                    <a:pt x="167929" y="106102"/>
                  </a:lnTo>
                  <a:lnTo>
                    <a:pt x="130519" y="126599"/>
                  </a:lnTo>
                  <a:lnTo>
                    <a:pt x="97323" y="148539"/>
                  </a:lnTo>
                  <a:lnTo>
                    <a:pt x="44527" y="196394"/>
                  </a:lnTo>
                  <a:lnTo>
                    <a:pt x="11450" y="248961"/>
                  </a:lnTo>
                  <a:lnTo>
                    <a:pt x="0" y="305531"/>
                  </a:lnTo>
                  <a:lnTo>
                    <a:pt x="2902" y="334331"/>
                  </a:lnTo>
                  <a:lnTo>
                    <a:pt x="25404" y="389839"/>
                  </a:lnTo>
                  <a:lnTo>
                    <a:pt x="68580" y="441760"/>
                  </a:lnTo>
                  <a:lnTo>
                    <a:pt x="130519" y="489134"/>
                  </a:lnTo>
                  <a:lnTo>
                    <a:pt x="167929" y="510817"/>
                  </a:lnTo>
                  <a:lnTo>
                    <a:pt x="209313" y="531004"/>
                  </a:lnTo>
                  <a:lnTo>
                    <a:pt x="254435" y="549574"/>
                  </a:lnTo>
                  <a:lnTo>
                    <a:pt x="303054" y="566409"/>
                  </a:lnTo>
                  <a:lnTo>
                    <a:pt x="354932" y="581388"/>
                  </a:lnTo>
                  <a:lnTo>
                    <a:pt x="409830" y="594391"/>
                  </a:lnTo>
                  <a:lnTo>
                    <a:pt x="467511" y="605299"/>
                  </a:lnTo>
                  <a:lnTo>
                    <a:pt x="527735" y="613992"/>
                  </a:lnTo>
                  <a:lnTo>
                    <a:pt x="590263" y="620349"/>
                  </a:lnTo>
                  <a:lnTo>
                    <a:pt x="654858" y="624251"/>
                  </a:lnTo>
                  <a:lnTo>
                    <a:pt x="721280" y="625579"/>
                  </a:lnTo>
                  <a:lnTo>
                    <a:pt x="787810" y="624251"/>
                  </a:lnTo>
                  <a:lnTo>
                    <a:pt x="852711" y="620349"/>
                  </a:lnTo>
                  <a:lnTo>
                    <a:pt x="915722" y="613992"/>
                  </a:lnTo>
                  <a:lnTo>
                    <a:pt x="976577" y="605299"/>
                  </a:lnTo>
                  <a:lnTo>
                    <a:pt x="1035013" y="594391"/>
                  </a:lnTo>
                  <a:lnTo>
                    <a:pt x="1090767" y="581388"/>
                  </a:lnTo>
                  <a:lnTo>
                    <a:pt x="1143575" y="566409"/>
                  </a:lnTo>
                  <a:lnTo>
                    <a:pt x="1193174" y="549574"/>
                  </a:lnTo>
                  <a:lnTo>
                    <a:pt x="1239300" y="531004"/>
                  </a:lnTo>
                  <a:lnTo>
                    <a:pt x="1281689" y="510817"/>
                  </a:lnTo>
                  <a:lnTo>
                    <a:pt x="1320079" y="489134"/>
                  </a:lnTo>
                  <a:lnTo>
                    <a:pt x="1354205" y="466075"/>
                  </a:lnTo>
                  <a:lnTo>
                    <a:pt x="1383804" y="441760"/>
                  </a:lnTo>
                  <a:lnTo>
                    <a:pt x="1428366" y="389839"/>
                  </a:lnTo>
                  <a:lnTo>
                    <a:pt x="1451658" y="334331"/>
                  </a:lnTo>
                  <a:lnTo>
                    <a:pt x="1454668" y="305531"/>
                  </a:lnTo>
                  <a:lnTo>
                    <a:pt x="1451658" y="276790"/>
                  </a:lnTo>
                  <a:lnTo>
                    <a:pt x="1428366" y="222133"/>
                  </a:lnTo>
                  <a:lnTo>
                    <a:pt x="1383804" y="171833"/>
                  </a:lnTo>
                  <a:lnTo>
                    <a:pt x="1320079" y="126599"/>
                  </a:lnTo>
                  <a:lnTo>
                    <a:pt x="1281689" y="106102"/>
                  </a:lnTo>
                  <a:lnTo>
                    <a:pt x="1239300" y="87138"/>
                  </a:lnTo>
                  <a:lnTo>
                    <a:pt x="1193174" y="69794"/>
                  </a:lnTo>
                  <a:lnTo>
                    <a:pt x="1143575" y="54159"/>
                  </a:lnTo>
                  <a:lnTo>
                    <a:pt x="1090767" y="40321"/>
                  </a:lnTo>
                  <a:lnTo>
                    <a:pt x="1035013" y="28369"/>
                  </a:lnTo>
                  <a:lnTo>
                    <a:pt x="976577" y="18392"/>
                  </a:lnTo>
                  <a:lnTo>
                    <a:pt x="915722" y="10478"/>
                  </a:lnTo>
                  <a:lnTo>
                    <a:pt x="852711" y="4716"/>
                  </a:lnTo>
                  <a:lnTo>
                    <a:pt x="787810" y="1193"/>
                  </a:lnTo>
                  <a:lnTo>
                    <a:pt x="721280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631576" y="4989908"/>
              <a:ext cx="1454785" cy="626110"/>
            </a:xfrm>
            <a:custGeom>
              <a:avLst/>
              <a:gdLst/>
              <a:ahLst/>
              <a:cxnLst/>
              <a:rect l="l" t="t" r="r" b="b"/>
              <a:pathLst>
                <a:path w="1454784" h="626110">
                  <a:moveTo>
                    <a:pt x="0" y="305531"/>
                  </a:moveTo>
                  <a:lnTo>
                    <a:pt x="11450" y="362473"/>
                  </a:lnTo>
                  <a:lnTo>
                    <a:pt x="44527" y="416308"/>
                  </a:lnTo>
                  <a:lnTo>
                    <a:pt x="97323" y="466075"/>
                  </a:lnTo>
                  <a:lnTo>
                    <a:pt x="130519" y="489134"/>
                  </a:lnTo>
                  <a:lnTo>
                    <a:pt x="167929" y="510817"/>
                  </a:lnTo>
                  <a:lnTo>
                    <a:pt x="209313" y="531004"/>
                  </a:lnTo>
                  <a:lnTo>
                    <a:pt x="254435" y="549574"/>
                  </a:lnTo>
                  <a:lnTo>
                    <a:pt x="303054" y="566409"/>
                  </a:lnTo>
                  <a:lnTo>
                    <a:pt x="354932" y="581388"/>
                  </a:lnTo>
                  <a:lnTo>
                    <a:pt x="409830" y="594391"/>
                  </a:lnTo>
                  <a:lnTo>
                    <a:pt x="467511" y="605299"/>
                  </a:lnTo>
                  <a:lnTo>
                    <a:pt x="527735" y="613992"/>
                  </a:lnTo>
                  <a:lnTo>
                    <a:pt x="590263" y="620349"/>
                  </a:lnTo>
                  <a:lnTo>
                    <a:pt x="654858" y="624251"/>
                  </a:lnTo>
                  <a:lnTo>
                    <a:pt x="721280" y="625579"/>
                  </a:lnTo>
                  <a:lnTo>
                    <a:pt x="787810" y="624251"/>
                  </a:lnTo>
                  <a:lnTo>
                    <a:pt x="852711" y="620349"/>
                  </a:lnTo>
                  <a:lnTo>
                    <a:pt x="915722" y="613992"/>
                  </a:lnTo>
                  <a:lnTo>
                    <a:pt x="976577" y="605299"/>
                  </a:lnTo>
                  <a:lnTo>
                    <a:pt x="1035013" y="594391"/>
                  </a:lnTo>
                  <a:lnTo>
                    <a:pt x="1090767" y="581388"/>
                  </a:lnTo>
                  <a:lnTo>
                    <a:pt x="1143575" y="566409"/>
                  </a:lnTo>
                  <a:lnTo>
                    <a:pt x="1193174" y="549574"/>
                  </a:lnTo>
                  <a:lnTo>
                    <a:pt x="1239300" y="531004"/>
                  </a:lnTo>
                  <a:lnTo>
                    <a:pt x="1281689" y="510817"/>
                  </a:lnTo>
                  <a:lnTo>
                    <a:pt x="1320079" y="489134"/>
                  </a:lnTo>
                  <a:lnTo>
                    <a:pt x="1354205" y="466075"/>
                  </a:lnTo>
                  <a:lnTo>
                    <a:pt x="1383804" y="441760"/>
                  </a:lnTo>
                  <a:lnTo>
                    <a:pt x="1428366" y="389839"/>
                  </a:lnTo>
                  <a:lnTo>
                    <a:pt x="1451658" y="334331"/>
                  </a:lnTo>
                  <a:lnTo>
                    <a:pt x="1454668" y="305531"/>
                  </a:lnTo>
                  <a:lnTo>
                    <a:pt x="1451658" y="276790"/>
                  </a:lnTo>
                  <a:lnTo>
                    <a:pt x="1428366" y="222133"/>
                  </a:lnTo>
                  <a:lnTo>
                    <a:pt x="1383804" y="171833"/>
                  </a:lnTo>
                  <a:lnTo>
                    <a:pt x="1320079" y="126599"/>
                  </a:lnTo>
                  <a:lnTo>
                    <a:pt x="1281689" y="106102"/>
                  </a:lnTo>
                  <a:lnTo>
                    <a:pt x="1239300" y="87138"/>
                  </a:lnTo>
                  <a:lnTo>
                    <a:pt x="1193174" y="69794"/>
                  </a:lnTo>
                  <a:lnTo>
                    <a:pt x="1143575" y="54159"/>
                  </a:lnTo>
                  <a:lnTo>
                    <a:pt x="1090767" y="40321"/>
                  </a:lnTo>
                  <a:lnTo>
                    <a:pt x="1035013" y="28369"/>
                  </a:lnTo>
                  <a:lnTo>
                    <a:pt x="976577" y="18392"/>
                  </a:lnTo>
                  <a:lnTo>
                    <a:pt x="915722" y="10478"/>
                  </a:lnTo>
                  <a:lnTo>
                    <a:pt x="852711" y="4716"/>
                  </a:lnTo>
                  <a:lnTo>
                    <a:pt x="787810" y="1193"/>
                  </a:lnTo>
                  <a:lnTo>
                    <a:pt x="721280" y="0"/>
                  </a:lnTo>
                  <a:lnTo>
                    <a:pt x="654858" y="1193"/>
                  </a:lnTo>
                  <a:lnTo>
                    <a:pt x="590263" y="4716"/>
                  </a:lnTo>
                  <a:lnTo>
                    <a:pt x="527735" y="10478"/>
                  </a:lnTo>
                  <a:lnTo>
                    <a:pt x="467511" y="18392"/>
                  </a:lnTo>
                  <a:lnTo>
                    <a:pt x="409830" y="28369"/>
                  </a:lnTo>
                  <a:lnTo>
                    <a:pt x="354932" y="40321"/>
                  </a:lnTo>
                  <a:lnTo>
                    <a:pt x="303054" y="54159"/>
                  </a:lnTo>
                  <a:lnTo>
                    <a:pt x="254435" y="69794"/>
                  </a:lnTo>
                  <a:lnTo>
                    <a:pt x="209313" y="87138"/>
                  </a:lnTo>
                  <a:lnTo>
                    <a:pt x="167929" y="106102"/>
                  </a:lnTo>
                  <a:lnTo>
                    <a:pt x="130519" y="126599"/>
                  </a:lnTo>
                  <a:lnTo>
                    <a:pt x="97323" y="148539"/>
                  </a:lnTo>
                  <a:lnTo>
                    <a:pt x="44527" y="196394"/>
                  </a:lnTo>
                  <a:lnTo>
                    <a:pt x="11450" y="248961"/>
                  </a:lnTo>
                  <a:lnTo>
                    <a:pt x="0" y="305531"/>
                  </a:lnTo>
                  <a:close/>
                </a:path>
              </a:pathLst>
            </a:custGeom>
            <a:ln w="1421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009786" y="5164394"/>
            <a:ext cx="711835" cy="2782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spc="-155" dirty="0">
                <a:solidFill>
                  <a:schemeClr val="bg1"/>
                </a:solidFill>
                <a:latin typeface="Tahoma"/>
                <a:cs typeface="Tahoma"/>
              </a:rPr>
              <a:t>Log</a:t>
            </a:r>
            <a:r>
              <a:rPr sz="1700" b="1" spc="-23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700" b="1" spc="-140" dirty="0">
                <a:solidFill>
                  <a:schemeClr val="bg1"/>
                </a:solidFill>
                <a:latin typeface="Tahoma"/>
                <a:cs typeface="Tahoma"/>
              </a:rPr>
              <a:t>out</a:t>
            </a:r>
            <a:endParaRPr sz="17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92040" y="3251490"/>
            <a:ext cx="319405" cy="777240"/>
            <a:chOff x="3892040" y="3251490"/>
            <a:chExt cx="319405" cy="777240"/>
          </a:xfrm>
        </p:grpSpPr>
        <p:sp>
          <p:nvSpPr>
            <p:cNvPr id="15" name="object 15"/>
            <p:cNvSpPr/>
            <p:nvPr/>
          </p:nvSpPr>
          <p:spPr>
            <a:xfrm>
              <a:off x="3941650" y="3258192"/>
              <a:ext cx="196215" cy="233045"/>
            </a:xfrm>
            <a:custGeom>
              <a:avLst/>
              <a:gdLst/>
              <a:ahLst/>
              <a:cxnLst/>
              <a:rect l="l" t="t" r="r" b="b"/>
              <a:pathLst>
                <a:path w="196214" h="233045">
                  <a:moveTo>
                    <a:pt x="97623" y="0"/>
                  </a:moveTo>
                  <a:lnTo>
                    <a:pt x="61777" y="9984"/>
                  </a:lnTo>
                  <a:lnTo>
                    <a:pt x="30507" y="36291"/>
                  </a:lnTo>
                  <a:lnTo>
                    <a:pt x="8389" y="73455"/>
                  </a:lnTo>
                  <a:lnTo>
                    <a:pt x="0" y="116008"/>
                  </a:lnTo>
                  <a:lnTo>
                    <a:pt x="8389" y="158920"/>
                  </a:lnTo>
                  <a:lnTo>
                    <a:pt x="30507" y="196269"/>
                  </a:lnTo>
                  <a:lnTo>
                    <a:pt x="61777" y="222644"/>
                  </a:lnTo>
                  <a:lnTo>
                    <a:pt x="97623" y="232638"/>
                  </a:lnTo>
                  <a:lnTo>
                    <a:pt x="133537" y="222644"/>
                  </a:lnTo>
                  <a:lnTo>
                    <a:pt x="164956" y="196269"/>
                  </a:lnTo>
                  <a:lnTo>
                    <a:pt x="187222" y="158920"/>
                  </a:lnTo>
                  <a:lnTo>
                    <a:pt x="195679" y="116008"/>
                  </a:lnTo>
                  <a:lnTo>
                    <a:pt x="187222" y="73455"/>
                  </a:lnTo>
                  <a:lnTo>
                    <a:pt x="164956" y="36291"/>
                  </a:lnTo>
                  <a:lnTo>
                    <a:pt x="133537" y="9984"/>
                  </a:lnTo>
                  <a:lnTo>
                    <a:pt x="97623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98512" y="3258192"/>
              <a:ext cx="306070" cy="763905"/>
            </a:xfrm>
            <a:custGeom>
              <a:avLst/>
              <a:gdLst/>
              <a:ahLst/>
              <a:cxnLst/>
              <a:rect l="l" t="t" r="r" b="b"/>
              <a:pathLst>
                <a:path w="306070" h="763904">
                  <a:moveTo>
                    <a:pt x="43138" y="116008"/>
                  </a:moveTo>
                  <a:lnTo>
                    <a:pt x="51527" y="158920"/>
                  </a:lnTo>
                  <a:lnTo>
                    <a:pt x="73645" y="196269"/>
                  </a:lnTo>
                  <a:lnTo>
                    <a:pt x="104915" y="222644"/>
                  </a:lnTo>
                  <a:lnTo>
                    <a:pt x="140762" y="232638"/>
                  </a:lnTo>
                  <a:lnTo>
                    <a:pt x="176675" y="222644"/>
                  </a:lnTo>
                  <a:lnTo>
                    <a:pt x="208094" y="196269"/>
                  </a:lnTo>
                  <a:lnTo>
                    <a:pt x="230361" y="158920"/>
                  </a:lnTo>
                  <a:lnTo>
                    <a:pt x="238818" y="116008"/>
                  </a:lnTo>
                  <a:lnTo>
                    <a:pt x="230361" y="73455"/>
                  </a:lnTo>
                  <a:lnTo>
                    <a:pt x="208094" y="36291"/>
                  </a:lnTo>
                  <a:lnTo>
                    <a:pt x="176675" y="9984"/>
                  </a:lnTo>
                  <a:lnTo>
                    <a:pt x="140762" y="0"/>
                  </a:lnTo>
                  <a:lnTo>
                    <a:pt x="104915" y="9984"/>
                  </a:lnTo>
                  <a:lnTo>
                    <a:pt x="73645" y="36291"/>
                  </a:lnTo>
                  <a:lnTo>
                    <a:pt x="51527" y="73455"/>
                  </a:lnTo>
                  <a:lnTo>
                    <a:pt x="43138" y="116008"/>
                  </a:lnTo>
                  <a:close/>
                </a:path>
                <a:path w="306070" h="763904">
                  <a:moveTo>
                    <a:pt x="146867" y="254350"/>
                  </a:moveTo>
                  <a:lnTo>
                    <a:pt x="146867" y="501877"/>
                  </a:lnTo>
                </a:path>
                <a:path w="306070" h="763904">
                  <a:moveTo>
                    <a:pt x="37032" y="341822"/>
                  </a:moveTo>
                  <a:lnTo>
                    <a:pt x="269329" y="341822"/>
                  </a:lnTo>
                </a:path>
                <a:path w="306070" h="763904">
                  <a:moveTo>
                    <a:pt x="146867" y="501877"/>
                  </a:moveTo>
                  <a:lnTo>
                    <a:pt x="0" y="763859"/>
                  </a:lnTo>
                </a:path>
                <a:path w="306070" h="763904">
                  <a:moveTo>
                    <a:pt x="146867" y="501877"/>
                  </a:moveTo>
                  <a:lnTo>
                    <a:pt x="305930" y="763859"/>
                  </a:lnTo>
                </a:path>
              </a:pathLst>
            </a:custGeom>
            <a:ln w="13396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02917" y="4073269"/>
            <a:ext cx="1301750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spc="-140" dirty="0">
                <a:latin typeface="Tahoma"/>
                <a:cs typeface="Tahoma"/>
              </a:rPr>
              <a:t>Administrator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54466" y="2668428"/>
            <a:ext cx="1883410" cy="2329180"/>
          </a:xfrm>
          <a:custGeom>
            <a:avLst/>
            <a:gdLst/>
            <a:ahLst/>
            <a:cxnLst/>
            <a:rect l="l" t="t" r="r" b="b"/>
            <a:pathLst>
              <a:path w="1883409" h="2329179">
                <a:moveTo>
                  <a:pt x="0" y="858589"/>
                </a:moveTo>
                <a:lnTo>
                  <a:pt x="1883164" y="0"/>
                </a:lnTo>
              </a:path>
              <a:path w="1883409" h="2329179">
                <a:moveTo>
                  <a:pt x="1797371" y="101947"/>
                </a:moveTo>
                <a:lnTo>
                  <a:pt x="1883164" y="0"/>
                </a:lnTo>
                <a:lnTo>
                  <a:pt x="1760702" y="0"/>
                </a:lnTo>
              </a:path>
              <a:path w="1883409" h="2329179">
                <a:moveTo>
                  <a:pt x="0" y="1179113"/>
                </a:moveTo>
                <a:lnTo>
                  <a:pt x="1883164" y="1193588"/>
                </a:lnTo>
              </a:path>
              <a:path w="1883409" h="2329179">
                <a:moveTo>
                  <a:pt x="1760702" y="1251613"/>
                </a:moveTo>
                <a:lnTo>
                  <a:pt x="1883164" y="1193588"/>
                </a:lnTo>
                <a:lnTo>
                  <a:pt x="1760702" y="1135067"/>
                </a:lnTo>
              </a:path>
              <a:path w="1883409" h="2329179">
                <a:moveTo>
                  <a:pt x="0" y="1484624"/>
                </a:moveTo>
                <a:lnTo>
                  <a:pt x="1883164" y="2328738"/>
                </a:lnTo>
              </a:path>
              <a:path w="1883409" h="2329179">
                <a:moveTo>
                  <a:pt x="1760702" y="2328738"/>
                </a:moveTo>
                <a:lnTo>
                  <a:pt x="1883164" y="2328738"/>
                </a:lnTo>
                <a:lnTo>
                  <a:pt x="1785090" y="2226729"/>
                </a:lnTo>
              </a:path>
            </a:pathLst>
          </a:custGeom>
          <a:ln w="1339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356105" y="1043178"/>
            <a:ext cx="4553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Usecase </a:t>
            </a:r>
            <a:r>
              <a:rPr sz="2400" dirty="0">
                <a:latin typeface="Times New Roman"/>
                <a:cs typeface="Times New Roman"/>
              </a:rPr>
              <a:t>Diagram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Administrator:-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50673" y="1712645"/>
            <a:ext cx="865505" cy="400050"/>
            <a:chOff x="6250673" y="1712645"/>
            <a:chExt cx="865505" cy="400050"/>
          </a:xfrm>
        </p:grpSpPr>
        <p:sp>
          <p:nvSpPr>
            <p:cNvPr id="3" name="object 3"/>
            <p:cNvSpPr/>
            <p:nvPr/>
          </p:nvSpPr>
          <p:spPr>
            <a:xfrm>
              <a:off x="6256070" y="1718042"/>
              <a:ext cx="854710" cy="389255"/>
            </a:xfrm>
            <a:custGeom>
              <a:avLst/>
              <a:gdLst/>
              <a:ahLst/>
              <a:cxnLst/>
              <a:rect l="l" t="t" r="r" b="b"/>
              <a:pathLst>
                <a:path w="854709" h="389255">
                  <a:moveTo>
                    <a:pt x="854315" y="0"/>
                  </a:moveTo>
                  <a:lnTo>
                    <a:pt x="0" y="0"/>
                  </a:lnTo>
                  <a:lnTo>
                    <a:pt x="0" y="389140"/>
                  </a:lnTo>
                  <a:lnTo>
                    <a:pt x="854315" y="389140"/>
                  </a:lnTo>
                  <a:lnTo>
                    <a:pt x="85431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6256070" y="1718042"/>
              <a:ext cx="854710" cy="389255"/>
            </a:xfrm>
            <a:custGeom>
              <a:avLst/>
              <a:gdLst/>
              <a:ahLst/>
              <a:cxnLst/>
              <a:rect l="l" t="t" r="r" b="b"/>
              <a:pathLst>
                <a:path w="854709" h="389255">
                  <a:moveTo>
                    <a:pt x="0" y="389140"/>
                  </a:moveTo>
                  <a:lnTo>
                    <a:pt x="854315" y="389140"/>
                  </a:lnTo>
                  <a:lnTo>
                    <a:pt x="854315" y="0"/>
                  </a:lnTo>
                  <a:lnTo>
                    <a:pt x="0" y="0"/>
                  </a:lnTo>
                  <a:lnTo>
                    <a:pt x="0" y="389140"/>
                  </a:lnTo>
                  <a:close/>
                </a:path>
              </a:pathLst>
            </a:custGeom>
            <a:ln w="10446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494467" y="1744445"/>
            <a:ext cx="405130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90" dirty="0">
                <a:solidFill>
                  <a:schemeClr val="bg1"/>
                </a:solidFill>
                <a:latin typeface="Tahoma"/>
                <a:cs typeface="Tahoma"/>
              </a:rPr>
              <a:t>L</a:t>
            </a:r>
            <a:r>
              <a:rPr sz="1000" spc="145" dirty="0">
                <a:solidFill>
                  <a:schemeClr val="bg1"/>
                </a:solidFill>
                <a:latin typeface="Tahoma"/>
                <a:cs typeface="Tahoma"/>
              </a:rPr>
              <a:t>o</a:t>
            </a:r>
            <a:r>
              <a:rPr sz="1000" spc="130" dirty="0">
                <a:solidFill>
                  <a:schemeClr val="bg1"/>
                </a:solidFill>
                <a:latin typeface="Tahoma"/>
                <a:cs typeface="Tahoma"/>
              </a:rPr>
              <a:t>g</a:t>
            </a:r>
            <a:r>
              <a:rPr sz="1000" spc="110" dirty="0">
                <a:solidFill>
                  <a:schemeClr val="bg1"/>
                </a:solidFill>
                <a:latin typeface="Tahoma"/>
                <a:cs typeface="Tahoma"/>
              </a:rPr>
              <a:t>in</a:t>
            </a:r>
            <a:endParaRPr sz="100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89362" y="1672826"/>
            <a:ext cx="3842385" cy="4359275"/>
            <a:chOff x="6689362" y="1672826"/>
            <a:chExt cx="3842385" cy="4359275"/>
          </a:xfrm>
        </p:grpSpPr>
        <p:sp>
          <p:nvSpPr>
            <p:cNvPr id="7" name="object 7"/>
            <p:cNvSpPr/>
            <p:nvPr/>
          </p:nvSpPr>
          <p:spPr>
            <a:xfrm>
              <a:off x="6695712" y="2117116"/>
              <a:ext cx="0" cy="3908425"/>
            </a:xfrm>
            <a:custGeom>
              <a:avLst/>
              <a:gdLst/>
              <a:ahLst/>
              <a:cxnLst/>
              <a:rect l="l" t="t" r="r" b="b"/>
              <a:pathLst>
                <a:path h="3908425">
                  <a:moveTo>
                    <a:pt x="0" y="0"/>
                  </a:moveTo>
                  <a:lnTo>
                    <a:pt x="0" y="637975"/>
                  </a:lnTo>
                </a:path>
                <a:path h="3908425">
                  <a:moveTo>
                    <a:pt x="0" y="907359"/>
                  </a:moveTo>
                  <a:lnTo>
                    <a:pt x="0" y="1954371"/>
                  </a:lnTo>
                </a:path>
                <a:path h="3908425">
                  <a:moveTo>
                    <a:pt x="0" y="2223414"/>
                  </a:moveTo>
                  <a:lnTo>
                    <a:pt x="0" y="3908316"/>
                  </a:lnTo>
                </a:path>
              </a:pathLst>
            </a:custGeom>
            <a:ln w="12537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9671910" y="1678223"/>
              <a:ext cx="854075" cy="389255"/>
            </a:xfrm>
            <a:custGeom>
              <a:avLst/>
              <a:gdLst/>
              <a:ahLst/>
              <a:cxnLst/>
              <a:rect l="l" t="t" r="r" b="b"/>
              <a:pathLst>
                <a:path w="854075" h="389255">
                  <a:moveTo>
                    <a:pt x="853871" y="0"/>
                  </a:moveTo>
                  <a:lnTo>
                    <a:pt x="0" y="0"/>
                  </a:lnTo>
                  <a:lnTo>
                    <a:pt x="0" y="388799"/>
                  </a:lnTo>
                  <a:lnTo>
                    <a:pt x="853871" y="388799"/>
                  </a:lnTo>
                  <a:lnTo>
                    <a:pt x="853871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671910" y="1678223"/>
              <a:ext cx="854075" cy="389255"/>
            </a:xfrm>
            <a:custGeom>
              <a:avLst/>
              <a:gdLst/>
              <a:ahLst/>
              <a:cxnLst/>
              <a:rect l="l" t="t" r="r" b="b"/>
              <a:pathLst>
                <a:path w="854075" h="389255">
                  <a:moveTo>
                    <a:pt x="0" y="388799"/>
                  </a:moveTo>
                  <a:lnTo>
                    <a:pt x="853871" y="388799"/>
                  </a:lnTo>
                  <a:lnTo>
                    <a:pt x="853871" y="0"/>
                  </a:lnTo>
                  <a:lnTo>
                    <a:pt x="0" y="0"/>
                  </a:lnTo>
                  <a:lnTo>
                    <a:pt x="0" y="388799"/>
                  </a:lnTo>
                  <a:close/>
                </a:path>
              </a:pathLst>
            </a:custGeom>
            <a:ln w="10446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847755" y="1704569"/>
            <a:ext cx="533400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05" dirty="0">
                <a:solidFill>
                  <a:schemeClr val="bg1"/>
                </a:solidFill>
                <a:latin typeface="Tahoma"/>
                <a:cs typeface="Tahoma"/>
              </a:rPr>
              <a:t>D</a:t>
            </a:r>
            <a:r>
              <a:rPr sz="1000" spc="65" dirty="0">
                <a:solidFill>
                  <a:schemeClr val="bg1"/>
                </a:solidFill>
                <a:latin typeface="Tahoma"/>
                <a:cs typeface="Tahoma"/>
              </a:rPr>
              <a:t>i</a:t>
            </a:r>
            <a:r>
              <a:rPr sz="1000" spc="140" dirty="0">
                <a:solidFill>
                  <a:schemeClr val="bg1"/>
                </a:solidFill>
                <a:latin typeface="Tahoma"/>
                <a:cs typeface="Tahoma"/>
              </a:rPr>
              <a:t>s</a:t>
            </a:r>
            <a:r>
              <a:rPr sz="1000" spc="130" dirty="0">
                <a:solidFill>
                  <a:schemeClr val="bg1"/>
                </a:solidFill>
                <a:latin typeface="Tahoma"/>
                <a:cs typeface="Tahoma"/>
              </a:rPr>
              <a:t>p</a:t>
            </a:r>
            <a:r>
              <a:rPr sz="1000" spc="65" dirty="0">
                <a:solidFill>
                  <a:schemeClr val="bg1"/>
                </a:solidFill>
                <a:latin typeface="Tahoma"/>
                <a:cs typeface="Tahoma"/>
              </a:rPr>
              <a:t>l</a:t>
            </a:r>
            <a:r>
              <a:rPr sz="1000" spc="165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  <a:r>
              <a:rPr sz="1000" spc="140" dirty="0">
                <a:solidFill>
                  <a:schemeClr val="bg1"/>
                </a:solidFill>
                <a:latin typeface="Tahoma"/>
                <a:cs typeface="Tahoma"/>
              </a:rPr>
              <a:t>y</a:t>
            </a:r>
            <a:endParaRPr sz="100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44659" y="1762569"/>
            <a:ext cx="338455" cy="545465"/>
            <a:chOff x="3644659" y="1762569"/>
            <a:chExt cx="338455" cy="545465"/>
          </a:xfrm>
        </p:grpSpPr>
        <p:sp>
          <p:nvSpPr>
            <p:cNvPr id="12" name="object 12"/>
            <p:cNvSpPr/>
            <p:nvPr/>
          </p:nvSpPr>
          <p:spPr>
            <a:xfrm>
              <a:off x="3694386" y="1768164"/>
              <a:ext cx="213995" cy="160020"/>
            </a:xfrm>
            <a:custGeom>
              <a:avLst/>
              <a:gdLst/>
              <a:ahLst/>
              <a:cxnLst/>
              <a:rect l="l" t="t" r="r" b="b"/>
              <a:pathLst>
                <a:path w="213995" h="160019">
                  <a:moveTo>
                    <a:pt x="100296" y="0"/>
                  </a:moveTo>
                  <a:lnTo>
                    <a:pt x="63468" y="6831"/>
                  </a:lnTo>
                  <a:lnTo>
                    <a:pt x="31342" y="24851"/>
                  </a:lnTo>
                  <a:lnTo>
                    <a:pt x="8619" y="50348"/>
                  </a:lnTo>
                  <a:lnTo>
                    <a:pt x="0" y="79610"/>
                  </a:lnTo>
                  <a:lnTo>
                    <a:pt x="8619" y="108856"/>
                  </a:lnTo>
                  <a:lnTo>
                    <a:pt x="31342" y="134457"/>
                  </a:lnTo>
                  <a:lnTo>
                    <a:pt x="63468" y="152608"/>
                  </a:lnTo>
                  <a:lnTo>
                    <a:pt x="100296" y="159504"/>
                  </a:lnTo>
                  <a:lnTo>
                    <a:pt x="144446" y="152608"/>
                  </a:lnTo>
                  <a:lnTo>
                    <a:pt x="180450" y="134457"/>
                  </a:lnTo>
                  <a:lnTo>
                    <a:pt x="204698" y="108856"/>
                  </a:lnTo>
                  <a:lnTo>
                    <a:pt x="213583" y="79610"/>
                  </a:lnTo>
                  <a:lnTo>
                    <a:pt x="204698" y="50348"/>
                  </a:lnTo>
                  <a:lnTo>
                    <a:pt x="180450" y="24851"/>
                  </a:lnTo>
                  <a:lnTo>
                    <a:pt x="144446" y="6831"/>
                  </a:lnTo>
                  <a:lnTo>
                    <a:pt x="100296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650493" y="1768164"/>
              <a:ext cx="327025" cy="534035"/>
            </a:xfrm>
            <a:custGeom>
              <a:avLst/>
              <a:gdLst/>
              <a:ahLst/>
              <a:cxnLst/>
              <a:rect l="l" t="t" r="r" b="b"/>
              <a:pathLst>
                <a:path w="327025" h="534035">
                  <a:moveTo>
                    <a:pt x="43893" y="79610"/>
                  </a:moveTo>
                  <a:lnTo>
                    <a:pt x="52512" y="108856"/>
                  </a:lnTo>
                  <a:lnTo>
                    <a:pt x="75235" y="134457"/>
                  </a:lnTo>
                  <a:lnTo>
                    <a:pt x="107361" y="152608"/>
                  </a:lnTo>
                  <a:lnTo>
                    <a:pt x="144189" y="159504"/>
                  </a:lnTo>
                  <a:lnTo>
                    <a:pt x="188339" y="152608"/>
                  </a:lnTo>
                  <a:lnTo>
                    <a:pt x="224343" y="134457"/>
                  </a:lnTo>
                  <a:lnTo>
                    <a:pt x="248591" y="108856"/>
                  </a:lnTo>
                  <a:lnTo>
                    <a:pt x="257476" y="79610"/>
                  </a:lnTo>
                  <a:lnTo>
                    <a:pt x="248591" y="50348"/>
                  </a:lnTo>
                  <a:lnTo>
                    <a:pt x="224343" y="24851"/>
                  </a:lnTo>
                  <a:lnTo>
                    <a:pt x="188339" y="6831"/>
                  </a:lnTo>
                  <a:lnTo>
                    <a:pt x="144189" y="0"/>
                  </a:lnTo>
                  <a:lnTo>
                    <a:pt x="107361" y="6831"/>
                  </a:lnTo>
                  <a:lnTo>
                    <a:pt x="75235" y="24851"/>
                  </a:lnTo>
                  <a:lnTo>
                    <a:pt x="52512" y="50348"/>
                  </a:lnTo>
                  <a:lnTo>
                    <a:pt x="43893" y="79610"/>
                  </a:lnTo>
                  <a:close/>
                </a:path>
                <a:path w="327025" h="534035">
                  <a:moveTo>
                    <a:pt x="163008" y="174546"/>
                  </a:moveTo>
                  <a:lnTo>
                    <a:pt x="163008" y="353918"/>
                  </a:lnTo>
                </a:path>
                <a:path w="327025" h="534035">
                  <a:moveTo>
                    <a:pt x="37620" y="244223"/>
                  </a:moveTo>
                  <a:lnTo>
                    <a:pt x="288805" y="244223"/>
                  </a:lnTo>
                </a:path>
                <a:path w="327025" h="534035">
                  <a:moveTo>
                    <a:pt x="163008" y="353918"/>
                  </a:moveTo>
                  <a:lnTo>
                    <a:pt x="0" y="533432"/>
                  </a:lnTo>
                </a:path>
                <a:path w="327025" h="534035">
                  <a:moveTo>
                    <a:pt x="163008" y="353918"/>
                  </a:moveTo>
                  <a:lnTo>
                    <a:pt x="326425" y="533432"/>
                  </a:lnTo>
                </a:path>
              </a:pathLst>
            </a:custGeom>
            <a:ln w="112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13407" y="2070606"/>
            <a:ext cx="6304915" cy="4320540"/>
            <a:chOff x="3813407" y="2070606"/>
            <a:chExt cx="6304915" cy="4320540"/>
          </a:xfrm>
        </p:grpSpPr>
        <p:sp>
          <p:nvSpPr>
            <p:cNvPr id="15" name="object 15"/>
            <p:cNvSpPr/>
            <p:nvPr/>
          </p:nvSpPr>
          <p:spPr>
            <a:xfrm>
              <a:off x="3819757" y="2545820"/>
              <a:ext cx="0" cy="927735"/>
            </a:xfrm>
            <a:custGeom>
              <a:avLst/>
              <a:gdLst/>
              <a:ahLst/>
              <a:cxnLst/>
              <a:rect l="l" t="t" r="r" b="b"/>
              <a:pathLst>
                <a:path h="927735">
                  <a:moveTo>
                    <a:pt x="0" y="0"/>
                  </a:moveTo>
                  <a:lnTo>
                    <a:pt x="0" y="927184"/>
                  </a:lnTo>
                </a:path>
              </a:pathLst>
            </a:custGeom>
            <a:ln w="12537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826030" y="2760101"/>
              <a:ext cx="2788285" cy="0"/>
            </a:xfrm>
            <a:custGeom>
              <a:avLst/>
              <a:gdLst/>
              <a:ahLst/>
              <a:cxnLst/>
              <a:rect l="l" t="t" r="r" b="b"/>
              <a:pathLst>
                <a:path w="2788284">
                  <a:moveTo>
                    <a:pt x="0" y="0"/>
                  </a:moveTo>
                  <a:lnTo>
                    <a:pt x="2788115" y="0"/>
                  </a:lnTo>
                </a:path>
              </a:pathLst>
            </a:custGeom>
            <a:ln w="10012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482837" y="2714732"/>
              <a:ext cx="136801" cy="905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819757" y="2076956"/>
              <a:ext cx="6292215" cy="4307840"/>
            </a:xfrm>
            <a:custGeom>
              <a:avLst/>
              <a:gdLst/>
              <a:ahLst/>
              <a:cxnLst/>
              <a:rect l="l" t="t" r="r" b="b"/>
              <a:pathLst>
                <a:path w="6292215" h="4307840">
                  <a:moveTo>
                    <a:pt x="0" y="1665432"/>
                  </a:moveTo>
                  <a:lnTo>
                    <a:pt x="0" y="3829061"/>
                  </a:lnTo>
                </a:path>
                <a:path w="6292215" h="4307840">
                  <a:moveTo>
                    <a:pt x="6291972" y="0"/>
                  </a:moveTo>
                  <a:lnTo>
                    <a:pt x="6291972" y="2672227"/>
                  </a:lnTo>
                </a:path>
                <a:path w="6292215" h="4307840">
                  <a:moveTo>
                    <a:pt x="6291972" y="2941611"/>
                  </a:moveTo>
                  <a:lnTo>
                    <a:pt x="6291972" y="3230578"/>
                  </a:lnTo>
                </a:path>
                <a:path w="6292215" h="4307840">
                  <a:moveTo>
                    <a:pt x="6291972" y="3499962"/>
                  </a:moveTo>
                  <a:lnTo>
                    <a:pt x="6291972" y="4307433"/>
                  </a:lnTo>
                </a:path>
                <a:path w="6292215" h="4307840">
                  <a:moveTo>
                    <a:pt x="0" y="4098104"/>
                  </a:moveTo>
                  <a:lnTo>
                    <a:pt x="0" y="4197965"/>
                  </a:lnTo>
                </a:path>
              </a:pathLst>
            </a:custGeom>
            <a:ln w="12537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292163" y="2260363"/>
            <a:ext cx="3221990" cy="4838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000" spc="100" dirty="0">
                <a:solidFill>
                  <a:schemeClr val="bg1"/>
                </a:solidFill>
                <a:latin typeface="Tahoma"/>
                <a:cs typeface="Tahoma"/>
              </a:rPr>
              <a:t>:</a:t>
            </a:r>
            <a:r>
              <a:rPr sz="1000" spc="114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000" spc="120" dirty="0">
                <a:solidFill>
                  <a:schemeClr val="bg1"/>
                </a:solidFill>
                <a:latin typeface="Tahoma"/>
                <a:cs typeface="Tahoma"/>
              </a:rPr>
              <a:t>Administrator</a:t>
            </a:r>
            <a:endParaRPr sz="1000">
              <a:solidFill>
                <a:schemeClr val="bg1"/>
              </a:solidFill>
              <a:latin typeface="Tahoma"/>
              <a:cs typeface="Tahoma"/>
            </a:endParaRPr>
          </a:p>
          <a:p>
            <a:pPr marL="628015">
              <a:lnSpc>
                <a:spcPct val="100000"/>
              </a:lnSpc>
              <a:spcBef>
                <a:spcPts val="600"/>
              </a:spcBef>
            </a:pPr>
            <a:r>
              <a:rPr sz="1000" spc="155" dirty="0">
                <a:solidFill>
                  <a:schemeClr val="bg1"/>
                </a:solidFill>
                <a:latin typeface="Tahoma"/>
                <a:cs typeface="Tahoma"/>
              </a:rPr>
              <a:t>1 </a:t>
            </a:r>
            <a:r>
              <a:rPr sz="1000" spc="100" dirty="0">
                <a:solidFill>
                  <a:schemeClr val="bg1"/>
                </a:solidFill>
                <a:latin typeface="Tahoma"/>
                <a:cs typeface="Tahoma"/>
              </a:rPr>
              <a:t>: </a:t>
            </a:r>
            <a:r>
              <a:rPr sz="1000" spc="114" dirty="0">
                <a:solidFill>
                  <a:schemeClr val="bg1"/>
                </a:solidFill>
                <a:latin typeface="Tahoma"/>
                <a:cs typeface="Tahoma"/>
              </a:rPr>
              <a:t>Enter </a:t>
            </a:r>
            <a:r>
              <a:rPr sz="1000" spc="155" dirty="0">
                <a:solidFill>
                  <a:schemeClr val="bg1"/>
                </a:solidFill>
                <a:latin typeface="Tahoma"/>
                <a:cs typeface="Tahoma"/>
              </a:rPr>
              <a:t>Username </a:t>
            </a:r>
            <a:r>
              <a:rPr sz="1000" spc="145" dirty="0">
                <a:solidFill>
                  <a:schemeClr val="bg1"/>
                </a:solidFill>
                <a:latin typeface="Tahoma"/>
                <a:cs typeface="Tahoma"/>
              </a:rPr>
              <a:t>and</a:t>
            </a:r>
            <a:r>
              <a:rPr sz="1000" spc="-13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000" spc="145" dirty="0">
                <a:solidFill>
                  <a:schemeClr val="bg1"/>
                </a:solidFill>
                <a:latin typeface="Tahoma"/>
                <a:cs typeface="Tahoma"/>
              </a:rPr>
              <a:t>password()</a:t>
            </a:r>
            <a:endParaRPr sz="100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96201" y="2748742"/>
            <a:ext cx="2868930" cy="774700"/>
            <a:chOff x="3896201" y="2748742"/>
            <a:chExt cx="2868930" cy="774700"/>
          </a:xfrm>
        </p:grpSpPr>
        <p:sp>
          <p:nvSpPr>
            <p:cNvPr id="21" name="object 21"/>
            <p:cNvSpPr/>
            <p:nvPr/>
          </p:nvSpPr>
          <p:spPr>
            <a:xfrm>
              <a:off x="6607925" y="2755092"/>
              <a:ext cx="150495" cy="269875"/>
            </a:xfrm>
            <a:custGeom>
              <a:avLst/>
              <a:gdLst/>
              <a:ahLst/>
              <a:cxnLst/>
              <a:rect l="l" t="t" r="r" b="b"/>
              <a:pathLst>
                <a:path w="150495" h="269875">
                  <a:moveTo>
                    <a:pt x="0" y="269383"/>
                  </a:moveTo>
                  <a:lnTo>
                    <a:pt x="150455" y="269383"/>
                  </a:lnTo>
                  <a:lnTo>
                    <a:pt x="150455" y="0"/>
                  </a:lnTo>
                  <a:lnTo>
                    <a:pt x="0" y="0"/>
                  </a:lnTo>
                  <a:lnTo>
                    <a:pt x="0" y="269383"/>
                  </a:lnTo>
                  <a:close/>
                </a:path>
              </a:pathLst>
            </a:custGeom>
            <a:ln w="1193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607925" y="2755092"/>
              <a:ext cx="150495" cy="269875"/>
            </a:xfrm>
            <a:custGeom>
              <a:avLst/>
              <a:gdLst/>
              <a:ahLst/>
              <a:cxnLst/>
              <a:rect l="l" t="t" r="r" b="b"/>
              <a:pathLst>
                <a:path w="150495" h="269875">
                  <a:moveTo>
                    <a:pt x="150455" y="0"/>
                  </a:moveTo>
                  <a:lnTo>
                    <a:pt x="0" y="0"/>
                  </a:lnTo>
                  <a:lnTo>
                    <a:pt x="0" y="269383"/>
                  </a:lnTo>
                  <a:lnTo>
                    <a:pt x="150455" y="269383"/>
                  </a:lnTo>
                  <a:lnTo>
                    <a:pt x="15045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901696" y="2755092"/>
              <a:ext cx="2856865" cy="723265"/>
            </a:xfrm>
            <a:custGeom>
              <a:avLst/>
              <a:gdLst/>
              <a:ahLst/>
              <a:cxnLst/>
              <a:rect l="l" t="t" r="r" b="b"/>
              <a:pathLst>
                <a:path w="2856865" h="723264">
                  <a:moveTo>
                    <a:pt x="2706229" y="269383"/>
                  </a:moveTo>
                  <a:lnTo>
                    <a:pt x="2856684" y="269383"/>
                  </a:lnTo>
                  <a:lnTo>
                    <a:pt x="2856684" y="0"/>
                  </a:lnTo>
                  <a:lnTo>
                    <a:pt x="2706229" y="0"/>
                  </a:lnTo>
                  <a:lnTo>
                    <a:pt x="2706229" y="269383"/>
                  </a:lnTo>
                  <a:close/>
                </a:path>
                <a:path w="2856865" h="723264">
                  <a:moveTo>
                    <a:pt x="2800235" y="722921"/>
                  </a:moveTo>
                  <a:lnTo>
                    <a:pt x="0" y="722921"/>
                  </a:lnTo>
                </a:path>
              </a:pathLst>
            </a:custGeom>
            <a:ln w="112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3896201" y="3432642"/>
              <a:ext cx="136361" cy="906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799342" y="3479413"/>
            <a:ext cx="977900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55" dirty="0">
                <a:solidFill>
                  <a:schemeClr val="bg1"/>
                </a:solidFill>
                <a:latin typeface="Tahoma"/>
                <a:cs typeface="Tahoma"/>
              </a:rPr>
              <a:t>2 </a:t>
            </a:r>
            <a:r>
              <a:rPr sz="1000" spc="100" dirty="0">
                <a:solidFill>
                  <a:schemeClr val="bg1"/>
                </a:solidFill>
                <a:latin typeface="Tahoma"/>
                <a:cs typeface="Tahoma"/>
              </a:rPr>
              <a:t>:</a:t>
            </a:r>
            <a:r>
              <a:rPr sz="1000" spc="-3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000" spc="120" dirty="0">
                <a:solidFill>
                  <a:schemeClr val="bg1"/>
                </a:solidFill>
                <a:latin typeface="Tahoma"/>
                <a:cs typeface="Tahoma"/>
              </a:rPr>
              <a:t>Validate()</a:t>
            </a:r>
            <a:endParaRPr sz="100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725656" y="3466655"/>
            <a:ext cx="6310630" cy="1333500"/>
            <a:chOff x="3725656" y="3466655"/>
            <a:chExt cx="6310630" cy="1333500"/>
          </a:xfrm>
        </p:grpSpPr>
        <p:sp>
          <p:nvSpPr>
            <p:cNvPr id="27" name="object 27"/>
            <p:cNvSpPr/>
            <p:nvPr/>
          </p:nvSpPr>
          <p:spPr>
            <a:xfrm>
              <a:off x="3732006" y="3473005"/>
              <a:ext cx="151130" cy="269875"/>
            </a:xfrm>
            <a:custGeom>
              <a:avLst/>
              <a:gdLst/>
              <a:ahLst/>
              <a:cxnLst/>
              <a:rect l="l" t="t" r="r" b="b"/>
              <a:pathLst>
                <a:path w="151129" h="269875">
                  <a:moveTo>
                    <a:pt x="0" y="269383"/>
                  </a:moveTo>
                  <a:lnTo>
                    <a:pt x="150887" y="269383"/>
                  </a:lnTo>
                  <a:lnTo>
                    <a:pt x="150887" y="0"/>
                  </a:lnTo>
                  <a:lnTo>
                    <a:pt x="0" y="0"/>
                  </a:lnTo>
                  <a:lnTo>
                    <a:pt x="0" y="269383"/>
                  </a:lnTo>
                  <a:close/>
                </a:path>
              </a:pathLst>
            </a:custGeom>
            <a:ln w="1193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3732006" y="3473005"/>
              <a:ext cx="151130" cy="269875"/>
            </a:xfrm>
            <a:custGeom>
              <a:avLst/>
              <a:gdLst/>
              <a:ahLst/>
              <a:cxnLst/>
              <a:rect l="l" t="t" r="r" b="b"/>
              <a:pathLst>
                <a:path w="151129" h="269875">
                  <a:moveTo>
                    <a:pt x="150887" y="0"/>
                  </a:moveTo>
                  <a:lnTo>
                    <a:pt x="0" y="0"/>
                  </a:lnTo>
                  <a:lnTo>
                    <a:pt x="0" y="269383"/>
                  </a:lnTo>
                  <a:lnTo>
                    <a:pt x="150887" y="269383"/>
                  </a:lnTo>
                  <a:lnTo>
                    <a:pt x="150887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3732006" y="3473005"/>
              <a:ext cx="3347085" cy="603885"/>
            </a:xfrm>
            <a:custGeom>
              <a:avLst/>
              <a:gdLst/>
              <a:ahLst/>
              <a:cxnLst/>
              <a:rect l="l" t="t" r="r" b="b"/>
              <a:pathLst>
                <a:path w="3347084" h="603885">
                  <a:moveTo>
                    <a:pt x="0" y="269383"/>
                  </a:moveTo>
                  <a:lnTo>
                    <a:pt x="150887" y="269383"/>
                  </a:lnTo>
                  <a:lnTo>
                    <a:pt x="150887" y="0"/>
                  </a:lnTo>
                  <a:lnTo>
                    <a:pt x="0" y="0"/>
                  </a:lnTo>
                  <a:lnTo>
                    <a:pt x="0" y="269383"/>
                  </a:lnTo>
                  <a:close/>
                </a:path>
                <a:path w="3347084" h="603885">
                  <a:moveTo>
                    <a:pt x="2969925" y="403770"/>
                  </a:moveTo>
                  <a:lnTo>
                    <a:pt x="3346481" y="403770"/>
                  </a:lnTo>
                  <a:lnTo>
                    <a:pt x="3346481" y="603435"/>
                  </a:lnTo>
                  <a:lnTo>
                    <a:pt x="3045272" y="603435"/>
                  </a:lnTo>
                </a:path>
              </a:pathLst>
            </a:custGeom>
            <a:ln w="112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771782" y="4030784"/>
              <a:ext cx="136807" cy="910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6607926" y="4071487"/>
              <a:ext cx="150495" cy="269240"/>
            </a:xfrm>
            <a:custGeom>
              <a:avLst/>
              <a:gdLst/>
              <a:ahLst/>
              <a:cxnLst/>
              <a:rect l="l" t="t" r="r" b="b"/>
              <a:pathLst>
                <a:path w="150495" h="269239">
                  <a:moveTo>
                    <a:pt x="0" y="269043"/>
                  </a:moveTo>
                  <a:lnTo>
                    <a:pt x="150455" y="269043"/>
                  </a:lnTo>
                  <a:lnTo>
                    <a:pt x="150455" y="0"/>
                  </a:lnTo>
                  <a:lnTo>
                    <a:pt x="0" y="0"/>
                  </a:lnTo>
                  <a:lnTo>
                    <a:pt x="0" y="269043"/>
                  </a:lnTo>
                  <a:close/>
                </a:path>
              </a:pathLst>
            </a:custGeom>
            <a:ln w="11936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6607926" y="4071487"/>
              <a:ext cx="150495" cy="269240"/>
            </a:xfrm>
            <a:custGeom>
              <a:avLst/>
              <a:gdLst/>
              <a:ahLst/>
              <a:cxnLst/>
              <a:rect l="l" t="t" r="r" b="b"/>
              <a:pathLst>
                <a:path w="150495" h="269239">
                  <a:moveTo>
                    <a:pt x="150455" y="0"/>
                  </a:moveTo>
                  <a:lnTo>
                    <a:pt x="0" y="0"/>
                  </a:lnTo>
                  <a:lnTo>
                    <a:pt x="0" y="269043"/>
                  </a:lnTo>
                  <a:lnTo>
                    <a:pt x="150455" y="269043"/>
                  </a:lnTo>
                  <a:lnTo>
                    <a:pt x="15045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6607926" y="4071487"/>
              <a:ext cx="3422650" cy="683260"/>
            </a:xfrm>
            <a:custGeom>
              <a:avLst/>
              <a:gdLst/>
              <a:ahLst/>
              <a:cxnLst/>
              <a:rect l="l" t="t" r="r" b="b"/>
              <a:pathLst>
                <a:path w="3422650" h="683260">
                  <a:moveTo>
                    <a:pt x="0" y="269043"/>
                  </a:moveTo>
                  <a:lnTo>
                    <a:pt x="150455" y="269043"/>
                  </a:lnTo>
                  <a:lnTo>
                    <a:pt x="150455" y="0"/>
                  </a:lnTo>
                  <a:lnTo>
                    <a:pt x="0" y="0"/>
                  </a:lnTo>
                  <a:lnTo>
                    <a:pt x="0" y="269043"/>
                  </a:lnTo>
                  <a:close/>
                </a:path>
                <a:path w="3422650" h="683260">
                  <a:moveTo>
                    <a:pt x="94005" y="682705"/>
                  </a:moveTo>
                  <a:lnTo>
                    <a:pt x="3422236" y="682705"/>
                  </a:lnTo>
                </a:path>
              </a:pathLst>
            </a:custGeom>
            <a:ln w="112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9898851" y="4708820"/>
              <a:ext cx="136807" cy="910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620282" y="4117715"/>
            <a:ext cx="3471545" cy="621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5"/>
              </a:spcBef>
            </a:pPr>
            <a:r>
              <a:rPr sz="1000" spc="155" dirty="0">
                <a:solidFill>
                  <a:schemeClr val="bg1"/>
                </a:solidFill>
                <a:latin typeface="Tahoma"/>
                <a:cs typeface="Tahoma"/>
              </a:rPr>
              <a:t>3 </a:t>
            </a:r>
            <a:r>
              <a:rPr sz="1000" spc="100" dirty="0">
                <a:solidFill>
                  <a:schemeClr val="bg1"/>
                </a:solidFill>
                <a:latin typeface="Tahoma"/>
                <a:cs typeface="Tahoma"/>
              </a:rPr>
              <a:t>: </a:t>
            </a:r>
            <a:r>
              <a:rPr sz="1000" spc="95" dirty="0">
                <a:solidFill>
                  <a:schemeClr val="bg1"/>
                </a:solidFill>
                <a:latin typeface="Tahoma"/>
                <a:cs typeface="Tahoma"/>
              </a:rPr>
              <a:t>Invalid</a:t>
            </a:r>
            <a:r>
              <a:rPr sz="1000" spc="-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000" spc="145" dirty="0">
                <a:solidFill>
                  <a:schemeClr val="bg1"/>
                </a:solidFill>
                <a:latin typeface="Tahoma"/>
                <a:cs typeface="Tahoma"/>
              </a:rPr>
              <a:t>Username()</a:t>
            </a:r>
            <a:endParaRPr sz="1000">
              <a:solidFill>
                <a:schemeClr val="bg1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solidFill>
                <a:schemeClr val="bg1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000" spc="155" dirty="0">
                <a:solidFill>
                  <a:schemeClr val="bg1"/>
                </a:solidFill>
                <a:latin typeface="Tahoma"/>
                <a:cs typeface="Tahoma"/>
              </a:rPr>
              <a:t>4</a:t>
            </a:r>
            <a:r>
              <a:rPr sz="1000" spc="7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000" spc="100" dirty="0">
                <a:solidFill>
                  <a:schemeClr val="bg1"/>
                </a:solidFill>
                <a:latin typeface="Tahoma"/>
                <a:cs typeface="Tahoma"/>
              </a:rPr>
              <a:t>:</a:t>
            </a:r>
            <a:r>
              <a:rPr sz="1000" spc="12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000" spc="114" dirty="0">
                <a:solidFill>
                  <a:schemeClr val="bg1"/>
                </a:solidFill>
                <a:latin typeface="Tahoma"/>
                <a:cs typeface="Tahoma"/>
              </a:rPr>
              <a:t>Display</a:t>
            </a:r>
            <a:r>
              <a:rPr sz="1000" spc="3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000" spc="140" dirty="0">
                <a:solidFill>
                  <a:schemeClr val="bg1"/>
                </a:solidFill>
                <a:latin typeface="Tahoma"/>
                <a:cs typeface="Tahoma"/>
              </a:rPr>
              <a:t>reserved</a:t>
            </a:r>
            <a:r>
              <a:rPr sz="1000" spc="6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000" spc="155" dirty="0">
                <a:solidFill>
                  <a:schemeClr val="bg1"/>
                </a:solidFill>
                <a:latin typeface="Tahoma"/>
                <a:cs typeface="Tahoma"/>
              </a:rPr>
              <a:t>rooms</a:t>
            </a:r>
            <a:r>
              <a:rPr sz="1000" spc="10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000" spc="105" dirty="0">
                <a:solidFill>
                  <a:schemeClr val="bg1"/>
                </a:solidFill>
                <a:latin typeface="Tahoma"/>
                <a:cs typeface="Tahoma"/>
              </a:rPr>
              <a:t>for</a:t>
            </a:r>
            <a:r>
              <a:rPr sz="1000" spc="110" dirty="0">
                <a:solidFill>
                  <a:schemeClr val="bg1"/>
                </a:solidFill>
                <a:latin typeface="Tahoma"/>
                <a:cs typeface="Tahoma"/>
              </a:rPr>
              <a:t> the</a:t>
            </a:r>
            <a:r>
              <a:rPr sz="1000" spc="9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000" spc="125" dirty="0">
                <a:solidFill>
                  <a:schemeClr val="bg1"/>
                </a:solidFill>
                <a:latin typeface="Tahoma"/>
                <a:cs typeface="Tahoma"/>
              </a:rPr>
              <a:t>current</a:t>
            </a:r>
            <a:r>
              <a:rPr sz="1000" spc="4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000" spc="120" dirty="0">
                <a:solidFill>
                  <a:schemeClr val="bg1"/>
                </a:solidFill>
                <a:latin typeface="Tahoma"/>
                <a:cs typeface="Tahoma"/>
              </a:rPr>
              <a:t>day()</a:t>
            </a:r>
            <a:endParaRPr sz="100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696851" y="4742833"/>
            <a:ext cx="3484245" cy="615950"/>
            <a:chOff x="6696851" y="4742833"/>
            <a:chExt cx="3484245" cy="615950"/>
          </a:xfrm>
        </p:grpSpPr>
        <p:sp>
          <p:nvSpPr>
            <p:cNvPr id="37" name="object 37"/>
            <p:cNvSpPr/>
            <p:nvPr/>
          </p:nvSpPr>
          <p:spPr>
            <a:xfrm>
              <a:off x="10023943" y="4749183"/>
              <a:ext cx="150495" cy="269875"/>
            </a:xfrm>
            <a:custGeom>
              <a:avLst/>
              <a:gdLst/>
              <a:ahLst/>
              <a:cxnLst/>
              <a:rect l="l" t="t" r="r" b="b"/>
              <a:pathLst>
                <a:path w="150495" h="269875">
                  <a:moveTo>
                    <a:pt x="0" y="269383"/>
                  </a:moveTo>
                  <a:lnTo>
                    <a:pt x="150455" y="269383"/>
                  </a:lnTo>
                  <a:lnTo>
                    <a:pt x="150455" y="0"/>
                  </a:lnTo>
                  <a:lnTo>
                    <a:pt x="0" y="0"/>
                  </a:lnTo>
                  <a:lnTo>
                    <a:pt x="0" y="269383"/>
                  </a:lnTo>
                  <a:close/>
                </a:path>
              </a:pathLst>
            </a:custGeom>
            <a:ln w="1193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0023943" y="4749183"/>
              <a:ext cx="150495" cy="269875"/>
            </a:xfrm>
            <a:custGeom>
              <a:avLst/>
              <a:gdLst/>
              <a:ahLst/>
              <a:cxnLst/>
              <a:rect l="l" t="t" r="r" b="b"/>
              <a:pathLst>
                <a:path w="150495" h="269875">
                  <a:moveTo>
                    <a:pt x="150455" y="0"/>
                  </a:moveTo>
                  <a:lnTo>
                    <a:pt x="0" y="0"/>
                  </a:lnTo>
                  <a:lnTo>
                    <a:pt x="0" y="269383"/>
                  </a:lnTo>
                  <a:lnTo>
                    <a:pt x="150455" y="269383"/>
                  </a:lnTo>
                  <a:lnTo>
                    <a:pt x="15045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6701931" y="4749183"/>
              <a:ext cx="3472815" cy="563880"/>
            </a:xfrm>
            <a:custGeom>
              <a:avLst/>
              <a:gdLst/>
              <a:ahLst/>
              <a:cxnLst/>
              <a:rect l="l" t="t" r="r" b="b"/>
              <a:pathLst>
                <a:path w="3472815" h="563879">
                  <a:moveTo>
                    <a:pt x="3322011" y="269383"/>
                  </a:moveTo>
                  <a:lnTo>
                    <a:pt x="3472466" y="269383"/>
                  </a:lnTo>
                  <a:lnTo>
                    <a:pt x="3472466" y="0"/>
                  </a:lnTo>
                  <a:lnTo>
                    <a:pt x="3322011" y="0"/>
                  </a:lnTo>
                  <a:lnTo>
                    <a:pt x="3322011" y="269383"/>
                  </a:lnTo>
                  <a:close/>
                </a:path>
                <a:path w="3472815" h="563879">
                  <a:moveTo>
                    <a:pt x="0" y="563332"/>
                  </a:moveTo>
                  <a:lnTo>
                    <a:pt x="3328231" y="563332"/>
                  </a:lnTo>
                </a:path>
              </a:pathLst>
            </a:custGeom>
            <a:ln w="112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9898852" y="5267214"/>
              <a:ext cx="136806" cy="909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582786" y="5114576"/>
            <a:ext cx="3547110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55" dirty="0">
                <a:solidFill>
                  <a:schemeClr val="bg1"/>
                </a:solidFill>
                <a:latin typeface="Tahoma"/>
                <a:cs typeface="Tahoma"/>
              </a:rPr>
              <a:t>5</a:t>
            </a:r>
            <a:r>
              <a:rPr sz="1000" spc="7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000" spc="100" dirty="0">
                <a:solidFill>
                  <a:schemeClr val="bg1"/>
                </a:solidFill>
                <a:latin typeface="Tahoma"/>
                <a:cs typeface="Tahoma"/>
              </a:rPr>
              <a:t>:</a:t>
            </a:r>
            <a:r>
              <a:rPr sz="1000" spc="12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000" spc="114" dirty="0">
                <a:solidFill>
                  <a:schemeClr val="bg1"/>
                </a:solidFill>
                <a:latin typeface="Tahoma"/>
                <a:cs typeface="Tahoma"/>
              </a:rPr>
              <a:t>Display</a:t>
            </a:r>
            <a:r>
              <a:rPr sz="1000" spc="3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000" spc="155" dirty="0">
                <a:solidFill>
                  <a:schemeClr val="bg1"/>
                </a:solidFill>
                <a:latin typeface="Tahoma"/>
                <a:cs typeface="Tahoma"/>
              </a:rPr>
              <a:t>rooms</a:t>
            </a:r>
            <a:r>
              <a:rPr sz="1000" spc="9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000" spc="140" dirty="0">
                <a:solidFill>
                  <a:schemeClr val="bg1"/>
                </a:solidFill>
                <a:latin typeface="Tahoma"/>
                <a:cs typeface="Tahoma"/>
              </a:rPr>
              <a:t>reserved</a:t>
            </a:r>
            <a:r>
              <a:rPr sz="1000" spc="6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000" spc="105" dirty="0">
                <a:solidFill>
                  <a:schemeClr val="bg1"/>
                </a:solidFill>
                <a:latin typeface="Tahoma"/>
                <a:cs typeface="Tahoma"/>
              </a:rPr>
              <a:t>for</a:t>
            </a:r>
            <a:r>
              <a:rPr sz="1000" spc="114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000" spc="110" dirty="0">
                <a:solidFill>
                  <a:schemeClr val="bg1"/>
                </a:solidFill>
                <a:latin typeface="Tahoma"/>
                <a:cs typeface="Tahoma"/>
              </a:rPr>
              <a:t>the</a:t>
            </a:r>
            <a:r>
              <a:rPr sz="1000" spc="9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000" spc="145" dirty="0">
                <a:solidFill>
                  <a:schemeClr val="bg1"/>
                </a:solidFill>
                <a:latin typeface="Tahoma"/>
                <a:cs typeface="Tahoma"/>
              </a:rPr>
              <a:t>coming</a:t>
            </a:r>
            <a:r>
              <a:rPr sz="1000" spc="6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000" spc="120" dirty="0">
                <a:solidFill>
                  <a:schemeClr val="bg1"/>
                </a:solidFill>
                <a:latin typeface="Tahoma"/>
                <a:cs typeface="Tahoma"/>
              </a:rPr>
              <a:t>days()</a:t>
            </a:r>
            <a:endParaRPr sz="100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896201" y="5301184"/>
            <a:ext cx="6284595" cy="655320"/>
            <a:chOff x="3896201" y="5301184"/>
            <a:chExt cx="6284595" cy="655320"/>
          </a:xfrm>
        </p:grpSpPr>
        <p:sp>
          <p:nvSpPr>
            <p:cNvPr id="43" name="object 43"/>
            <p:cNvSpPr/>
            <p:nvPr/>
          </p:nvSpPr>
          <p:spPr>
            <a:xfrm>
              <a:off x="10023943" y="5307534"/>
              <a:ext cx="150495" cy="269875"/>
            </a:xfrm>
            <a:custGeom>
              <a:avLst/>
              <a:gdLst/>
              <a:ahLst/>
              <a:cxnLst/>
              <a:rect l="l" t="t" r="r" b="b"/>
              <a:pathLst>
                <a:path w="150495" h="269875">
                  <a:moveTo>
                    <a:pt x="0" y="269383"/>
                  </a:moveTo>
                  <a:lnTo>
                    <a:pt x="150455" y="269383"/>
                  </a:lnTo>
                  <a:lnTo>
                    <a:pt x="150455" y="0"/>
                  </a:lnTo>
                  <a:lnTo>
                    <a:pt x="0" y="0"/>
                  </a:lnTo>
                  <a:lnTo>
                    <a:pt x="0" y="269383"/>
                  </a:lnTo>
                  <a:close/>
                </a:path>
              </a:pathLst>
            </a:custGeom>
            <a:ln w="1193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0023943" y="5307534"/>
              <a:ext cx="150495" cy="269875"/>
            </a:xfrm>
            <a:custGeom>
              <a:avLst/>
              <a:gdLst/>
              <a:ahLst/>
              <a:cxnLst/>
              <a:rect l="l" t="t" r="r" b="b"/>
              <a:pathLst>
                <a:path w="150495" h="269875">
                  <a:moveTo>
                    <a:pt x="150455" y="0"/>
                  </a:moveTo>
                  <a:lnTo>
                    <a:pt x="0" y="0"/>
                  </a:lnTo>
                  <a:lnTo>
                    <a:pt x="0" y="269383"/>
                  </a:lnTo>
                  <a:lnTo>
                    <a:pt x="150455" y="269383"/>
                  </a:lnTo>
                  <a:lnTo>
                    <a:pt x="15045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3901696" y="5307534"/>
              <a:ext cx="6273165" cy="603885"/>
            </a:xfrm>
            <a:custGeom>
              <a:avLst/>
              <a:gdLst/>
              <a:ahLst/>
              <a:cxnLst/>
              <a:rect l="l" t="t" r="r" b="b"/>
              <a:pathLst>
                <a:path w="6273165" h="603885">
                  <a:moveTo>
                    <a:pt x="6122246" y="269383"/>
                  </a:moveTo>
                  <a:lnTo>
                    <a:pt x="6272702" y="269383"/>
                  </a:lnTo>
                  <a:lnTo>
                    <a:pt x="6272702" y="0"/>
                  </a:lnTo>
                  <a:lnTo>
                    <a:pt x="6122246" y="0"/>
                  </a:lnTo>
                  <a:lnTo>
                    <a:pt x="6122246" y="269383"/>
                  </a:lnTo>
                  <a:close/>
                </a:path>
                <a:path w="6273165" h="603885">
                  <a:moveTo>
                    <a:pt x="6216252" y="603449"/>
                  </a:moveTo>
                  <a:lnTo>
                    <a:pt x="0" y="603449"/>
                  </a:lnTo>
                </a:path>
              </a:pathLst>
            </a:custGeom>
            <a:ln w="112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3896201" y="5865683"/>
              <a:ext cx="136361" cy="906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632899" y="5932450"/>
            <a:ext cx="742950" cy="14619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30" dirty="0">
                <a:solidFill>
                  <a:schemeClr val="bg1"/>
                </a:solidFill>
                <a:latin typeface="Tahoma"/>
                <a:cs typeface="Tahoma"/>
              </a:rPr>
              <a:t>6 </a:t>
            </a:r>
            <a:r>
              <a:rPr sz="850" spc="80" dirty="0">
                <a:solidFill>
                  <a:schemeClr val="bg1"/>
                </a:solidFill>
                <a:latin typeface="Tahoma"/>
                <a:cs typeface="Tahoma"/>
              </a:rPr>
              <a:t>:</a:t>
            </a:r>
            <a:r>
              <a:rPr sz="850" spc="-12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850" spc="100" dirty="0">
                <a:solidFill>
                  <a:schemeClr val="bg1"/>
                </a:solidFill>
                <a:latin typeface="Tahoma"/>
                <a:cs typeface="Tahoma"/>
              </a:rPr>
              <a:t>Logout()</a:t>
            </a:r>
            <a:endParaRPr sz="85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725948" y="5899960"/>
            <a:ext cx="163195" cy="281305"/>
            <a:chOff x="3725948" y="5899960"/>
            <a:chExt cx="163195" cy="281305"/>
          </a:xfrm>
        </p:grpSpPr>
        <p:sp>
          <p:nvSpPr>
            <p:cNvPr id="49" name="object 49"/>
            <p:cNvSpPr/>
            <p:nvPr/>
          </p:nvSpPr>
          <p:spPr>
            <a:xfrm>
              <a:off x="3732006" y="5906018"/>
              <a:ext cx="151130" cy="269240"/>
            </a:xfrm>
            <a:custGeom>
              <a:avLst/>
              <a:gdLst/>
              <a:ahLst/>
              <a:cxnLst/>
              <a:rect l="l" t="t" r="r" b="b"/>
              <a:pathLst>
                <a:path w="151129" h="269239">
                  <a:moveTo>
                    <a:pt x="0" y="269043"/>
                  </a:moveTo>
                  <a:lnTo>
                    <a:pt x="150887" y="269043"/>
                  </a:lnTo>
                  <a:lnTo>
                    <a:pt x="150887" y="0"/>
                  </a:lnTo>
                  <a:lnTo>
                    <a:pt x="0" y="0"/>
                  </a:lnTo>
                  <a:lnTo>
                    <a:pt x="0" y="269043"/>
                  </a:lnTo>
                  <a:close/>
                </a:path>
              </a:pathLst>
            </a:custGeom>
            <a:ln w="1193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3732006" y="5906018"/>
              <a:ext cx="151130" cy="269240"/>
            </a:xfrm>
            <a:custGeom>
              <a:avLst/>
              <a:gdLst/>
              <a:ahLst/>
              <a:cxnLst/>
              <a:rect l="l" t="t" r="r" b="b"/>
              <a:pathLst>
                <a:path w="151129" h="269239">
                  <a:moveTo>
                    <a:pt x="150887" y="0"/>
                  </a:moveTo>
                  <a:lnTo>
                    <a:pt x="0" y="0"/>
                  </a:lnTo>
                  <a:lnTo>
                    <a:pt x="0" y="269043"/>
                  </a:lnTo>
                  <a:lnTo>
                    <a:pt x="150887" y="269043"/>
                  </a:lnTo>
                  <a:lnTo>
                    <a:pt x="150887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3732006" y="5906018"/>
              <a:ext cx="151130" cy="269240"/>
            </a:xfrm>
            <a:custGeom>
              <a:avLst/>
              <a:gdLst/>
              <a:ahLst/>
              <a:cxnLst/>
              <a:rect l="l" t="t" r="r" b="b"/>
              <a:pathLst>
                <a:path w="151129" h="269239">
                  <a:moveTo>
                    <a:pt x="0" y="269043"/>
                  </a:moveTo>
                  <a:lnTo>
                    <a:pt x="150887" y="269043"/>
                  </a:lnTo>
                  <a:lnTo>
                    <a:pt x="150887" y="0"/>
                  </a:lnTo>
                  <a:lnTo>
                    <a:pt x="0" y="0"/>
                  </a:lnTo>
                  <a:lnTo>
                    <a:pt x="0" y="269043"/>
                  </a:lnTo>
                  <a:close/>
                </a:path>
              </a:pathLst>
            </a:custGeom>
            <a:ln w="1193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1199489" y="997661"/>
            <a:ext cx="50761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chemeClr val="bg1"/>
                </a:solidFill>
                <a:latin typeface="Times New Roman"/>
                <a:cs typeface="Times New Roman"/>
              </a:rPr>
              <a:t>Sequence </a:t>
            </a:r>
            <a:r>
              <a:rPr sz="2400" b="1" dirty="0">
                <a:solidFill>
                  <a:schemeClr val="bg1"/>
                </a:solidFill>
                <a:latin typeface="Times New Roman"/>
                <a:cs typeface="Times New Roman"/>
              </a:rPr>
              <a:t>Diagram for</a:t>
            </a:r>
            <a:r>
              <a:rPr sz="2400" b="1" spc="-229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chemeClr val="bg1"/>
                </a:solidFill>
                <a:latin typeface="Times New Roman"/>
                <a:cs typeface="Times New Roman"/>
              </a:rPr>
              <a:t>Administrator:-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71964" y="1393396"/>
            <a:ext cx="237111" cy="209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21811" y="1790024"/>
            <a:ext cx="1113155" cy="430530"/>
            <a:chOff x="4421811" y="1790024"/>
            <a:chExt cx="1113155" cy="430530"/>
          </a:xfrm>
        </p:grpSpPr>
        <p:sp>
          <p:nvSpPr>
            <p:cNvPr id="4" name="object 4"/>
            <p:cNvSpPr/>
            <p:nvPr/>
          </p:nvSpPr>
          <p:spPr>
            <a:xfrm>
              <a:off x="4427526" y="1795739"/>
              <a:ext cx="1101725" cy="419100"/>
            </a:xfrm>
            <a:custGeom>
              <a:avLst/>
              <a:gdLst/>
              <a:ahLst/>
              <a:cxnLst/>
              <a:rect l="l" t="t" r="r" b="b"/>
              <a:pathLst>
                <a:path w="1101725" h="419100">
                  <a:moveTo>
                    <a:pt x="913590" y="0"/>
                  </a:moveTo>
                  <a:lnTo>
                    <a:pt x="187454" y="0"/>
                  </a:lnTo>
                  <a:lnTo>
                    <a:pt x="145589" y="5825"/>
                  </a:lnTo>
                  <a:lnTo>
                    <a:pt x="106568" y="22266"/>
                  </a:lnTo>
                  <a:lnTo>
                    <a:pt x="71701" y="47768"/>
                  </a:lnTo>
                  <a:lnTo>
                    <a:pt x="42299" y="80775"/>
                  </a:lnTo>
                  <a:lnTo>
                    <a:pt x="19673" y="119732"/>
                  </a:lnTo>
                  <a:lnTo>
                    <a:pt x="5137" y="163085"/>
                  </a:lnTo>
                  <a:lnTo>
                    <a:pt x="0" y="209279"/>
                  </a:lnTo>
                  <a:lnTo>
                    <a:pt x="5137" y="255639"/>
                  </a:lnTo>
                  <a:lnTo>
                    <a:pt x="19673" y="299095"/>
                  </a:lnTo>
                  <a:lnTo>
                    <a:pt x="42299" y="338105"/>
                  </a:lnTo>
                  <a:lnTo>
                    <a:pt x="71701" y="371129"/>
                  </a:lnTo>
                  <a:lnTo>
                    <a:pt x="106568" y="396626"/>
                  </a:lnTo>
                  <a:lnTo>
                    <a:pt x="145589" y="413054"/>
                  </a:lnTo>
                  <a:lnTo>
                    <a:pt x="187454" y="418873"/>
                  </a:lnTo>
                  <a:lnTo>
                    <a:pt x="913590" y="418873"/>
                  </a:lnTo>
                  <a:lnTo>
                    <a:pt x="955553" y="413054"/>
                  </a:lnTo>
                  <a:lnTo>
                    <a:pt x="994648" y="396626"/>
                  </a:lnTo>
                  <a:lnTo>
                    <a:pt x="1029566" y="371129"/>
                  </a:lnTo>
                  <a:lnTo>
                    <a:pt x="1059000" y="338105"/>
                  </a:lnTo>
                  <a:lnTo>
                    <a:pt x="1081644" y="299095"/>
                  </a:lnTo>
                  <a:lnTo>
                    <a:pt x="1096188" y="255639"/>
                  </a:lnTo>
                  <a:lnTo>
                    <a:pt x="1101327" y="209279"/>
                  </a:lnTo>
                  <a:lnTo>
                    <a:pt x="1096188" y="163085"/>
                  </a:lnTo>
                  <a:lnTo>
                    <a:pt x="1081644" y="119732"/>
                  </a:lnTo>
                  <a:lnTo>
                    <a:pt x="1059000" y="80775"/>
                  </a:lnTo>
                  <a:lnTo>
                    <a:pt x="1029566" y="47768"/>
                  </a:lnTo>
                  <a:lnTo>
                    <a:pt x="994648" y="22266"/>
                  </a:lnTo>
                  <a:lnTo>
                    <a:pt x="955553" y="5825"/>
                  </a:lnTo>
                  <a:lnTo>
                    <a:pt x="913590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427526" y="1795739"/>
              <a:ext cx="1101725" cy="419100"/>
            </a:xfrm>
            <a:custGeom>
              <a:avLst/>
              <a:gdLst/>
              <a:ahLst/>
              <a:cxnLst/>
              <a:rect l="l" t="t" r="r" b="b"/>
              <a:pathLst>
                <a:path w="1101725" h="419100">
                  <a:moveTo>
                    <a:pt x="0" y="209279"/>
                  </a:moveTo>
                  <a:lnTo>
                    <a:pt x="5137" y="255639"/>
                  </a:lnTo>
                  <a:lnTo>
                    <a:pt x="19673" y="299095"/>
                  </a:lnTo>
                  <a:lnTo>
                    <a:pt x="42299" y="338105"/>
                  </a:lnTo>
                  <a:lnTo>
                    <a:pt x="71701" y="371129"/>
                  </a:lnTo>
                  <a:lnTo>
                    <a:pt x="106568" y="396626"/>
                  </a:lnTo>
                  <a:lnTo>
                    <a:pt x="145589" y="413054"/>
                  </a:lnTo>
                  <a:lnTo>
                    <a:pt x="187454" y="418873"/>
                  </a:lnTo>
                  <a:lnTo>
                    <a:pt x="913590" y="418873"/>
                  </a:lnTo>
                  <a:lnTo>
                    <a:pt x="955553" y="413054"/>
                  </a:lnTo>
                  <a:lnTo>
                    <a:pt x="994648" y="396626"/>
                  </a:lnTo>
                  <a:lnTo>
                    <a:pt x="1029566" y="371129"/>
                  </a:lnTo>
                  <a:lnTo>
                    <a:pt x="1059000" y="338105"/>
                  </a:lnTo>
                  <a:lnTo>
                    <a:pt x="1081644" y="299095"/>
                  </a:lnTo>
                  <a:lnTo>
                    <a:pt x="1096188" y="255639"/>
                  </a:lnTo>
                  <a:lnTo>
                    <a:pt x="1101327" y="209279"/>
                  </a:lnTo>
                  <a:lnTo>
                    <a:pt x="1096188" y="163085"/>
                  </a:lnTo>
                  <a:lnTo>
                    <a:pt x="1081644" y="119732"/>
                  </a:lnTo>
                  <a:lnTo>
                    <a:pt x="1059000" y="80775"/>
                  </a:lnTo>
                  <a:lnTo>
                    <a:pt x="1029566" y="47768"/>
                  </a:lnTo>
                  <a:lnTo>
                    <a:pt x="994648" y="22266"/>
                  </a:lnTo>
                  <a:lnTo>
                    <a:pt x="955553" y="5825"/>
                  </a:lnTo>
                  <a:lnTo>
                    <a:pt x="913590" y="0"/>
                  </a:lnTo>
                  <a:lnTo>
                    <a:pt x="187454" y="0"/>
                  </a:lnTo>
                  <a:lnTo>
                    <a:pt x="145589" y="5825"/>
                  </a:lnTo>
                  <a:lnTo>
                    <a:pt x="106568" y="22266"/>
                  </a:lnTo>
                  <a:lnTo>
                    <a:pt x="71701" y="47768"/>
                  </a:lnTo>
                  <a:lnTo>
                    <a:pt x="42299" y="80775"/>
                  </a:lnTo>
                  <a:lnTo>
                    <a:pt x="19673" y="119732"/>
                  </a:lnTo>
                  <a:lnTo>
                    <a:pt x="5137" y="163085"/>
                  </a:lnTo>
                  <a:lnTo>
                    <a:pt x="0" y="209279"/>
                  </a:lnTo>
                  <a:close/>
                </a:path>
              </a:pathLst>
            </a:custGeom>
            <a:ln w="1124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90177" y="1826204"/>
            <a:ext cx="403860" cy="186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40" dirty="0">
                <a:solidFill>
                  <a:schemeClr val="bg1"/>
                </a:solidFill>
                <a:latin typeface="Tahoma"/>
                <a:cs typeface="Tahoma"/>
              </a:rPr>
              <a:t>L</a:t>
            </a:r>
            <a:r>
              <a:rPr sz="1100" spc="85" dirty="0">
                <a:solidFill>
                  <a:schemeClr val="bg1"/>
                </a:solidFill>
                <a:latin typeface="Tahoma"/>
                <a:cs typeface="Tahoma"/>
              </a:rPr>
              <a:t>o</a:t>
            </a:r>
            <a:r>
              <a:rPr sz="1100" spc="75" dirty="0">
                <a:solidFill>
                  <a:schemeClr val="bg1"/>
                </a:solidFill>
                <a:latin typeface="Tahoma"/>
                <a:cs typeface="Tahoma"/>
              </a:rPr>
              <a:t>g</a:t>
            </a:r>
            <a:r>
              <a:rPr sz="1100" spc="70" dirty="0">
                <a:solidFill>
                  <a:schemeClr val="bg1"/>
                </a:solidFill>
                <a:latin typeface="Tahoma"/>
                <a:cs typeface="Tahoma"/>
              </a:rPr>
              <a:t>in</a:t>
            </a:r>
            <a:endParaRPr sz="110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20388" y="2539042"/>
            <a:ext cx="3078480" cy="1174115"/>
            <a:chOff x="3520388" y="2539042"/>
            <a:chExt cx="3078480" cy="1174115"/>
          </a:xfrm>
        </p:grpSpPr>
        <p:sp>
          <p:nvSpPr>
            <p:cNvPr id="8" name="object 8"/>
            <p:cNvSpPr/>
            <p:nvPr/>
          </p:nvSpPr>
          <p:spPr>
            <a:xfrm>
              <a:off x="3526103" y="2544757"/>
              <a:ext cx="3067050" cy="419100"/>
            </a:xfrm>
            <a:custGeom>
              <a:avLst/>
              <a:gdLst/>
              <a:ahLst/>
              <a:cxnLst/>
              <a:rect l="l" t="t" r="r" b="b"/>
              <a:pathLst>
                <a:path w="3067050" h="419100">
                  <a:moveTo>
                    <a:pt x="2816397" y="0"/>
                  </a:moveTo>
                  <a:lnTo>
                    <a:pt x="250346" y="0"/>
                  </a:lnTo>
                  <a:lnTo>
                    <a:pt x="200002" y="4485"/>
                  </a:lnTo>
                  <a:lnTo>
                    <a:pt x="153061" y="17246"/>
                  </a:lnTo>
                  <a:lnTo>
                    <a:pt x="110542" y="37242"/>
                  </a:lnTo>
                  <a:lnTo>
                    <a:pt x="73467" y="63430"/>
                  </a:lnTo>
                  <a:lnTo>
                    <a:pt x="42855" y="94770"/>
                  </a:lnTo>
                  <a:lnTo>
                    <a:pt x="19727" y="130219"/>
                  </a:lnTo>
                  <a:lnTo>
                    <a:pt x="5101" y="168736"/>
                  </a:lnTo>
                  <a:lnTo>
                    <a:pt x="0" y="209279"/>
                  </a:lnTo>
                  <a:lnTo>
                    <a:pt x="5101" y="249958"/>
                  </a:lnTo>
                  <a:lnTo>
                    <a:pt x="19727" y="288538"/>
                  </a:lnTo>
                  <a:lnTo>
                    <a:pt x="42855" y="323996"/>
                  </a:lnTo>
                  <a:lnTo>
                    <a:pt x="73467" y="355305"/>
                  </a:lnTo>
                  <a:lnTo>
                    <a:pt x="110542" y="381441"/>
                  </a:lnTo>
                  <a:lnTo>
                    <a:pt x="153061" y="401379"/>
                  </a:lnTo>
                  <a:lnTo>
                    <a:pt x="200002" y="414094"/>
                  </a:lnTo>
                  <a:lnTo>
                    <a:pt x="250346" y="418559"/>
                  </a:lnTo>
                  <a:lnTo>
                    <a:pt x="2816397" y="418559"/>
                  </a:lnTo>
                  <a:lnTo>
                    <a:pt x="2866711" y="414094"/>
                  </a:lnTo>
                  <a:lnTo>
                    <a:pt x="2913631" y="401379"/>
                  </a:lnTo>
                  <a:lnTo>
                    <a:pt x="2956133" y="381441"/>
                  </a:lnTo>
                  <a:lnTo>
                    <a:pt x="2993198" y="355305"/>
                  </a:lnTo>
                  <a:lnTo>
                    <a:pt x="3023803" y="323996"/>
                  </a:lnTo>
                  <a:lnTo>
                    <a:pt x="3046929" y="288538"/>
                  </a:lnTo>
                  <a:lnTo>
                    <a:pt x="3061553" y="249958"/>
                  </a:lnTo>
                  <a:lnTo>
                    <a:pt x="3066654" y="209279"/>
                  </a:lnTo>
                  <a:lnTo>
                    <a:pt x="3061553" y="168736"/>
                  </a:lnTo>
                  <a:lnTo>
                    <a:pt x="3046929" y="130219"/>
                  </a:lnTo>
                  <a:lnTo>
                    <a:pt x="3023803" y="94770"/>
                  </a:lnTo>
                  <a:lnTo>
                    <a:pt x="2993198" y="63430"/>
                  </a:lnTo>
                  <a:lnTo>
                    <a:pt x="2956133" y="37242"/>
                  </a:lnTo>
                  <a:lnTo>
                    <a:pt x="2913631" y="17246"/>
                  </a:lnTo>
                  <a:lnTo>
                    <a:pt x="2866711" y="4485"/>
                  </a:lnTo>
                  <a:lnTo>
                    <a:pt x="2816397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526103" y="2544757"/>
              <a:ext cx="3067050" cy="419100"/>
            </a:xfrm>
            <a:custGeom>
              <a:avLst/>
              <a:gdLst/>
              <a:ahLst/>
              <a:cxnLst/>
              <a:rect l="l" t="t" r="r" b="b"/>
              <a:pathLst>
                <a:path w="3067050" h="419100">
                  <a:moveTo>
                    <a:pt x="0" y="209279"/>
                  </a:moveTo>
                  <a:lnTo>
                    <a:pt x="5101" y="249958"/>
                  </a:lnTo>
                  <a:lnTo>
                    <a:pt x="19727" y="288538"/>
                  </a:lnTo>
                  <a:lnTo>
                    <a:pt x="42855" y="323996"/>
                  </a:lnTo>
                  <a:lnTo>
                    <a:pt x="73467" y="355305"/>
                  </a:lnTo>
                  <a:lnTo>
                    <a:pt x="110542" y="381441"/>
                  </a:lnTo>
                  <a:lnTo>
                    <a:pt x="153061" y="401379"/>
                  </a:lnTo>
                  <a:lnTo>
                    <a:pt x="200002" y="414094"/>
                  </a:lnTo>
                  <a:lnTo>
                    <a:pt x="250346" y="418559"/>
                  </a:lnTo>
                  <a:lnTo>
                    <a:pt x="2816397" y="418559"/>
                  </a:lnTo>
                  <a:lnTo>
                    <a:pt x="2866711" y="414094"/>
                  </a:lnTo>
                  <a:lnTo>
                    <a:pt x="2913631" y="401379"/>
                  </a:lnTo>
                  <a:lnTo>
                    <a:pt x="2956133" y="381441"/>
                  </a:lnTo>
                  <a:lnTo>
                    <a:pt x="2993198" y="355305"/>
                  </a:lnTo>
                  <a:lnTo>
                    <a:pt x="3023803" y="323996"/>
                  </a:lnTo>
                  <a:lnTo>
                    <a:pt x="3046928" y="288538"/>
                  </a:lnTo>
                  <a:lnTo>
                    <a:pt x="3061553" y="249958"/>
                  </a:lnTo>
                  <a:lnTo>
                    <a:pt x="3066654" y="209279"/>
                  </a:lnTo>
                  <a:lnTo>
                    <a:pt x="3061553" y="168736"/>
                  </a:lnTo>
                  <a:lnTo>
                    <a:pt x="3046928" y="130219"/>
                  </a:lnTo>
                  <a:lnTo>
                    <a:pt x="3023803" y="94770"/>
                  </a:lnTo>
                  <a:lnTo>
                    <a:pt x="2993198" y="63430"/>
                  </a:lnTo>
                  <a:lnTo>
                    <a:pt x="2956133" y="37242"/>
                  </a:lnTo>
                  <a:lnTo>
                    <a:pt x="2913631" y="17246"/>
                  </a:lnTo>
                  <a:lnTo>
                    <a:pt x="2866711" y="4485"/>
                  </a:lnTo>
                  <a:lnTo>
                    <a:pt x="2816397" y="0"/>
                  </a:lnTo>
                  <a:lnTo>
                    <a:pt x="250346" y="0"/>
                  </a:lnTo>
                  <a:lnTo>
                    <a:pt x="200002" y="4485"/>
                  </a:lnTo>
                  <a:lnTo>
                    <a:pt x="153061" y="17246"/>
                  </a:lnTo>
                  <a:lnTo>
                    <a:pt x="110542" y="37242"/>
                  </a:lnTo>
                  <a:lnTo>
                    <a:pt x="73467" y="63430"/>
                  </a:lnTo>
                  <a:lnTo>
                    <a:pt x="42855" y="94770"/>
                  </a:lnTo>
                  <a:lnTo>
                    <a:pt x="19727" y="130219"/>
                  </a:lnTo>
                  <a:lnTo>
                    <a:pt x="5101" y="168736"/>
                  </a:lnTo>
                  <a:lnTo>
                    <a:pt x="0" y="209279"/>
                  </a:lnTo>
                  <a:close/>
                </a:path>
              </a:pathLst>
            </a:custGeom>
            <a:ln w="11086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734122" y="3387677"/>
              <a:ext cx="613410" cy="319405"/>
            </a:xfrm>
            <a:custGeom>
              <a:avLst/>
              <a:gdLst/>
              <a:ahLst/>
              <a:cxnLst/>
              <a:rect l="l" t="t" r="r" b="b"/>
              <a:pathLst>
                <a:path w="613410" h="319404">
                  <a:moveTo>
                    <a:pt x="312812" y="0"/>
                  </a:moveTo>
                  <a:lnTo>
                    <a:pt x="0" y="165386"/>
                  </a:lnTo>
                  <a:lnTo>
                    <a:pt x="312812" y="319171"/>
                  </a:lnTo>
                  <a:lnTo>
                    <a:pt x="613192" y="165386"/>
                  </a:lnTo>
                  <a:lnTo>
                    <a:pt x="312812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734122" y="3387677"/>
              <a:ext cx="613410" cy="319405"/>
            </a:xfrm>
            <a:custGeom>
              <a:avLst/>
              <a:gdLst/>
              <a:ahLst/>
              <a:cxnLst/>
              <a:rect l="l" t="t" r="r" b="b"/>
              <a:pathLst>
                <a:path w="613410" h="319404">
                  <a:moveTo>
                    <a:pt x="0" y="165386"/>
                  </a:moveTo>
                  <a:lnTo>
                    <a:pt x="312812" y="0"/>
                  </a:lnTo>
                  <a:lnTo>
                    <a:pt x="613192" y="165386"/>
                  </a:lnTo>
                  <a:lnTo>
                    <a:pt x="312812" y="319171"/>
                  </a:lnTo>
                  <a:lnTo>
                    <a:pt x="0" y="165386"/>
                  </a:lnTo>
                  <a:close/>
                </a:path>
              </a:pathLst>
            </a:custGeom>
            <a:ln w="11366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51284" y="2575223"/>
            <a:ext cx="2826385" cy="186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75" dirty="0">
                <a:solidFill>
                  <a:schemeClr val="bg1"/>
                </a:solidFill>
                <a:latin typeface="Tahoma"/>
                <a:cs typeface="Tahoma"/>
              </a:rPr>
              <a:t>Verification </a:t>
            </a:r>
            <a:r>
              <a:rPr sz="1100" spc="70" dirty="0">
                <a:solidFill>
                  <a:schemeClr val="bg1"/>
                </a:solidFill>
                <a:latin typeface="Tahoma"/>
                <a:cs typeface="Tahoma"/>
              </a:rPr>
              <a:t>of </a:t>
            </a:r>
            <a:r>
              <a:rPr sz="1100" spc="95" dirty="0">
                <a:solidFill>
                  <a:schemeClr val="bg1"/>
                </a:solidFill>
                <a:latin typeface="Tahoma"/>
                <a:cs typeface="Tahoma"/>
              </a:rPr>
              <a:t>username </a:t>
            </a:r>
            <a:r>
              <a:rPr sz="1100" spc="90" dirty="0">
                <a:solidFill>
                  <a:schemeClr val="bg1"/>
                </a:solidFill>
                <a:latin typeface="Tahoma"/>
                <a:cs typeface="Tahoma"/>
              </a:rPr>
              <a:t>and</a:t>
            </a:r>
            <a:r>
              <a:rPr sz="1100" spc="-12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100" spc="100" dirty="0">
                <a:solidFill>
                  <a:schemeClr val="bg1"/>
                </a:solidFill>
                <a:latin typeface="Tahoma"/>
                <a:cs typeface="Tahoma"/>
              </a:rPr>
              <a:t>password</a:t>
            </a:r>
            <a:endParaRPr sz="110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25704" y="3332112"/>
            <a:ext cx="2552700" cy="430530"/>
            <a:chOff x="7225704" y="3332112"/>
            <a:chExt cx="2552700" cy="430530"/>
          </a:xfrm>
        </p:grpSpPr>
        <p:sp>
          <p:nvSpPr>
            <p:cNvPr id="14" name="object 14"/>
            <p:cNvSpPr/>
            <p:nvPr/>
          </p:nvSpPr>
          <p:spPr>
            <a:xfrm>
              <a:off x="7231419" y="3337827"/>
              <a:ext cx="2541270" cy="419100"/>
            </a:xfrm>
            <a:custGeom>
              <a:avLst/>
              <a:gdLst/>
              <a:ahLst/>
              <a:cxnLst/>
              <a:rect l="l" t="t" r="r" b="b"/>
              <a:pathLst>
                <a:path w="2541270" h="419100">
                  <a:moveTo>
                    <a:pt x="2290573" y="0"/>
                  </a:moveTo>
                  <a:lnTo>
                    <a:pt x="250257" y="0"/>
                  </a:lnTo>
                  <a:lnTo>
                    <a:pt x="200044" y="4486"/>
                  </a:lnTo>
                  <a:lnTo>
                    <a:pt x="153173" y="17253"/>
                  </a:lnTo>
                  <a:lnTo>
                    <a:pt x="110676" y="37266"/>
                  </a:lnTo>
                  <a:lnTo>
                    <a:pt x="73589" y="63489"/>
                  </a:lnTo>
                  <a:lnTo>
                    <a:pt x="42944" y="94885"/>
                  </a:lnTo>
                  <a:lnTo>
                    <a:pt x="19775" y="130417"/>
                  </a:lnTo>
                  <a:lnTo>
                    <a:pt x="5116" y="169051"/>
                  </a:lnTo>
                  <a:lnTo>
                    <a:pt x="0" y="209750"/>
                  </a:lnTo>
                  <a:lnTo>
                    <a:pt x="5116" y="250286"/>
                  </a:lnTo>
                  <a:lnTo>
                    <a:pt x="19775" y="288786"/>
                  </a:lnTo>
                  <a:lnTo>
                    <a:pt x="42944" y="324210"/>
                  </a:lnTo>
                  <a:lnTo>
                    <a:pt x="73589" y="355521"/>
                  </a:lnTo>
                  <a:lnTo>
                    <a:pt x="110676" y="381680"/>
                  </a:lnTo>
                  <a:lnTo>
                    <a:pt x="153173" y="401651"/>
                  </a:lnTo>
                  <a:lnTo>
                    <a:pt x="200044" y="414394"/>
                  </a:lnTo>
                  <a:lnTo>
                    <a:pt x="250257" y="418873"/>
                  </a:lnTo>
                  <a:lnTo>
                    <a:pt x="2290573" y="418873"/>
                  </a:lnTo>
                  <a:lnTo>
                    <a:pt x="2340946" y="414394"/>
                  </a:lnTo>
                  <a:lnTo>
                    <a:pt x="2387909" y="401651"/>
                  </a:lnTo>
                  <a:lnTo>
                    <a:pt x="2430443" y="381680"/>
                  </a:lnTo>
                  <a:lnTo>
                    <a:pt x="2467528" y="355521"/>
                  </a:lnTo>
                  <a:lnTo>
                    <a:pt x="2498147" y="324210"/>
                  </a:lnTo>
                  <a:lnTo>
                    <a:pt x="2521279" y="288786"/>
                  </a:lnTo>
                  <a:lnTo>
                    <a:pt x="2535905" y="250286"/>
                  </a:lnTo>
                  <a:lnTo>
                    <a:pt x="2541007" y="209750"/>
                  </a:lnTo>
                  <a:lnTo>
                    <a:pt x="2535905" y="169051"/>
                  </a:lnTo>
                  <a:lnTo>
                    <a:pt x="2521279" y="130417"/>
                  </a:lnTo>
                  <a:lnTo>
                    <a:pt x="2498147" y="94885"/>
                  </a:lnTo>
                  <a:lnTo>
                    <a:pt x="2467528" y="63489"/>
                  </a:lnTo>
                  <a:lnTo>
                    <a:pt x="2430443" y="37266"/>
                  </a:lnTo>
                  <a:lnTo>
                    <a:pt x="2387909" y="17253"/>
                  </a:lnTo>
                  <a:lnTo>
                    <a:pt x="2340946" y="4486"/>
                  </a:lnTo>
                  <a:lnTo>
                    <a:pt x="2290573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231419" y="3337827"/>
              <a:ext cx="2541270" cy="419100"/>
            </a:xfrm>
            <a:custGeom>
              <a:avLst/>
              <a:gdLst/>
              <a:ahLst/>
              <a:cxnLst/>
              <a:rect l="l" t="t" r="r" b="b"/>
              <a:pathLst>
                <a:path w="2541270" h="419100">
                  <a:moveTo>
                    <a:pt x="0" y="209750"/>
                  </a:moveTo>
                  <a:lnTo>
                    <a:pt x="5116" y="250286"/>
                  </a:lnTo>
                  <a:lnTo>
                    <a:pt x="19775" y="288786"/>
                  </a:lnTo>
                  <a:lnTo>
                    <a:pt x="42944" y="324210"/>
                  </a:lnTo>
                  <a:lnTo>
                    <a:pt x="73589" y="355521"/>
                  </a:lnTo>
                  <a:lnTo>
                    <a:pt x="110676" y="381680"/>
                  </a:lnTo>
                  <a:lnTo>
                    <a:pt x="153173" y="401651"/>
                  </a:lnTo>
                  <a:lnTo>
                    <a:pt x="200044" y="414395"/>
                  </a:lnTo>
                  <a:lnTo>
                    <a:pt x="250257" y="418873"/>
                  </a:lnTo>
                  <a:lnTo>
                    <a:pt x="2290573" y="418873"/>
                  </a:lnTo>
                  <a:lnTo>
                    <a:pt x="2340946" y="414395"/>
                  </a:lnTo>
                  <a:lnTo>
                    <a:pt x="2387909" y="401651"/>
                  </a:lnTo>
                  <a:lnTo>
                    <a:pt x="2430443" y="381680"/>
                  </a:lnTo>
                  <a:lnTo>
                    <a:pt x="2467528" y="355521"/>
                  </a:lnTo>
                  <a:lnTo>
                    <a:pt x="2498147" y="324210"/>
                  </a:lnTo>
                  <a:lnTo>
                    <a:pt x="2521279" y="288786"/>
                  </a:lnTo>
                  <a:lnTo>
                    <a:pt x="2535905" y="250286"/>
                  </a:lnTo>
                  <a:lnTo>
                    <a:pt x="2541007" y="209750"/>
                  </a:lnTo>
                  <a:lnTo>
                    <a:pt x="2535905" y="169051"/>
                  </a:lnTo>
                  <a:lnTo>
                    <a:pt x="2521279" y="130417"/>
                  </a:lnTo>
                  <a:lnTo>
                    <a:pt x="2498147" y="94885"/>
                  </a:lnTo>
                  <a:lnTo>
                    <a:pt x="2467528" y="63489"/>
                  </a:lnTo>
                  <a:lnTo>
                    <a:pt x="2430443" y="37266"/>
                  </a:lnTo>
                  <a:lnTo>
                    <a:pt x="2387909" y="17253"/>
                  </a:lnTo>
                  <a:lnTo>
                    <a:pt x="2340946" y="4486"/>
                  </a:lnTo>
                  <a:lnTo>
                    <a:pt x="2290573" y="0"/>
                  </a:lnTo>
                  <a:lnTo>
                    <a:pt x="250257" y="0"/>
                  </a:lnTo>
                  <a:lnTo>
                    <a:pt x="200044" y="4486"/>
                  </a:lnTo>
                  <a:lnTo>
                    <a:pt x="153173" y="17253"/>
                  </a:lnTo>
                  <a:lnTo>
                    <a:pt x="110676" y="37266"/>
                  </a:lnTo>
                  <a:lnTo>
                    <a:pt x="73589" y="63489"/>
                  </a:lnTo>
                  <a:lnTo>
                    <a:pt x="42944" y="94885"/>
                  </a:lnTo>
                  <a:lnTo>
                    <a:pt x="19775" y="130417"/>
                  </a:lnTo>
                  <a:lnTo>
                    <a:pt x="5116" y="169051"/>
                  </a:lnTo>
                  <a:lnTo>
                    <a:pt x="0" y="209750"/>
                  </a:lnTo>
                  <a:close/>
                </a:path>
              </a:pathLst>
            </a:custGeom>
            <a:ln w="11098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356511" y="3368292"/>
            <a:ext cx="2301240" cy="186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50" dirty="0">
                <a:solidFill>
                  <a:schemeClr val="bg1"/>
                </a:solidFill>
                <a:latin typeface="Tahoma"/>
                <a:cs typeface="Tahoma"/>
              </a:rPr>
              <a:t>Invalid </a:t>
            </a:r>
            <a:r>
              <a:rPr sz="1100" spc="95" dirty="0">
                <a:solidFill>
                  <a:schemeClr val="bg1"/>
                </a:solidFill>
                <a:latin typeface="Tahoma"/>
                <a:cs typeface="Tahoma"/>
              </a:rPr>
              <a:t>username </a:t>
            </a:r>
            <a:r>
              <a:rPr sz="1100" spc="90" dirty="0">
                <a:solidFill>
                  <a:schemeClr val="bg1"/>
                </a:solidFill>
                <a:latin typeface="Tahoma"/>
                <a:cs typeface="Tahoma"/>
              </a:rPr>
              <a:t>and</a:t>
            </a:r>
            <a:r>
              <a:rPr sz="1100" spc="-2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100" spc="100" dirty="0">
                <a:solidFill>
                  <a:schemeClr val="bg1"/>
                </a:solidFill>
                <a:latin typeface="Tahoma"/>
                <a:cs typeface="Tahoma"/>
              </a:rPr>
              <a:t>password</a:t>
            </a:r>
            <a:endParaRPr sz="110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84525" y="1614049"/>
            <a:ext cx="2353310" cy="1983105"/>
          </a:xfrm>
          <a:custGeom>
            <a:avLst/>
            <a:gdLst/>
            <a:ahLst/>
            <a:cxnLst/>
            <a:rect l="l" t="t" r="r" b="b"/>
            <a:pathLst>
              <a:path w="2353309" h="1983104">
                <a:moveTo>
                  <a:pt x="37547" y="0"/>
                </a:moveTo>
                <a:lnTo>
                  <a:pt x="62520" y="187176"/>
                </a:lnTo>
              </a:path>
              <a:path w="2353309" h="1983104">
                <a:moveTo>
                  <a:pt x="0" y="88258"/>
                </a:moveTo>
                <a:lnTo>
                  <a:pt x="62520" y="187176"/>
                </a:lnTo>
                <a:lnTo>
                  <a:pt x="87492" y="77284"/>
                </a:lnTo>
              </a:path>
              <a:path w="2353309" h="1983104">
                <a:moveTo>
                  <a:pt x="124863" y="617023"/>
                </a:moveTo>
                <a:lnTo>
                  <a:pt x="162410" y="936351"/>
                </a:lnTo>
              </a:path>
              <a:path w="2353309" h="1983104">
                <a:moveTo>
                  <a:pt x="99890" y="837276"/>
                </a:moveTo>
                <a:lnTo>
                  <a:pt x="162410" y="936351"/>
                </a:lnTo>
                <a:lnTo>
                  <a:pt x="199958" y="826303"/>
                </a:lnTo>
              </a:path>
              <a:path w="2353309" h="1983104">
                <a:moveTo>
                  <a:pt x="174985" y="1366198"/>
                </a:moveTo>
                <a:lnTo>
                  <a:pt x="162410" y="1773628"/>
                </a:lnTo>
              </a:path>
              <a:path w="2353309" h="1983104">
                <a:moveTo>
                  <a:pt x="124863" y="1663423"/>
                </a:moveTo>
                <a:lnTo>
                  <a:pt x="162410" y="1773628"/>
                </a:lnTo>
                <a:lnTo>
                  <a:pt x="212355" y="1663423"/>
                </a:lnTo>
              </a:path>
              <a:path w="2353309" h="1983104">
                <a:moveTo>
                  <a:pt x="462790" y="1928040"/>
                </a:moveTo>
                <a:lnTo>
                  <a:pt x="2353093" y="1939014"/>
                </a:lnTo>
              </a:path>
              <a:path w="2353309" h="1983104">
                <a:moveTo>
                  <a:pt x="2228230" y="1982908"/>
                </a:moveTo>
                <a:lnTo>
                  <a:pt x="2353093" y="1939014"/>
                </a:lnTo>
                <a:lnTo>
                  <a:pt x="2228230" y="1894650"/>
                </a:lnTo>
              </a:path>
            </a:pathLst>
          </a:custGeom>
          <a:ln w="1177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79787" y="3280347"/>
            <a:ext cx="198120" cy="186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70" dirty="0">
                <a:solidFill>
                  <a:schemeClr val="bg1"/>
                </a:solidFill>
                <a:latin typeface="Tahoma"/>
                <a:cs typeface="Tahoma"/>
              </a:rPr>
              <a:t>no</a:t>
            </a:r>
            <a:endParaRPr sz="110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70025" y="1971552"/>
            <a:ext cx="5250180" cy="3773804"/>
            <a:chOff x="3270025" y="1971552"/>
            <a:chExt cx="5250180" cy="3773804"/>
          </a:xfrm>
        </p:grpSpPr>
        <p:sp>
          <p:nvSpPr>
            <p:cNvPr id="20" name="object 20"/>
            <p:cNvSpPr/>
            <p:nvPr/>
          </p:nvSpPr>
          <p:spPr>
            <a:xfrm>
              <a:off x="5547628" y="1977585"/>
              <a:ext cx="2967355" cy="1365885"/>
            </a:xfrm>
            <a:custGeom>
              <a:avLst/>
              <a:gdLst/>
              <a:ahLst/>
              <a:cxnLst/>
              <a:rect l="l" t="t" r="r" b="b"/>
              <a:pathLst>
                <a:path w="2967354" h="1365885">
                  <a:moveTo>
                    <a:pt x="2966781" y="1365728"/>
                  </a:moveTo>
                  <a:lnTo>
                    <a:pt x="2941809" y="88258"/>
                  </a:lnTo>
                  <a:lnTo>
                    <a:pt x="0" y="43893"/>
                  </a:lnTo>
                </a:path>
                <a:path w="2967354" h="1365885">
                  <a:moveTo>
                    <a:pt x="125394" y="0"/>
                  </a:moveTo>
                  <a:lnTo>
                    <a:pt x="0" y="43893"/>
                  </a:lnTo>
                  <a:lnTo>
                    <a:pt x="125394" y="88258"/>
                  </a:lnTo>
                </a:path>
              </a:pathLst>
            </a:custGeom>
            <a:ln w="11778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275740" y="4351620"/>
              <a:ext cx="3405504" cy="418465"/>
            </a:xfrm>
            <a:custGeom>
              <a:avLst/>
              <a:gdLst/>
              <a:ahLst/>
              <a:cxnLst/>
              <a:rect l="l" t="t" r="r" b="b"/>
              <a:pathLst>
                <a:path w="3405504" h="418464">
                  <a:moveTo>
                    <a:pt x="3154607" y="0"/>
                  </a:moveTo>
                  <a:lnTo>
                    <a:pt x="250363" y="0"/>
                  </a:lnTo>
                  <a:lnTo>
                    <a:pt x="200013" y="4465"/>
                  </a:lnTo>
                  <a:lnTo>
                    <a:pt x="153068" y="17177"/>
                  </a:lnTo>
                  <a:lnTo>
                    <a:pt x="110547" y="37109"/>
                  </a:lnTo>
                  <a:lnTo>
                    <a:pt x="73469" y="63234"/>
                  </a:lnTo>
                  <a:lnTo>
                    <a:pt x="42856" y="94525"/>
                  </a:lnTo>
                  <a:lnTo>
                    <a:pt x="19727" y="129954"/>
                  </a:lnTo>
                  <a:lnTo>
                    <a:pt x="5101" y="168496"/>
                  </a:lnTo>
                  <a:lnTo>
                    <a:pt x="0" y="209123"/>
                  </a:lnTo>
                  <a:lnTo>
                    <a:pt x="5101" y="249801"/>
                  </a:lnTo>
                  <a:lnTo>
                    <a:pt x="19727" y="288382"/>
                  </a:lnTo>
                  <a:lnTo>
                    <a:pt x="42856" y="323839"/>
                  </a:lnTo>
                  <a:lnTo>
                    <a:pt x="73469" y="355148"/>
                  </a:lnTo>
                  <a:lnTo>
                    <a:pt x="110547" y="381285"/>
                  </a:lnTo>
                  <a:lnTo>
                    <a:pt x="153068" y="401222"/>
                  </a:lnTo>
                  <a:lnTo>
                    <a:pt x="200013" y="413937"/>
                  </a:lnTo>
                  <a:lnTo>
                    <a:pt x="250363" y="418403"/>
                  </a:lnTo>
                  <a:lnTo>
                    <a:pt x="3154607" y="418403"/>
                  </a:lnTo>
                  <a:lnTo>
                    <a:pt x="3204828" y="413937"/>
                  </a:lnTo>
                  <a:lnTo>
                    <a:pt x="3251719" y="401222"/>
                  </a:lnTo>
                  <a:lnTo>
                    <a:pt x="3294244" y="381285"/>
                  </a:lnTo>
                  <a:lnTo>
                    <a:pt x="3331364" y="355148"/>
                  </a:lnTo>
                  <a:lnTo>
                    <a:pt x="3362041" y="323839"/>
                  </a:lnTo>
                  <a:lnTo>
                    <a:pt x="3385239" y="288382"/>
                  </a:lnTo>
                  <a:lnTo>
                    <a:pt x="3399918" y="249801"/>
                  </a:lnTo>
                  <a:lnTo>
                    <a:pt x="3405042" y="209123"/>
                  </a:lnTo>
                  <a:lnTo>
                    <a:pt x="3399918" y="168496"/>
                  </a:lnTo>
                  <a:lnTo>
                    <a:pt x="3385239" y="129954"/>
                  </a:lnTo>
                  <a:lnTo>
                    <a:pt x="3362041" y="94525"/>
                  </a:lnTo>
                  <a:lnTo>
                    <a:pt x="3331364" y="63234"/>
                  </a:lnTo>
                  <a:lnTo>
                    <a:pt x="3294244" y="37109"/>
                  </a:lnTo>
                  <a:lnTo>
                    <a:pt x="3251719" y="17177"/>
                  </a:lnTo>
                  <a:lnTo>
                    <a:pt x="3204828" y="4465"/>
                  </a:lnTo>
                  <a:lnTo>
                    <a:pt x="3154607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275740" y="4351620"/>
              <a:ext cx="3405504" cy="418465"/>
            </a:xfrm>
            <a:custGeom>
              <a:avLst/>
              <a:gdLst/>
              <a:ahLst/>
              <a:cxnLst/>
              <a:rect l="l" t="t" r="r" b="b"/>
              <a:pathLst>
                <a:path w="3405504" h="418464">
                  <a:moveTo>
                    <a:pt x="0" y="209123"/>
                  </a:moveTo>
                  <a:lnTo>
                    <a:pt x="5101" y="249801"/>
                  </a:lnTo>
                  <a:lnTo>
                    <a:pt x="19727" y="288382"/>
                  </a:lnTo>
                  <a:lnTo>
                    <a:pt x="42856" y="323839"/>
                  </a:lnTo>
                  <a:lnTo>
                    <a:pt x="73469" y="355148"/>
                  </a:lnTo>
                  <a:lnTo>
                    <a:pt x="110547" y="381285"/>
                  </a:lnTo>
                  <a:lnTo>
                    <a:pt x="153068" y="401222"/>
                  </a:lnTo>
                  <a:lnTo>
                    <a:pt x="200013" y="413937"/>
                  </a:lnTo>
                  <a:lnTo>
                    <a:pt x="250363" y="418403"/>
                  </a:lnTo>
                  <a:lnTo>
                    <a:pt x="3154607" y="418403"/>
                  </a:lnTo>
                  <a:lnTo>
                    <a:pt x="3204828" y="413937"/>
                  </a:lnTo>
                  <a:lnTo>
                    <a:pt x="3251719" y="401222"/>
                  </a:lnTo>
                  <a:lnTo>
                    <a:pt x="3294244" y="381285"/>
                  </a:lnTo>
                  <a:lnTo>
                    <a:pt x="3331364" y="355148"/>
                  </a:lnTo>
                  <a:lnTo>
                    <a:pt x="3362041" y="323839"/>
                  </a:lnTo>
                  <a:lnTo>
                    <a:pt x="3385239" y="288382"/>
                  </a:lnTo>
                  <a:lnTo>
                    <a:pt x="3399918" y="249801"/>
                  </a:lnTo>
                  <a:lnTo>
                    <a:pt x="3405042" y="209123"/>
                  </a:lnTo>
                  <a:lnTo>
                    <a:pt x="3399918" y="168496"/>
                  </a:lnTo>
                  <a:lnTo>
                    <a:pt x="3385239" y="129954"/>
                  </a:lnTo>
                  <a:lnTo>
                    <a:pt x="3362041" y="94525"/>
                  </a:lnTo>
                  <a:lnTo>
                    <a:pt x="3331364" y="63234"/>
                  </a:lnTo>
                  <a:lnTo>
                    <a:pt x="3294244" y="37109"/>
                  </a:lnTo>
                  <a:lnTo>
                    <a:pt x="3251719" y="17177"/>
                  </a:lnTo>
                  <a:lnTo>
                    <a:pt x="3204828" y="4465"/>
                  </a:lnTo>
                  <a:lnTo>
                    <a:pt x="3154607" y="0"/>
                  </a:lnTo>
                  <a:lnTo>
                    <a:pt x="250363" y="0"/>
                  </a:lnTo>
                  <a:lnTo>
                    <a:pt x="200013" y="4465"/>
                  </a:lnTo>
                  <a:lnTo>
                    <a:pt x="153068" y="17177"/>
                  </a:lnTo>
                  <a:lnTo>
                    <a:pt x="110547" y="37109"/>
                  </a:lnTo>
                  <a:lnTo>
                    <a:pt x="73469" y="63234"/>
                  </a:lnTo>
                  <a:lnTo>
                    <a:pt x="42856" y="94525"/>
                  </a:lnTo>
                  <a:lnTo>
                    <a:pt x="19727" y="129954"/>
                  </a:lnTo>
                  <a:lnTo>
                    <a:pt x="5101" y="168496"/>
                  </a:lnTo>
                  <a:lnTo>
                    <a:pt x="0" y="209123"/>
                  </a:lnTo>
                  <a:close/>
                </a:path>
              </a:pathLst>
            </a:custGeom>
            <a:ln w="1108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4377121" y="5320891"/>
              <a:ext cx="1102360" cy="419100"/>
            </a:xfrm>
            <a:custGeom>
              <a:avLst/>
              <a:gdLst/>
              <a:ahLst/>
              <a:cxnLst/>
              <a:rect l="l" t="t" r="r" b="b"/>
              <a:pathLst>
                <a:path w="1102360" h="419100">
                  <a:moveTo>
                    <a:pt x="913873" y="0"/>
                  </a:moveTo>
                  <a:lnTo>
                    <a:pt x="187861" y="0"/>
                  </a:lnTo>
                  <a:lnTo>
                    <a:pt x="145980" y="5821"/>
                  </a:lnTo>
                  <a:lnTo>
                    <a:pt x="106902" y="22252"/>
                  </a:lnTo>
                  <a:lnTo>
                    <a:pt x="71955" y="47741"/>
                  </a:lnTo>
                  <a:lnTo>
                    <a:pt x="42464" y="80736"/>
                  </a:lnTo>
                  <a:lnTo>
                    <a:pt x="19757" y="119686"/>
                  </a:lnTo>
                  <a:lnTo>
                    <a:pt x="5160" y="163041"/>
                  </a:lnTo>
                  <a:lnTo>
                    <a:pt x="0" y="209248"/>
                  </a:lnTo>
                  <a:lnTo>
                    <a:pt x="5160" y="255575"/>
                  </a:lnTo>
                  <a:lnTo>
                    <a:pt x="19757" y="298978"/>
                  </a:lnTo>
                  <a:lnTo>
                    <a:pt x="42464" y="337925"/>
                  </a:lnTo>
                  <a:lnTo>
                    <a:pt x="71955" y="370884"/>
                  </a:lnTo>
                  <a:lnTo>
                    <a:pt x="106902" y="396323"/>
                  </a:lnTo>
                  <a:lnTo>
                    <a:pt x="145980" y="412710"/>
                  </a:lnTo>
                  <a:lnTo>
                    <a:pt x="187861" y="418512"/>
                  </a:lnTo>
                  <a:lnTo>
                    <a:pt x="913873" y="418512"/>
                  </a:lnTo>
                  <a:lnTo>
                    <a:pt x="955902" y="412710"/>
                  </a:lnTo>
                  <a:lnTo>
                    <a:pt x="995044" y="396323"/>
                  </a:lnTo>
                  <a:lnTo>
                    <a:pt x="1029993" y="370884"/>
                  </a:lnTo>
                  <a:lnTo>
                    <a:pt x="1059447" y="337925"/>
                  </a:lnTo>
                  <a:lnTo>
                    <a:pt x="1082100" y="298978"/>
                  </a:lnTo>
                  <a:lnTo>
                    <a:pt x="1096648" y="255575"/>
                  </a:lnTo>
                  <a:lnTo>
                    <a:pt x="1101788" y="209248"/>
                  </a:lnTo>
                  <a:lnTo>
                    <a:pt x="1096648" y="163041"/>
                  </a:lnTo>
                  <a:lnTo>
                    <a:pt x="1082100" y="119686"/>
                  </a:lnTo>
                  <a:lnTo>
                    <a:pt x="1059447" y="80736"/>
                  </a:lnTo>
                  <a:lnTo>
                    <a:pt x="1029993" y="47741"/>
                  </a:lnTo>
                  <a:lnTo>
                    <a:pt x="995044" y="22252"/>
                  </a:lnTo>
                  <a:lnTo>
                    <a:pt x="955902" y="5821"/>
                  </a:lnTo>
                  <a:lnTo>
                    <a:pt x="913873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4377121" y="5320891"/>
              <a:ext cx="1102360" cy="419100"/>
            </a:xfrm>
            <a:custGeom>
              <a:avLst/>
              <a:gdLst/>
              <a:ahLst/>
              <a:cxnLst/>
              <a:rect l="l" t="t" r="r" b="b"/>
              <a:pathLst>
                <a:path w="1102360" h="419100">
                  <a:moveTo>
                    <a:pt x="0" y="209248"/>
                  </a:moveTo>
                  <a:lnTo>
                    <a:pt x="5160" y="255575"/>
                  </a:lnTo>
                  <a:lnTo>
                    <a:pt x="19757" y="298978"/>
                  </a:lnTo>
                  <a:lnTo>
                    <a:pt x="42464" y="337925"/>
                  </a:lnTo>
                  <a:lnTo>
                    <a:pt x="71955" y="370884"/>
                  </a:lnTo>
                  <a:lnTo>
                    <a:pt x="106902" y="396323"/>
                  </a:lnTo>
                  <a:lnTo>
                    <a:pt x="145980" y="412710"/>
                  </a:lnTo>
                  <a:lnTo>
                    <a:pt x="187861" y="418512"/>
                  </a:lnTo>
                  <a:lnTo>
                    <a:pt x="913873" y="418512"/>
                  </a:lnTo>
                  <a:lnTo>
                    <a:pt x="955902" y="412710"/>
                  </a:lnTo>
                  <a:lnTo>
                    <a:pt x="995044" y="396323"/>
                  </a:lnTo>
                  <a:lnTo>
                    <a:pt x="1029993" y="370884"/>
                  </a:lnTo>
                  <a:lnTo>
                    <a:pt x="1059447" y="337925"/>
                  </a:lnTo>
                  <a:lnTo>
                    <a:pt x="1082100" y="298978"/>
                  </a:lnTo>
                  <a:lnTo>
                    <a:pt x="1096648" y="255575"/>
                  </a:lnTo>
                  <a:lnTo>
                    <a:pt x="1101788" y="209248"/>
                  </a:lnTo>
                  <a:lnTo>
                    <a:pt x="1096648" y="163041"/>
                  </a:lnTo>
                  <a:lnTo>
                    <a:pt x="1082100" y="119686"/>
                  </a:lnTo>
                  <a:lnTo>
                    <a:pt x="1059447" y="80736"/>
                  </a:lnTo>
                  <a:lnTo>
                    <a:pt x="1029993" y="47741"/>
                  </a:lnTo>
                  <a:lnTo>
                    <a:pt x="995044" y="22252"/>
                  </a:lnTo>
                  <a:lnTo>
                    <a:pt x="955902" y="5821"/>
                  </a:lnTo>
                  <a:lnTo>
                    <a:pt x="913873" y="0"/>
                  </a:lnTo>
                  <a:lnTo>
                    <a:pt x="187861" y="0"/>
                  </a:lnTo>
                  <a:lnTo>
                    <a:pt x="145980" y="5821"/>
                  </a:lnTo>
                  <a:lnTo>
                    <a:pt x="106902" y="22252"/>
                  </a:lnTo>
                  <a:lnTo>
                    <a:pt x="71955" y="47741"/>
                  </a:lnTo>
                  <a:lnTo>
                    <a:pt x="42464" y="80736"/>
                  </a:lnTo>
                  <a:lnTo>
                    <a:pt x="19757" y="119686"/>
                  </a:lnTo>
                  <a:lnTo>
                    <a:pt x="5160" y="163041"/>
                  </a:lnTo>
                  <a:lnTo>
                    <a:pt x="0" y="209248"/>
                  </a:lnTo>
                  <a:close/>
                </a:path>
              </a:pathLst>
            </a:custGeom>
            <a:ln w="1124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702666" y="5351294"/>
            <a:ext cx="467359" cy="186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40" dirty="0">
                <a:solidFill>
                  <a:schemeClr val="bg1"/>
                </a:solidFill>
                <a:latin typeface="Tahoma"/>
                <a:cs typeface="Tahoma"/>
              </a:rPr>
              <a:t>l</a:t>
            </a:r>
            <a:r>
              <a:rPr sz="1100" spc="85" dirty="0">
                <a:solidFill>
                  <a:schemeClr val="bg1"/>
                </a:solidFill>
                <a:latin typeface="Tahoma"/>
                <a:cs typeface="Tahoma"/>
              </a:rPr>
              <a:t>o</a:t>
            </a:r>
            <a:r>
              <a:rPr sz="1100" spc="75" dirty="0">
                <a:solidFill>
                  <a:schemeClr val="bg1"/>
                </a:solidFill>
                <a:latin typeface="Tahoma"/>
                <a:cs typeface="Tahoma"/>
              </a:rPr>
              <a:t>g</a:t>
            </a:r>
            <a:r>
              <a:rPr sz="1100" spc="85" dirty="0">
                <a:solidFill>
                  <a:schemeClr val="bg1"/>
                </a:solidFill>
                <a:latin typeface="Tahoma"/>
                <a:cs typeface="Tahoma"/>
              </a:rPr>
              <a:t>o</a:t>
            </a:r>
            <a:r>
              <a:rPr sz="1100" spc="70" dirty="0">
                <a:solidFill>
                  <a:schemeClr val="bg1"/>
                </a:solidFill>
                <a:latin typeface="Tahoma"/>
                <a:cs typeface="Tahoma"/>
              </a:rPr>
              <a:t>u</a:t>
            </a:r>
            <a:r>
              <a:rPr sz="1100" spc="60" dirty="0">
                <a:solidFill>
                  <a:schemeClr val="bg1"/>
                </a:solidFill>
                <a:latin typeface="Tahoma"/>
                <a:cs typeface="Tahoma"/>
              </a:rPr>
              <a:t>t</a:t>
            </a:r>
            <a:endParaRPr sz="110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721838" y="3700499"/>
            <a:ext cx="331470" cy="2816225"/>
            <a:chOff x="4721838" y="3700499"/>
            <a:chExt cx="331470" cy="2816225"/>
          </a:xfrm>
        </p:grpSpPr>
        <p:sp>
          <p:nvSpPr>
            <p:cNvPr id="27" name="object 27"/>
            <p:cNvSpPr/>
            <p:nvPr/>
          </p:nvSpPr>
          <p:spPr>
            <a:xfrm>
              <a:off x="4959443" y="3706849"/>
              <a:ext cx="87630" cy="650875"/>
            </a:xfrm>
            <a:custGeom>
              <a:avLst/>
              <a:gdLst/>
              <a:ahLst/>
              <a:cxnLst/>
              <a:rect l="l" t="t" r="r" b="b"/>
              <a:pathLst>
                <a:path w="87629" h="650875">
                  <a:moveTo>
                    <a:pt x="62520" y="0"/>
                  </a:moveTo>
                  <a:lnTo>
                    <a:pt x="37547" y="650257"/>
                  </a:lnTo>
                </a:path>
                <a:path w="87629" h="650875">
                  <a:moveTo>
                    <a:pt x="0" y="539895"/>
                  </a:moveTo>
                  <a:lnTo>
                    <a:pt x="37547" y="650257"/>
                  </a:lnTo>
                  <a:lnTo>
                    <a:pt x="87492" y="539895"/>
                  </a:lnTo>
                </a:path>
              </a:pathLst>
            </a:custGeom>
            <a:ln w="11778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727871" y="6246238"/>
              <a:ext cx="300355" cy="264795"/>
            </a:xfrm>
            <a:custGeom>
              <a:avLst/>
              <a:gdLst/>
              <a:ahLst/>
              <a:cxnLst/>
              <a:rect l="l" t="t" r="r" b="b"/>
              <a:pathLst>
                <a:path w="300354" h="264795">
                  <a:moveTo>
                    <a:pt x="150455" y="0"/>
                  </a:moveTo>
                  <a:lnTo>
                    <a:pt x="101027" y="6334"/>
                  </a:lnTo>
                  <a:lnTo>
                    <a:pt x="59491" y="24296"/>
                  </a:lnTo>
                  <a:lnTo>
                    <a:pt x="27624" y="52322"/>
                  </a:lnTo>
                  <a:lnTo>
                    <a:pt x="7202" y="88847"/>
                  </a:lnTo>
                  <a:lnTo>
                    <a:pt x="0" y="132308"/>
                  </a:lnTo>
                  <a:lnTo>
                    <a:pt x="7202" y="175573"/>
                  </a:lnTo>
                  <a:lnTo>
                    <a:pt x="27624" y="211981"/>
                  </a:lnTo>
                  <a:lnTo>
                    <a:pt x="59491" y="239949"/>
                  </a:lnTo>
                  <a:lnTo>
                    <a:pt x="101027" y="257892"/>
                  </a:lnTo>
                  <a:lnTo>
                    <a:pt x="150455" y="264225"/>
                  </a:lnTo>
                  <a:lnTo>
                    <a:pt x="199567" y="257892"/>
                  </a:lnTo>
                  <a:lnTo>
                    <a:pt x="240918" y="239949"/>
                  </a:lnTo>
                  <a:lnTo>
                    <a:pt x="272695" y="211981"/>
                  </a:lnTo>
                  <a:lnTo>
                    <a:pt x="293090" y="175573"/>
                  </a:lnTo>
                  <a:lnTo>
                    <a:pt x="300291" y="132308"/>
                  </a:lnTo>
                  <a:lnTo>
                    <a:pt x="293090" y="88847"/>
                  </a:lnTo>
                  <a:lnTo>
                    <a:pt x="272695" y="52322"/>
                  </a:lnTo>
                  <a:lnTo>
                    <a:pt x="240918" y="24296"/>
                  </a:lnTo>
                  <a:lnTo>
                    <a:pt x="199567" y="6334"/>
                  </a:lnTo>
                  <a:lnTo>
                    <a:pt x="150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727871" y="6246238"/>
              <a:ext cx="300355" cy="264795"/>
            </a:xfrm>
            <a:custGeom>
              <a:avLst/>
              <a:gdLst/>
              <a:ahLst/>
              <a:cxnLst/>
              <a:rect l="l" t="t" r="r" b="b"/>
              <a:pathLst>
                <a:path w="300354" h="264795">
                  <a:moveTo>
                    <a:pt x="0" y="132308"/>
                  </a:moveTo>
                  <a:lnTo>
                    <a:pt x="7202" y="175573"/>
                  </a:lnTo>
                  <a:lnTo>
                    <a:pt x="27624" y="211981"/>
                  </a:lnTo>
                  <a:lnTo>
                    <a:pt x="59491" y="239949"/>
                  </a:lnTo>
                  <a:lnTo>
                    <a:pt x="101027" y="257892"/>
                  </a:lnTo>
                  <a:lnTo>
                    <a:pt x="150455" y="264225"/>
                  </a:lnTo>
                  <a:lnTo>
                    <a:pt x="199567" y="257892"/>
                  </a:lnTo>
                  <a:lnTo>
                    <a:pt x="240918" y="239949"/>
                  </a:lnTo>
                  <a:lnTo>
                    <a:pt x="272695" y="211981"/>
                  </a:lnTo>
                  <a:lnTo>
                    <a:pt x="293090" y="175573"/>
                  </a:lnTo>
                  <a:lnTo>
                    <a:pt x="300291" y="132308"/>
                  </a:lnTo>
                  <a:lnTo>
                    <a:pt x="293090" y="88847"/>
                  </a:lnTo>
                  <a:lnTo>
                    <a:pt x="272695" y="52322"/>
                  </a:lnTo>
                  <a:lnTo>
                    <a:pt x="240918" y="24296"/>
                  </a:lnTo>
                  <a:lnTo>
                    <a:pt x="199567" y="6334"/>
                  </a:lnTo>
                  <a:lnTo>
                    <a:pt x="150455" y="0"/>
                  </a:lnTo>
                  <a:lnTo>
                    <a:pt x="101027" y="6334"/>
                  </a:lnTo>
                  <a:lnTo>
                    <a:pt x="59491" y="24296"/>
                  </a:lnTo>
                  <a:lnTo>
                    <a:pt x="27624" y="52322"/>
                  </a:lnTo>
                  <a:lnTo>
                    <a:pt x="7202" y="88847"/>
                  </a:lnTo>
                  <a:lnTo>
                    <a:pt x="0" y="132308"/>
                  </a:lnTo>
                  <a:close/>
                </a:path>
              </a:pathLst>
            </a:custGeom>
            <a:ln w="11686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784468" y="6295312"/>
              <a:ext cx="187060" cy="1660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788740" y="3919160"/>
            <a:ext cx="2395855" cy="661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93065" algn="ctr">
              <a:lnSpc>
                <a:spcPct val="100000"/>
              </a:lnSpc>
              <a:spcBef>
                <a:spcPts val="135"/>
              </a:spcBef>
            </a:pPr>
            <a:r>
              <a:rPr sz="1100" spc="75" dirty="0">
                <a:solidFill>
                  <a:schemeClr val="bg1"/>
                </a:solidFill>
                <a:latin typeface="Tahoma"/>
                <a:cs typeface="Tahoma"/>
              </a:rPr>
              <a:t>yes</a:t>
            </a:r>
            <a:endParaRPr sz="1100">
              <a:solidFill>
                <a:schemeClr val="bg1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solidFill>
                <a:schemeClr val="bg1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75" dirty="0">
                <a:solidFill>
                  <a:schemeClr val="bg1"/>
                </a:solidFill>
                <a:latin typeface="Tahoma"/>
                <a:cs typeface="Tahoma"/>
              </a:rPr>
              <a:t>display </a:t>
            </a:r>
            <a:r>
              <a:rPr sz="1100" spc="60" dirty="0">
                <a:solidFill>
                  <a:schemeClr val="bg1"/>
                </a:solidFill>
                <a:latin typeface="Tahoma"/>
                <a:cs typeface="Tahoma"/>
              </a:rPr>
              <a:t>the </a:t>
            </a:r>
            <a:r>
              <a:rPr sz="1100" spc="90" dirty="0">
                <a:solidFill>
                  <a:schemeClr val="bg1"/>
                </a:solidFill>
                <a:latin typeface="Tahoma"/>
                <a:cs typeface="Tahoma"/>
              </a:rPr>
              <a:t>reserved </a:t>
            </a:r>
            <a:r>
              <a:rPr sz="1100" spc="105" dirty="0">
                <a:solidFill>
                  <a:schemeClr val="bg1"/>
                </a:solidFill>
                <a:latin typeface="Tahoma"/>
                <a:cs typeface="Tahoma"/>
              </a:rPr>
              <a:t>room</a:t>
            </a:r>
            <a:r>
              <a:rPr sz="1100" spc="-12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100" spc="65" dirty="0">
                <a:solidFill>
                  <a:schemeClr val="bg1"/>
                </a:solidFill>
                <a:latin typeface="Tahoma"/>
                <a:cs typeface="Tahoma"/>
              </a:rPr>
              <a:t>details</a:t>
            </a:r>
            <a:endParaRPr sz="110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859021" y="4786483"/>
            <a:ext cx="138430" cy="1465580"/>
          </a:xfrm>
          <a:custGeom>
            <a:avLst/>
            <a:gdLst/>
            <a:ahLst/>
            <a:cxnLst/>
            <a:rect l="l" t="t" r="r" b="b"/>
            <a:pathLst>
              <a:path w="138429" h="1465579">
                <a:moveTo>
                  <a:pt x="112996" y="0"/>
                </a:moveTo>
                <a:lnTo>
                  <a:pt x="88024" y="539895"/>
                </a:lnTo>
              </a:path>
              <a:path w="138429" h="1465579">
                <a:moveTo>
                  <a:pt x="50476" y="429580"/>
                </a:moveTo>
                <a:lnTo>
                  <a:pt x="88024" y="539895"/>
                </a:lnTo>
                <a:lnTo>
                  <a:pt x="137969" y="440585"/>
                </a:lnTo>
              </a:path>
              <a:path w="138429" h="1465579">
                <a:moveTo>
                  <a:pt x="63051" y="969397"/>
                </a:moveTo>
                <a:lnTo>
                  <a:pt x="37901" y="1465257"/>
                </a:lnTo>
              </a:path>
              <a:path w="138429" h="1465579">
                <a:moveTo>
                  <a:pt x="0" y="1354942"/>
                </a:moveTo>
                <a:lnTo>
                  <a:pt x="37901" y="1465257"/>
                </a:lnTo>
                <a:lnTo>
                  <a:pt x="88024" y="1365932"/>
                </a:lnTo>
              </a:path>
            </a:pathLst>
          </a:custGeom>
          <a:ln w="11778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1390903" y="739902"/>
            <a:ext cx="4838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bg1"/>
                </a:solidFill>
                <a:latin typeface="Times New Roman"/>
                <a:cs typeface="Times New Roman"/>
              </a:rPr>
              <a:t>Activity diagram for</a:t>
            </a:r>
            <a:r>
              <a:rPr sz="2400" b="1" spc="-2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chemeClr val="bg1"/>
                </a:solidFill>
                <a:latin typeface="Times New Roman"/>
                <a:cs typeface="Times New Roman"/>
              </a:rPr>
              <a:t>Administrator:-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274849"/>
              </p:ext>
            </p:extLst>
          </p:nvPr>
        </p:nvGraphicFramePr>
        <p:xfrm>
          <a:off x="2984134" y="2649088"/>
          <a:ext cx="1673225" cy="2352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3614"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950" b="1" spc="-275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administrator</a:t>
                      </a:r>
                      <a:endParaRPr sz="1950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74295" marB="0">
                    <a:lnL w="19050">
                      <a:solidFill>
                        <a:srgbClr val="800000"/>
                      </a:solidFill>
                      <a:prstDash val="solid"/>
                    </a:lnL>
                    <a:lnR w="19050">
                      <a:solidFill>
                        <a:srgbClr val="800000"/>
                      </a:solidFill>
                      <a:prstDash val="solid"/>
                    </a:lnR>
                    <a:lnT w="19050">
                      <a:solidFill>
                        <a:srgbClr val="800000"/>
                      </a:solidFill>
                      <a:prstDash val="solid"/>
                    </a:lnT>
                    <a:lnB w="19050">
                      <a:solidFill>
                        <a:srgbClr val="800000"/>
                      </a:solidFill>
                      <a:prstDash val="solid"/>
                    </a:lnB>
                    <a:solidFill>
                      <a:srgbClr val="FFF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150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950" spc="-29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+Username:</a:t>
                      </a:r>
                      <a:r>
                        <a:rPr sz="1950" spc="-145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50" spc="-204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String</a:t>
                      </a:r>
                      <a:endParaRPr sz="1950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950" spc="-27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+Password:</a:t>
                      </a:r>
                      <a:r>
                        <a:rPr sz="1950" spc="-14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50" spc="-204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string</a:t>
                      </a:r>
                      <a:endParaRPr sz="1950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800000"/>
                      </a:solidFill>
                      <a:prstDash val="solid"/>
                    </a:lnL>
                    <a:lnR w="19050">
                      <a:solidFill>
                        <a:srgbClr val="800000"/>
                      </a:solidFill>
                      <a:prstDash val="solid"/>
                    </a:lnR>
                    <a:lnT w="19050">
                      <a:solidFill>
                        <a:srgbClr val="800000"/>
                      </a:solidFill>
                      <a:prstDash val="solid"/>
                    </a:lnT>
                    <a:lnB w="19050">
                      <a:solidFill>
                        <a:srgbClr val="800000"/>
                      </a:solidFill>
                      <a:prstDash val="solid"/>
                    </a:lnB>
                    <a:solidFill>
                      <a:srgbClr val="FFF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0488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950" spc="-275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+Login()</a:t>
                      </a:r>
                      <a:endParaRPr sz="1950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950" spc="-26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+Display()</a:t>
                      </a:r>
                      <a:endParaRPr sz="1950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950" spc="-285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+Logout()</a:t>
                      </a:r>
                      <a:endParaRPr sz="1950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65404" marB="0">
                    <a:lnL w="19050">
                      <a:solidFill>
                        <a:srgbClr val="800000"/>
                      </a:solidFill>
                      <a:prstDash val="solid"/>
                    </a:lnL>
                    <a:lnR w="19050">
                      <a:solidFill>
                        <a:srgbClr val="800000"/>
                      </a:solidFill>
                      <a:prstDash val="solid"/>
                    </a:lnR>
                    <a:lnT w="19050">
                      <a:solidFill>
                        <a:srgbClr val="800000"/>
                      </a:solidFill>
                      <a:prstDash val="solid"/>
                    </a:lnT>
                    <a:lnB w="19050">
                      <a:solidFill>
                        <a:srgbClr val="800000"/>
                      </a:solidFill>
                      <a:prstDash val="solid"/>
                    </a:lnB>
                    <a:solidFill>
                      <a:srgbClr val="FFF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260093"/>
              </p:ext>
            </p:extLst>
          </p:nvPr>
        </p:nvGraphicFramePr>
        <p:xfrm>
          <a:off x="8246356" y="2118771"/>
          <a:ext cx="1964444" cy="4723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4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961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950" b="1" spc="-31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User</a:t>
                      </a:r>
                      <a:endParaRPr sz="1950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74295" marB="0">
                    <a:lnL w="19050">
                      <a:solidFill>
                        <a:srgbClr val="800000"/>
                      </a:solidFill>
                      <a:prstDash val="solid"/>
                    </a:lnL>
                    <a:lnR w="19050">
                      <a:solidFill>
                        <a:srgbClr val="800000"/>
                      </a:solidFill>
                      <a:prstDash val="solid"/>
                    </a:lnR>
                    <a:lnT w="19050">
                      <a:solidFill>
                        <a:srgbClr val="800000"/>
                      </a:solidFill>
                      <a:prstDash val="solid"/>
                    </a:lnT>
                    <a:lnB w="19050">
                      <a:solidFill>
                        <a:srgbClr val="800000"/>
                      </a:solidFill>
                      <a:prstDash val="solid"/>
                    </a:lnB>
                    <a:solidFill>
                      <a:srgbClr val="FFF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763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lang="en-US" sz="1950" spc="-29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950" spc="-29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Username:</a:t>
                      </a:r>
                      <a:r>
                        <a:rPr sz="1950" spc="-135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50" spc="-204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string</a:t>
                      </a:r>
                      <a:endParaRPr sz="1950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en-US" sz="1950" spc="-27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950" spc="-27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Password:</a:t>
                      </a:r>
                      <a:r>
                        <a:rPr sz="1950" spc="-135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50" spc="-204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string</a:t>
                      </a:r>
                      <a:endParaRPr sz="1950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n-US" sz="1950" spc="-35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950" spc="-35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ID:</a:t>
                      </a:r>
                      <a:r>
                        <a:rPr sz="1950" spc="-13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950" spc="-225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integer</a:t>
                      </a:r>
                      <a:endParaRPr lang="en-US" sz="1950" spc="-225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n-US" sz="1950" spc="-225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lang="en-US" sz="1950" spc="-225" dirty="0" err="1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Emailid:string</a:t>
                      </a:r>
                      <a:endParaRPr lang="en-US" sz="1950" spc="-225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n-US" sz="1950" spc="-225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lang="en-US" sz="1950" spc="-225" dirty="0" err="1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MobileNo:string</a:t>
                      </a:r>
                      <a:endParaRPr lang="en-US" sz="1950" spc="-225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n-US" sz="1950" spc="-225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lang="en-US" sz="1950" spc="-225" dirty="0" err="1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AadharcardNo:long</a:t>
                      </a:r>
                      <a:endParaRPr sz="1950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65404" marB="0">
                    <a:lnL w="19050">
                      <a:solidFill>
                        <a:srgbClr val="800000"/>
                      </a:solidFill>
                      <a:prstDash val="solid"/>
                    </a:lnL>
                    <a:lnR w="19050">
                      <a:solidFill>
                        <a:srgbClr val="800000"/>
                      </a:solidFill>
                      <a:prstDash val="solid"/>
                    </a:lnR>
                    <a:lnT w="19050">
                      <a:solidFill>
                        <a:srgbClr val="800000"/>
                      </a:solidFill>
                      <a:prstDash val="solid"/>
                    </a:lnT>
                    <a:lnB w="19050">
                      <a:solidFill>
                        <a:srgbClr val="800000"/>
                      </a:solidFill>
                      <a:prstDash val="solid"/>
                    </a:lnB>
                    <a:solidFill>
                      <a:srgbClr val="FFF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5057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50" spc="-225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+register()</a:t>
                      </a:r>
                      <a:endParaRPr sz="1950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950" spc="-25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+login()</a:t>
                      </a:r>
                      <a:endParaRPr sz="1950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950" spc="-235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+check_availability()</a:t>
                      </a:r>
                      <a:endParaRPr sz="1950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950" spc="-254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+reserve_room()</a:t>
                      </a:r>
                      <a:endParaRPr sz="1950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950" spc="-26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+cancel_room()</a:t>
                      </a:r>
                      <a:endParaRPr sz="1950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950" spc="-265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+logout()</a:t>
                      </a:r>
                      <a:endParaRPr sz="1950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800000"/>
                      </a:solidFill>
                      <a:prstDash val="solid"/>
                    </a:lnL>
                    <a:lnR w="19050">
                      <a:solidFill>
                        <a:srgbClr val="800000"/>
                      </a:solidFill>
                      <a:prstDash val="solid"/>
                    </a:lnR>
                    <a:lnT w="19050">
                      <a:solidFill>
                        <a:srgbClr val="800000"/>
                      </a:solidFill>
                      <a:prstDash val="solid"/>
                    </a:lnT>
                    <a:lnB w="19050">
                      <a:solidFill>
                        <a:srgbClr val="800000"/>
                      </a:solidFill>
                      <a:prstDash val="solid"/>
                    </a:lnB>
                    <a:solidFill>
                      <a:srgbClr val="FFF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686858" y="3861799"/>
            <a:ext cx="3575050" cy="38735"/>
          </a:xfrm>
          <a:custGeom>
            <a:avLst/>
            <a:gdLst/>
            <a:ahLst/>
            <a:cxnLst/>
            <a:rect l="l" t="t" r="r" b="b"/>
            <a:pathLst>
              <a:path w="3575050" h="38735">
                <a:moveTo>
                  <a:pt x="0" y="0"/>
                </a:moveTo>
                <a:lnTo>
                  <a:pt x="3574432" y="38429"/>
                </a:lnTo>
              </a:path>
            </a:pathLst>
          </a:custGeom>
          <a:ln w="190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3803" y="3952112"/>
            <a:ext cx="34099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280" dirty="0">
                <a:solidFill>
                  <a:schemeClr val="bg1"/>
                </a:solidFill>
                <a:latin typeface="Tahoma"/>
                <a:cs typeface="Tahoma"/>
              </a:rPr>
              <a:t>1</a:t>
            </a:r>
            <a:r>
              <a:rPr sz="1950" spc="-150" dirty="0">
                <a:solidFill>
                  <a:schemeClr val="bg1"/>
                </a:solidFill>
                <a:latin typeface="Tahoma"/>
                <a:cs typeface="Tahoma"/>
              </a:rPr>
              <a:t>..</a:t>
            </a:r>
            <a:r>
              <a:rPr sz="1950" spc="-265" dirty="0">
                <a:solidFill>
                  <a:schemeClr val="bg1"/>
                </a:solidFill>
                <a:latin typeface="Tahoma"/>
                <a:cs typeface="Tahoma"/>
              </a:rPr>
              <a:t>*</a:t>
            </a:r>
            <a:endParaRPr sz="195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4290" y="3913710"/>
            <a:ext cx="12763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265" dirty="0">
                <a:solidFill>
                  <a:schemeClr val="bg1"/>
                </a:solidFill>
                <a:latin typeface="Tahoma"/>
                <a:cs typeface="Tahoma"/>
              </a:rPr>
              <a:t>1</a:t>
            </a:r>
            <a:endParaRPr sz="195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64158" y="1243025"/>
            <a:ext cx="40506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bg1"/>
                </a:solidFill>
                <a:latin typeface="Times New Roman"/>
                <a:cs typeface="Times New Roman"/>
              </a:rPr>
              <a:t>Class diagram for the</a:t>
            </a:r>
            <a:r>
              <a:rPr sz="2400" b="1" spc="-1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chemeClr val="bg1"/>
                </a:solidFill>
                <a:latin typeface="Times New Roman"/>
                <a:cs typeface="Times New Roman"/>
              </a:rPr>
              <a:t>System:-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4248" y="2351532"/>
            <a:ext cx="7838440" cy="1402080"/>
            <a:chOff x="1984248" y="2351532"/>
            <a:chExt cx="7838440" cy="1402080"/>
          </a:xfrm>
        </p:grpSpPr>
        <p:sp>
          <p:nvSpPr>
            <p:cNvPr id="3" name="object 3"/>
            <p:cNvSpPr/>
            <p:nvPr/>
          </p:nvSpPr>
          <p:spPr>
            <a:xfrm>
              <a:off x="1984248" y="2351532"/>
              <a:ext cx="7837932" cy="14020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90927" y="2830703"/>
              <a:ext cx="6608191" cy="6209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834" y="926033"/>
            <a:ext cx="32791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ABSTRACT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20216" y="2234311"/>
            <a:ext cx="9244965" cy="3041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pos="318770" algn="l"/>
                <a:tab pos="319405" algn="l"/>
              </a:tabLst>
            </a:pPr>
            <a:r>
              <a:rPr dirty="0">
                <a:solidFill>
                  <a:schemeClr val="bg1"/>
                </a:solidFill>
              </a:rPr>
              <a:t>	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This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aims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creating an Online Hotel Management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system 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which can be used by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customers to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reserve hotel</a:t>
            </a:r>
            <a:r>
              <a:rPr sz="24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rooms.</a:t>
            </a: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Users can check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availability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rooms and</a:t>
            </a:r>
            <a:r>
              <a:rPr sz="2400" spc="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facilities.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18770" indent="-306705">
              <a:lnSpc>
                <a:spcPct val="100000"/>
              </a:lnSpc>
              <a:spcBef>
                <a:spcPts val="1585"/>
              </a:spcBef>
              <a:buSzPct val="125000"/>
              <a:buChar char="•"/>
              <a:tabLst>
                <a:tab pos="318770" algn="l"/>
                <a:tab pos="319405" algn="l"/>
                <a:tab pos="3520440" algn="l"/>
              </a:tabLst>
            </a:pP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users</a:t>
            </a:r>
            <a:r>
              <a:rPr sz="24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can</a:t>
            </a:r>
            <a:r>
              <a:rPr sz="24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register	and log into the</a:t>
            </a:r>
            <a:r>
              <a:rPr sz="24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system.</a:t>
            </a:r>
          </a:p>
          <a:p>
            <a:pPr marL="241300" marR="372110" indent="-228600">
              <a:lnSpc>
                <a:spcPct val="120100"/>
              </a:lnSpc>
              <a:spcBef>
                <a:spcPts val="994"/>
              </a:spcBef>
              <a:buSzPct val="125000"/>
              <a:buChar char="•"/>
              <a:tabLst>
                <a:tab pos="241300" algn="l"/>
                <a:tab pos="2781935" algn="l"/>
              </a:tabLst>
            </a:pP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administrator	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know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details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reservations and daily  income.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1211" y="375411"/>
            <a:ext cx="7772400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32426" y="5672429"/>
            <a:ext cx="2772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1F1F1"/>
                </a:solidFill>
                <a:latin typeface="Times New Roman"/>
                <a:cs typeface="Times New Roman"/>
              </a:rPr>
              <a:t>This is </a:t>
            </a:r>
            <a:r>
              <a:rPr sz="2400" dirty="0">
                <a:solidFill>
                  <a:srgbClr val="F1F1F1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1F1F1"/>
                </a:solidFill>
                <a:latin typeface="Times New Roman"/>
                <a:cs typeface="Times New Roman"/>
              </a:rPr>
              <a:t>home</a:t>
            </a:r>
            <a:r>
              <a:rPr sz="2400" spc="-90" dirty="0">
                <a:solidFill>
                  <a:srgbClr val="F1F1F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1F1F1"/>
                </a:solidFill>
                <a:latin typeface="Times New Roman"/>
                <a:cs typeface="Times New Roman"/>
              </a:rPr>
              <a:t>page.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5897" y="284988"/>
            <a:ext cx="7772400" cy="480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02839" y="5401462"/>
            <a:ext cx="6548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 page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displays the services provided by the</a:t>
            </a:r>
            <a:r>
              <a:rPr sz="24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hotel.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9788" y="183387"/>
            <a:ext cx="7772400" cy="4648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81732" y="5401462"/>
            <a:ext cx="6436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718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 page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displays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the	information about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restaurant.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5891" y="191896"/>
            <a:ext cx="7315200" cy="4705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54500" y="5381955"/>
            <a:ext cx="3158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This is user login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page.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6708" y="259588"/>
            <a:ext cx="7315200" cy="4876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76496" y="5381955"/>
            <a:ext cx="393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This is user registration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318897"/>
            <a:ext cx="7730108" cy="4970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31594" y="5307888"/>
            <a:ext cx="73742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After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user log into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system,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user can specify the check</a:t>
            </a:r>
            <a:r>
              <a:rPr sz="24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in,</a:t>
            </a:r>
            <a:endParaRPr sz="24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check out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dates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room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type.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0400" y="259588"/>
            <a:ext cx="7924800" cy="480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09394" y="5483453"/>
            <a:ext cx="8498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 available rooms are selected, credit card details are</a:t>
            </a:r>
            <a:r>
              <a:rPr sz="2400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given.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8691" y="194690"/>
            <a:ext cx="78486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75229" y="5378907"/>
            <a:ext cx="5389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After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reserving the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room,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customer details are</a:t>
            </a:r>
            <a:r>
              <a:rPr sz="1800" spc="-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displayed</a:t>
            </a:r>
            <a:r>
              <a:rPr sz="1800" spc="5" dirty="0">
                <a:solidFill>
                  <a:srgbClr val="4F6D1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0211" y="205993"/>
            <a:ext cx="80772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22119" y="5514238"/>
            <a:ext cx="7454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can cancel the reserved room by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customer</a:t>
            </a:r>
            <a:r>
              <a:rPr sz="24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1091" y="104394"/>
            <a:ext cx="8077200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14773" y="5630367"/>
            <a:ext cx="2989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This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administrator login</a:t>
            </a:r>
            <a:r>
              <a:rPr sz="18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page.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327" y="926033"/>
            <a:ext cx="55499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EXISTING</a:t>
            </a:r>
            <a:r>
              <a:rPr sz="4800" spc="-80" dirty="0"/>
              <a:t> </a:t>
            </a:r>
            <a:r>
              <a:rPr sz="4800" dirty="0"/>
              <a:t>SYSTEM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20216" y="2234311"/>
            <a:ext cx="9349105" cy="2051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  <a:buSzPct val="125000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In 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existing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system, 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person who wants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book a room has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visit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hotel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booking hotel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rooms,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enquiry.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SzPct val="125000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existing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manual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system.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SzPct val="125000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hotel management has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keep records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rooms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manually.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7108" y="293497"/>
            <a:ext cx="8458200" cy="4957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97173" y="5694984"/>
            <a:ext cx="5585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Displays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 details of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rooms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reserved for the current</a:t>
            </a:r>
            <a:r>
              <a:rPr sz="1800" spc="-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day.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8308" y="191896"/>
            <a:ext cx="72390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10332" y="5706262"/>
            <a:ext cx="6064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Displays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 details of the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rooms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reserved for the coming</a:t>
            </a:r>
            <a:r>
              <a:rPr sz="1800" spc="-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days.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" y="0"/>
            <a:ext cx="1166018" cy="2367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49650"/>
            <a:ext cx="219075" cy="66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4481448"/>
            <a:ext cx="1199515" cy="2376805"/>
            <a:chOff x="0" y="4481448"/>
            <a:chExt cx="1199515" cy="2376805"/>
          </a:xfrm>
        </p:grpSpPr>
        <p:sp>
          <p:nvSpPr>
            <p:cNvPr id="5" name="object 5"/>
            <p:cNvSpPr/>
            <p:nvPr/>
          </p:nvSpPr>
          <p:spPr>
            <a:xfrm>
              <a:off x="0" y="4481448"/>
              <a:ext cx="242887" cy="23622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3837" y="4867274"/>
              <a:ext cx="975518" cy="19907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1371992" y="0"/>
            <a:ext cx="529431" cy="6271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31600" y="5551551"/>
            <a:ext cx="508000" cy="1296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631548" y="4825"/>
            <a:ext cx="384175" cy="1725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41048" y="4867275"/>
            <a:ext cx="384175" cy="198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75661" y="2062429"/>
            <a:ext cx="6821170" cy="1337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600" b="1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sz="8600" b="1" dirty="0">
                <a:solidFill>
                  <a:srgbClr val="FFC000"/>
                </a:solidFill>
                <a:latin typeface="Comic Sans MS"/>
                <a:cs typeface="Comic Sans MS"/>
              </a:rPr>
              <a:t>H</a:t>
            </a:r>
            <a:r>
              <a:rPr sz="8600" b="1" dirty="0">
                <a:solidFill>
                  <a:srgbClr val="C00000"/>
                </a:solidFill>
                <a:latin typeface="Comic Sans MS"/>
                <a:cs typeface="Comic Sans MS"/>
              </a:rPr>
              <a:t>A</a:t>
            </a:r>
            <a:r>
              <a:rPr sz="8600" b="1" dirty="0">
                <a:solidFill>
                  <a:srgbClr val="21FFFF"/>
                </a:solidFill>
                <a:latin typeface="Comic Sans MS"/>
                <a:cs typeface="Comic Sans MS"/>
              </a:rPr>
              <a:t>N</a:t>
            </a:r>
            <a:r>
              <a:rPr sz="8600" b="1" dirty="0">
                <a:solidFill>
                  <a:srgbClr val="4F6D1F"/>
                </a:solidFill>
                <a:latin typeface="Comic Sans MS"/>
                <a:cs typeface="Comic Sans MS"/>
              </a:rPr>
              <a:t>K</a:t>
            </a:r>
            <a:r>
              <a:rPr sz="8600" b="1" spc="-120" dirty="0">
                <a:solidFill>
                  <a:srgbClr val="4F6D1F"/>
                </a:solidFill>
                <a:latin typeface="Comic Sans MS"/>
                <a:cs typeface="Comic Sans MS"/>
              </a:rPr>
              <a:t> </a:t>
            </a:r>
            <a:r>
              <a:rPr sz="8600" b="1" spc="-5" dirty="0">
                <a:solidFill>
                  <a:srgbClr val="8E2EB0"/>
                </a:solidFill>
                <a:latin typeface="Comic Sans MS"/>
                <a:cs typeface="Comic Sans MS"/>
              </a:rPr>
              <a:t>Y</a:t>
            </a:r>
            <a:r>
              <a:rPr sz="8600" b="1" spc="-5" dirty="0">
                <a:solidFill>
                  <a:srgbClr val="FFC000"/>
                </a:solidFill>
                <a:latin typeface="Comic Sans MS"/>
                <a:cs typeface="Comic Sans MS"/>
              </a:rPr>
              <a:t>O</a:t>
            </a:r>
            <a:r>
              <a:rPr sz="8600" b="1" spc="-5" dirty="0">
                <a:solidFill>
                  <a:srgbClr val="FF0000"/>
                </a:solidFill>
                <a:latin typeface="Comic Sans MS"/>
                <a:cs typeface="Comic Sans MS"/>
              </a:rPr>
              <a:t>U</a:t>
            </a:r>
            <a:endParaRPr sz="86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1263" y="4548632"/>
            <a:ext cx="3034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Comic Sans MS"/>
                <a:cs typeface="Comic Sans MS"/>
              </a:rPr>
              <a:t>SEE </a:t>
            </a:r>
            <a:r>
              <a:rPr sz="2800" b="1" spc="-10" dirty="0">
                <a:solidFill>
                  <a:srgbClr val="FF0000"/>
                </a:solidFill>
                <a:latin typeface="Comic Sans MS"/>
                <a:cs typeface="Comic Sans MS"/>
              </a:rPr>
              <a:t>YOU</a:t>
            </a:r>
            <a:r>
              <a:rPr sz="2800" b="1" spc="-10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omic Sans MS"/>
                <a:cs typeface="Comic Sans MS"/>
              </a:rPr>
              <a:t>AGAIN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3763" rIns="0" bIns="0" rtlCol="0">
            <a:spAutoFit/>
          </a:bodyPr>
          <a:lstStyle/>
          <a:p>
            <a:pPr marL="12700" marR="5080" indent="987425">
              <a:lnSpc>
                <a:spcPts val="4320"/>
              </a:lnSpc>
              <a:spcBef>
                <a:spcPts val="640"/>
              </a:spcBef>
            </a:pPr>
            <a:r>
              <a:rPr sz="4000" spc="-55" dirty="0"/>
              <a:t>DISADVANTAGES </a:t>
            </a:r>
            <a:r>
              <a:rPr sz="4000" spc="-5" dirty="0"/>
              <a:t>OF EXISTING  SYSTEM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20216" y="2208708"/>
            <a:ext cx="8199120" cy="27686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5"/>
              </a:spcBef>
              <a:buSzPct val="125000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a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consuming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process.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no surety of availability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rooms.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Paper work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results in need 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lot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space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keep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Lack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security.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Chances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human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errors.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9453" y="926033"/>
            <a:ext cx="61582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PROPOSED</a:t>
            </a:r>
            <a:r>
              <a:rPr sz="4800" spc="-85" dirty="0"/>
              <a:t> </a:t>
            </a:r>
            <a:r>
              <a:rPr sz="4800" dirty="0"/>
              <a:t>SYSTEM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20216" y="2234311"/>
            <a:ext cx="9724390" cy="2490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681480" indent="-228600">
              <a:lnSpc>
                <a:spcPct val="120000"/>
              </a:lnSpc>
              <a:spcBef>
                <a:spcPts val="100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overcome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problems of manual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system,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online hotel  management system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proposed.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ct val="120000"/>
              </a:lnSpc>
              <a:spcBef>
                <a:spcPts val="994"/>
              </a:spcBef>
              <a:buSzPct val="125000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Central objective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Online Hotel Management is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provide online  facility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booking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rooms.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can manage and keep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records of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hotel.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 indent="1014730">
              <a:lnSpc>
                <a:spcPts val="4750"/>
              </a:lnSpc>
              <a:spcBef>
                <a:spcPts val="705"/>
              </a:spcBef>
            </a:pPr>
            <a:r>
              <a:rPr spc="-65" dirty="0"/>
              <a:t>ADVANTAGES </a:t>
            </a:r>
            <a:r>
              <a:rPr spc="5" dirty="0"/>
              <a:t>OF</a:t>
            </a:r>
            <a:r>
              <a:rPr spc="-30" dirty="0"/>
              <a:t> </a:t>
            </a:r>
            <a:r>
              <a:rPr dirty="0"/>
              <a:t>PROPOSED  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216" y="2208708"/>
            <a:ext cx="8742680" cy="32080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Saves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time 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customers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quickly reserving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rooms.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ct val="120100"/>
              </a:lnSpc>
              <a:spcBef>
                <a:spcPts val="994"/>
              </a:spcBef>
              <a:buSzPct val="125000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ability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book rooms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anytime, from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anywhere 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Internet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access.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Provides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information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about hotel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facilities.</a:t>
            </a:r>
            <a:endParaRPr sz="2400">
              <a:latin typeface="Arial"/>
              <a:cs typeface="Arial"/>
            </a:endParaRPr>
          </a:p>
          <a:p>
            <a:pPr marL="323215" indent="-311150">
              <a:lnSpc>
                <a:spcPct val="100000"/>
              </a:lnSpc>
              <a:spcBef>
                <a:spcPts val="1570"/>
              </a:spcBef>
              <a:buSzPct val="125000"/>
              <a:buChar char="•"/>
              <a:tabLst>
                <a:tab pos="323215" algn="l"/>
                <a:tab pos="32385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very secure.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friendly.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834" y="926033"/>
            <a:ext cx="56051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SYSTEM</a:t>
            </a:r>
            <a:r>
              <a:rPr sz="4800" spc="-355" dirty="0"/>
              <a:t> </a:t>
            </a:r>
            <a:r>
              <a:rPr sz="4800" spc="-45" dirty="0"/>
              <a:t>ANALYSIS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20216" y="2107819"/>
            <a:ext cx="7486015" cy="1724025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This project is used by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types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(modules).</a:t>
            </a:r>
            <a:endParaRPr sz="2400">
              <a:latin typeface="Arial"/>
              <a:cs typeface="Arial"/>
            </a:endParaRPr>
          </a:p>
          <a:p>
            <a:pPr marL="1966595" indent="-271780">
              <a:lnSpc>
                <a:spcPct val="100000"/>
              </a:lnSpc>
              <a:spcBef>
                <a:spcPts val="1570"/>
              </a:spcBef>
              <a:buSzPct val="95833"/>
              <a:buAutoNum type="arabicParenR"/>
              <a:tabLst>
                <a:tab pos="196723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Online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  <a:p>
            <a:pPr marL="1967230" indent="-272415">
              <a:lnSpc>
                <a:spcPct val="100000"/>
              </a:lnSpc>
              <a:spcBef>
                <a:spcPts val="1590"/>
              </a:spcBef>
              <a:buSzPct val="95833"/>
              <a:buAutoNum type="arabicParenR"/>
              <a:tabLst>
                <a:tab pos="1967864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Administrator (management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the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Hotel)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7159" y="926033"/>
            <a:ext cx="44970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USER</a:t>
            </a:r>
            <a:r>
              <a:rPr sz="4800" spc="-95" dirty="0"/>
              <a:t> </a:t>
            </a:r>
            <a:r>
              <a:rPr sz="4800" dirty="0"/>
              <a:t>MODULE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20216" y="1815281"/>
            <a:ext cx="9351645" cy="365252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Check room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availability.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8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Fill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registration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form.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95"/>
              </a:spcBef>
              <a:buSzPct val="125000"/>
              <a:buChar char="•"/>
              <a:tabLst>
                <a:tab pos="241300" algn="l"/>
                <a:tab pos="332549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Can login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his/her	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own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user id and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password.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85"/>
              </a:spcBef>
              <a:buSzPct val="125000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facilities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hotel like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restaurant.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90"/>
              </a:spcBef>
              <a:buSzPct val="125000"/>
              <a:buChar char="•"/>
              <a:tabLst>
                <a:tab pos="241300" algn="l"/>
                <a:tab pos="486346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Get 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nearby	visiting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places.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95"/>
              </a:spcBef>
              <a:buSzPct val="125000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information about reserved rooms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(if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room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already</a:t>
            </a:r>
            <a:r>
              <a:rPr sz="2400" spc="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reserved).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8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Can regenerate password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he/she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forgets the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password.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596849"/>
            <a:ext cx="11582400" cy="763671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 indent="2030095">
              <a:lnSpc>
                <a:spcPts val="5180"/>
              </a:lnSpc>
              <a:spcBef>
                <a:spcPts val="755"/>
              </a:spcBef>
            </a:pPr>
            <a:r>
              <a:rPr sz="4800" dirty="0"/>
              <a:t>ADMINISTR</a:t>
            </a:r>
            <a:r>
              <a:rPr sz="4800" spc="-370" dirty="0"/>
              <a:t>A</a:t>
            </a:r>
            <a:r>
              <a:rPr sz="4800" spc="-95" dirty="0"/>
              <a:t>T</a:t>
            </a:r>
            <a:r>
              <a:rPr sz="4800" dirty="0"/>
              <a:t>OR  </a:t>
            </a:r>
            <a:r>
              <a:rPr sz="4800" spc="-5" dirty="0"/>
              <a:t>MODULE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1220216" y="2208708"/>
            <a:ext cx="7454900" cy="220345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Can login with unique user id and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password.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Check details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rooms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reserved for 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day.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Check details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rooms reserved for 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coming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days.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Can know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daily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income.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885</Words>
  <Application>Microsoft Office PowerPoint</Application>
  <PresentationFormat>Widescreen</PresentationFormat>
  <Paragraphs>168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Century Gothic</vt:lpstr>
      <vt:lpstr>Comic Sans MS</vt:lpstr>
      <vt:lpstr>Tahoma</vt:lpstr>
      <vt:lpstr>Times New Roman</vt:lpstr>
      <vt:lpstr>Wingdings</vt:lpstr>
      <vt:lpstr>Wingdings 3</vt:lpstr>
      <vt:lpstr>Ion</vt:lpstr>
      <vt:lpstr>PowerPoint Presentation</vt:lpstr>
      <vt:lpstr>ABSTRACT</vt:lpstr>
      <vt:lpstr>EXISTING SYSTEM</vt:lpstr>
      <vt:lpstr>DISADVANTAGES OF EXISTING  SYSTEM</vt:lpstr>
      <vt:lpstr>PROPOSED SYSTEM</vt:lpstr>
      <vt:lpstr>ADVANTAGES OF PROPOSED  SYSTEM</vt:lpstr>
      <vt:lpstr>SYSTEM ANALYSIS</vt:lpstr>
      <vt:lpstr>USER MODULE</vt:lpstr>
      <vt:lpstr>ADMINISTRATOR  MODULE</vt:lpstr>
      <vt:lpstr>DESIGN CONSTRAINTS</vt:lpstr>
      <vt:lpstr>UML DIAGRAMS</vt:lpstr>
      <vt:lpstr>Use Case Diagram for User:-</vt:lpstr>
      <vt:lpstr>Sequence Diagram for User:-</vt:lpstr>
      <vt:lpstr>Activity Diagram for User:-</vt:lpstr>
      <vt:lpstr>Usecase Diagram for Administrator:-</vt:lpstr>
      <vt:lpstr>Sequence Diagram for Administrator:-</vt:lpstr>
      <vt:lpstr>Activity diagram for Administrator:-</vt:lpstr>
      <vt:lpstr>Class diagram for the System:-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Arpan Pal</cp:lastModifiedBy>
  <cp:revision>18</cp:revision>
  <dcterms:created xsi:type="dcterms:W3CDTF">2021-01-27T17:06:55Z</dcterms:created>
  <dcterms:modified xsi:type="dcterms:W3CDTF">2021-06-21T05:59:02Z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2014-01-29T00:00:00Z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2021-01-27T00:00:00Z</vt:filetime>
  </property>
</Properties>
</file>