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4"/>
  </p:notesMasterIdLst>
  <p:handoutMasterIdLst>
    <p:handoutMasterId r:id="rId45"/>
  </p:handoutMasterIdLst>
  <p:sldIdLst>
    <p:sldId id="256" r:id="rId5"/>
    <p:sldId id="302" r:id="rId6"/>
    <p:sldId id="290" r:id="rId7"/>
    <p:sldId id="303" r:id="rId8"/>
    <p:sldId id="463" r:id="rId9"/>
    <p:sldId id="394" r:id="rId10"/>
    <p:sldId id="395" r:id="rId11"/>
    <p:sldId id="366" r:id="rId12"/>
    <p:sldId id="396" r:id="rId13"/>
    <p:sldId id="397" r:id="rId14"/>
    <p:sldId id="476" r:id="rId15"/>
    <p:sldId id="467" r:id="rId16"/>
    <p:sldId id="399" r:id="rId17"/>
    <p:sldId id="477" r:id="rId18"/>
    <p:sldId id="398" r:id="rId19"/>
    <p:sldId id="481" r:id="rId20"/>
    <p:sldId id="468" r:id="rId21"/>
    <p:sldId id="400" r:id="rId22"/>
    <p:sldId id="478" r:id="rId23"/>
    <p:sldId id="371" r:id="rId24"/>
    <p:sldId id="375" r:id="rId25"/>
    <p:sldId id="464" r:id="rId26"/>
    <p:sldId id="465" r:id="rId27"/>
    <p:sldId id="361" r:id="rId28"/>
    <p:sldId id="402" r:id="rId29"/>
    <p:sldId id="479" r:id="rId30"/>
    <p:sldId id="480" r:id="rId31"/>
    <p:sldId id="403" r:id="rId32"/>
    <p:sldId id="466" r:id="rId33"/>
    <p:sldId id="404" r:id="rId34"/>
    <p:sldId id="469" r:id="rId35"/>
    <p:sldId id="470" r:id="rId36"/>
    <p:sldId id="471" r:id="rId37"/>
    <p:sldId id="472" r:id="rId38"/>
    <p:sldId id="473" r:id="rId39"/>
    <p:sldId id="405" r:id="rId40"/>
    <p:sldId id="474" r:id="rId41"/>
    <p:sldId id="475" r:id="rId42"/>
    <p:sldId id="28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7BA7F-84E8-41C6-95E6-8F2A5D3ACC1E}" v="61" dt="2020-08-09T13:51:54.656"/>
  </p1510:revLst>
</p1510:revInfo>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273"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barhussain, Mohammed Ishaque" userId="c388dadc-8c06-4440-848f-810e20ed8739" providerId="ADAL" clId="{5B07BA7F-84E8-41C6-95E6-8F2A5D3ACC1E}"/>
    <pc:docChg chg="undo custSel mod addSld modSld">
      <pc:chgData name="Jabarhussain, Mohammed Ishaque" userId="c388dadc-8c06-4440-848f-810e20ed8739" providerId="ADAL" clId="{5B07BA7F-84E8-41C6-95E6-8F2A5D3ACC1E}" dt="2020-08-09T13:53:43.634" v="4314" actId="20577"/>
      <pc:docMkLst>
        <pc:docMk/>
      </pc:docMkLst>
      <pc:sldChg chg="modSp modNotesTx">
        <pc:chgData name="Jabarhussain, Mohammed Ishaque" userId="c388dadc-8c06-4440-848f-810e20ed8739" providerId="ADAL" clId="{5B07BA7F-84E8-41C6-95E6-8F2A5D3ACC1E}" dt="2020-08-05T06:18:41.623" v="1155" actId="33524"/>
        <pc:sldMkLst>
          <pc:docMk/>
          <pc:sldMk cId="915691986" sldId="394"/>
        </pc:sldMkLst>
        <pc:spChg chg="mod">
          <ac:chgData name="Jabarhussain, Mohammed Ishaque" userId="c388dadc-8c06-4440-848f-810e20ed8739" providerId="ADAL" clId="{5B07BA7F-84E8-41C6-95E6-8F2A5D3ACC1E}" dt="2020-08-05T06:18:08.059" v="1151" actId="14100"/>
          <ac:spMkLst>
            <pc:docMk/>
            <pc:sldMk cId="915691986" sldId="394"/>
            <ac:spMk id="3" creationId="{00000000-0000-0000-0000-000000000000}"/>
          </ac:spMkLst>
        </pc:spChg>
      </pc:sldChg>
      <pc:sldChg chg="addSp delSp modSp modNotesTx">
        <pc:chgData name="Jabarhussain, Mohammed Ishaque" userId="c388dadc-8c06-4440-848f-810e20ed8739" providerId="ADAL" clId="{5B07BA7F-84E8-41C6-95E6-8F2A5D3ACC1E}" dt="2020-08-07T02:04:33.268" v="1261"/>
        <pc:sldMkLst>
          <pc:docMk/>
          <pc:sldMk cId="1421892435" sldId="395"/>
        </pc:sldMkLst>
        <pc:spChg chg="mod">
          <ac:chgData name="Jabarhussain, Mohammed Ishaque" userId="c388dadc-8c06-4440-848f-810e20ed8739" providerId="ADAL" clId="{5B07BA7F-84E8-41C6-95E6-8F2A5D3ACC1E}" dt="2020-08-05T06:24:40.222" v="1259" actId="20577"/>
          <ac:spMkLst>
            <pc:docMk/>
            <pc:sldMk cId="1421892435" sldId="395"/>
            <ac:spMk id="3" creationId="{00000000-0000-0000-0000-000000000000}"/>
          </ac:spMkLst>
        </pc:spChg>
        <pc:spChg chg="add del">
          <ac:chgData name="Jabarhussain, Mohammed Ishaque" userId="c388dadc-8c06-4440-848f-810e20ed8739" providerId="ADAL" clId="{5B07BA7F-84E8-41C6-95E6-8F2A5D3ACC1E}" dt="2020-08-05T06:23:26.630" v="1239"/>
          <ac:spMkLst>
            <pc:docMk/>
            <pc:sldMk cId="1421892435" sldId="395"/>
            <ac:spMk id="4" creationId="{1687A679-F03C-4D98-9CE1-BC31E42D82AE}"/>
          </ac:spMkLst>
        </pc:spChg>
      </pc:sldChg>
      <pc:sldChg chg="modNotesTx">
        <pc:chgData name="Jabarhussain, Mohammed Ishaque" userId="c388dadc-8c06-4440-848f-810e20ed8739" providerId="ADAL" clId="{5B07BA7F-84E8-41C6-95E6-8F2A5D3ACC1E}" dt="2020-08-07T05:13:04.883" v="3309" actId="20577"/>
        <pc:sldMkLst>
          <pc:docMk/>
          <pc:sldMk cId="453716069" sldId="396"/>
        </pc:sldMkLst>
      </pc:sldChg>
      <pc:sldChg chg="modSp">
        <pc:chgData name="Jabarhussain, Mohammed Ishaque" userId="c388dadc-8c06-4440-848f-810e20ed8739" providerId="ADAL" clId="{5B07BA7F-84E8-41C6-95E6-8F2A5D3ACC1E}" dt="2020-08-07T02:39:23.094" v="1851" actId="1076"/>
        <pc:sldMkLst>
          <pc:docMk/>
          <pc:sldMk cId="2568277360" sldId="397"/>
        </pc:sldMkLst>
        <pc:spChg chg="mod">
          <ac:chgData name="Jabarhussain, Mohammed Ishaque" userId="c388dadc-8c06-4440-848f-810e20ed8739" providerId="ADAL" clId="{5B07BA7F-84E8-41C6-95E6-8F2A5D3ACC1E}" dt="2020-08-07T02:34:30.856" v="1263" actId="14100"/>
          <ac:spMkLst>
            <pc:docMk/>
            <pc:sldMk cId="2568277360" sldId="397"/>
            <ac:spMk id="2" creationId="{00000000-0000-0000-0000-000000000000}"/>
          </ac:spMkLst>
        </pc:spChg>
        <pc:spChg chg="mod">
          <ac:chgData name="Jabarhussain, Mohammed Ishaque" userId="c388dadc-8c06-4440-848f-810e20ed8739" providerId="ADAL" clId="{5B07BA7F-84E8-41C6-95E6-8F2A5D3ACC1E}" dt="2020-08-07T02:39:23.094" v="1851" actId="1076"/>
          <ac:spMkLst>
            <pc:docMk/>
            <pc:sldMk cId="2568277360" sldId="397"/>
            <ac:spMk id="3" creationId="{00000000-0000-0000-0000-000000000000}"/>
          </ac:spMkLst>
        </pc:spChg>
      </pc:sldChg>
      <pc:sldChg chg="modSp">
        <pc:chgData name="Jabarhussain, Mohammed Ishaque" userId="c388dadc-8c06-4440-848f-810e20ed8739" providerId="ADAL" clId="{5B07BA7F-84E8-41C6-95E6-8F2A5D3ACC1E}" dt="2020-08-07T03:05:55.307" v="2454" actId="20577"/>
        <pc:sldMkLst>
          <pc:docMk/>
          <pc:sldMk cId="3254661656" sldId="399"/>
        </pc:sldMkLst>
        <pc:spChg chg="mod">
          <ac:chgData name="Jabarhussain, Mohammed Ishaque" userId="c388dadc-8c06-4440-848f-810e20ed8739" providerId="ADAL" clId="{5B07BA7F-84E8-41C6-95E6-8F2A5D3ACC1E}" dt="2020-08-07T03:05:55.307" v="2454" actId="20577"/>
          <ac:spMkLst>
            <pc:docMk/>
            <pc:sldMk cId="3254661656" sldId="399"/>
            <ac:spMk id="2" creationId="{00000000-0000-0000-0000-000000000000}"/>
          </ac:spMkLst>
        </pc:spChg>
        <pc:spChg chg="mod">
          <ac:chgData name="Jabarhussain, Mohammed Ishaque" userId="c388dadc-8c06-4440-848f-810e20ed8739" providerId="ADAL" clId="{5B07BA7F-84E8-41C6-95E6-8F2A5D3ACC1E}" dt="2020-08-07T03:01:51.183" v="2372" actId="27636"/>
          <ac:spMkLst>
            <pc:docMk/>
            <pc:sldMk cId="3254661656" sldId="399"/>
            <ac:spMk id="3" creationId="{00000000-0000-0000-0000-000000000000}"/>
          </ac:spMkLst>
        </pc:spChg>
      </pc:sldChg>
      <pc:sldChg chg="addSp delSp modSp">
        <pc:chgData name="Jabarhussain, Mohammed Ishaque" userId="c388dadc-8c06-4440-848f-810e20ed8739" providerId="ADAL" clId="{5B07BA7F-84E8-41C6-95E6-8F2A5D3ACC1E}" dt="2020-08-09T12:56:03.401" v="3320"/>
        <pc:sldMkLst>
          <pc:docMk/>
          <pc:sldMk cId="2271531187" sldId="402"/>
        </pc:sldMkLst>
        <pc:spChg chg="mod">
          <ac:chgData name="Jabarhussain, Mohammed Ishaque" userId="c388dadc-8c06-4440-848f-810e20ed8739" providerId="ADAL" clId="{5B07BA7F-84E8-41C6-95E6-8F2A5D3ACC1E}" dt="2020-08-09T12:56:03.401" v="3320"/>
          <ac:spMkLst>
            <pc:docMk/>
            <pc:sldMk cId="2271531187" sldId="402"/>
            <ac:spMk id="3" creationId="{00000000-0000-0000-0000-000000000000}"/>
          </ac:spMkLst>
        </pc:spChg>
        <pc:spChg chg="add del">
          <ac:chgData name="Jabarhussain, Mohammed Ishaque" userId="c388dadc-8c06-4440-848f-810e20ed8739" providerId="ADAL" clId="{5B07BA7F-84E8-41C6-95E6-8F2A5D3ACC1E}" dt="2020-08-09T10:11:23.417" v="3312"/>
          <ac:spMkLst>
            <pc:docMk/>
            <pc:sldMk cId="2271531187" sldId="402"/>
            <ac:spMk id="4" creationId="{0368B642-E623-4A64-8147-365225DCBD9B}"/>
          </ac:spMkLst>
        </pc:spChg>
      </pc:sldChg>
      <pc:sldChg chg="modSp">
        <pc:chgData name="Jabarhussain, Mohammed Ishaque" userId="c388dadc-8c06-4440-848f-810e20ed8739" providerId="ADAL" clId="{5B07BA7F-84E8-41C6-95E6-8F2A5D3ACC1E}" dt="2020-08-07T03:07:20.042" v="2455" actId="33524"/>
        <pc:sldMkLst>
          <pc:docMk/>
          <pc:sldMk cId="3437045031" sldId="404"/>
        </pc:sldMkLst>
        <pc:spChg chg="mod">
          <ac:chgData name="Jabarhussain, Mohammed Ishaque" userId="c388dadc-8c06-4440-848f-810e20ed8739" providerId="ADAL" clId="{5B07BA7F-84E8-41C6-95E6-8F2A5D3ACC1E}" dt="2020-08-07T03:07:20.042" v="2455" actId="33524"/>
          <ac:spMkLst>
            <pc:docMk/>
            <pc:sldMk cId="3437045031" sldId="404"/>
            <ac:spMk id="3" creationId="{00000000-0000-0000-0000-000000000000}"/>
          </ac:spMkLst>
        </pc:spChg>
      </pc:sldChg>
      <pc:sldChg chg="modSp modNotesTx">
        <pc:chgData name="Jabarhussain, Mohammed Ishaque" userId="c388dadc-8c06-4440-848f-810e20ed8739" providerId="ADAL" clId="{5B07BA7F-84E8-41C6-95E6-8F2A5D3ACC1E}" dt="2020-08-09T13:53:43.634" v="4314" actId="20577"/>
        <pc:sldMkLst>
          <pc:docMk/>
          <pc:sldMk cId="2068135445" sldId="405"/>
        </pc:sldMkLst>
        <pc:spChg chg="mod">
          <ac:chgData name="Jabarhussain, Mohammed Ishaque" userId="c388dadc-8c06-4440-848f-810e20ed8739" providerId="ADAL" clId="{5B07BA7F-84E8-41C6-95E6-8F2A5D3ACC1E}" dt="2020-08-07T03:07:41.288" v="2458" actId="33524"/>
          <ac:spMkLst>
            <pc:docMk/>
            <pc:sldMk cId="2068135445" sldId="405"/>
            <ac:spMk id="3" creationId="{00000000-0000-0000-0000-000000000000}"/>
          </ac:spMkLst>
        </pc:spChg>
      </pc:sldChg>
      <pc:sldChg chg="modNotesTx">
        <pc:chgData name="Jabarhussain, Mohammed Ishaque" userId="c388dadc-8c06-4440-848f-810e20ed8739" providerId="ADAL" clId="{5B07BA7F-84E8-41C6-95E6-8F2A5D3ACC1E}" dt="2020-08-09T13:43:37.879" v="4066" actId="20577"/>
        <pc:sldMkLst>
          <pc:docMk/>
          <pc:sldMk cId="3853716166" sldId="467"/>
        </pc:sldMkLst>
      </pc:sldChg>
      <pc:sldChg chg="modNotesTx">
        <pc:chgData name="Jabarhussain, Mohammed Ishaque" userId="c388dadc-8c06-4440-848f-810e20ed8739" providerId="ADAL" clId="{5B07BA7F-84E8-41C6-95E6-8F2A5D3ACC1E}" dt="2020-08-09T13:51:49.103" v="4308" actId="20577"/>
        <pc:sldMkLst>
          <pc:docMk/>
          <pc:sldMk cId="146465268" sldId="468"/>
        </pc:sldMkLst>
      </pc:sldChg>
      <pc:sldChg chg="modSp">
        <pc:chgData name="Jabarhussain, Mohammed Ishaque" userId="c388dadc-8c06-4440-848f-810e20ed8739" providerId="ADAL" clId="{5B07BA7F-84E8-41C6-95E6-8F2A5D3ACC1E}" dt="2020-08-07T03:07:34.792" v="2457" actId="1076"/>
        <pc:sldMkLst>
          <pc:docMk/>
          <pc:sldMk cId="1788727144" sldId="472"/>
        </pc:sldMkLst>
        <pc:spChg chg="mod">
          <ac:chgData name="Jabarhussain, Mohammed Ishaque" userId="c388dadc-8c06-4440-848f-810e20ed8739" providerId="ADAL" clId="{5B07BA7F-84E8-41C6-95E6-8F2A5D3ACC1E}" dt="2020-08-07T03:07:32.249" v="2456" actId="1076"/>
          <ac:spMkLst>
            <pc:docMk/>
            <pc:sldMk cId="1788727144" sldId="472"/>
            <ac:spMk id="2" creationId="{BD3B24C3-692F-4ADD-958D-CF9AF0CA70E9}"/>
          </ac:spMkLst>
        </pc:spChg>
        <pc:spChg chg="mod">
          <ac:chgData name="Jabarhussain, Mohammed Ishaque" userId="c388dadc-8c06-4440-848f-810e20ed8739" providerId="ADAL" clId="{5B07BA7F-84E8-41C6-95E6-8F2A5D3ACC1E}" dt="2020-08-07T03:07:34.792" v="2457" actId="1076"/>
          <ac:spMkLst>
            <pc:docMk/>
            <pc:sldMk cId="1788727144" sldId="472"/>
            <ac:spMk id="3" creationId="{1323505F-B9C8-4D41-B738-FD0132AA5740}"/>
          </ac:spMkLst>
        </pc:spChg>
      </pc:sldChg>
      <pc:sldChg chg="addSp delSp modSp add mod setBg setClrOvrMap">
        <pc:chgData name="Jabarhussain, Mohammed Ishaque" userId="c388dadc-8c06-4440-848f-810e20ed8739" providerId="ADAL" clId="{5B07BA7F-84E8-41C6-95E6-8F2A5D3ACC1E}" dt="2020-08-07T02:44:47.967" v="2107" actId="207"/>
        <pc:sldMkLst>
          <pc:docMk/>
          <pc:sldMk cId="1893167119" sldId="476"/>
        </pc:sldMkLst>
        <pc:spChg chg="del">
          <ac:chgData name="Jabarhussain, Mohammed Ishaque" userId="c388dadc-8c06-4440-848f-810e20ed8739" providerId="ADAL" clId="{5B07BA7F-84E8-41C6-95E6-8F2A5D3ACC1E}" dt="2020-08-07T02:39:42.202" v="1853"/>
          <ac:spMkLst>
            <pc:docMk/>
            <pc:sldMk cId="1893167119" sldId="476"/>
            <ac:spMk id="2" creationId="{094D4240-7EA9-4FDF-A867-A189A0E94961}"/>
          </ac:spMkLst>
        </pc:spChg>
        <pc:spChg chg="del">
          <ac:chgData name="Jabarhussain, Mohammed Ishaque" userId="c388dadc-8c06-4440-848f-810e20ed8739" providerId="ADAL" clId="{5B07BA7F-84E8-41C6-95E6-8F2A5D3ACC1E}" dt="2020-08-07T02:39:42.202" v="1853"/>
          <ac:spMkLst>
            <pc:docMk/>
            <pc:sldMk cId="1893167119" sldId="476"/>
            <ac:spMk id="3" creationId="{47D07BE6-2B2E-41EE-8505-E21C8E096632}"/>
          </ac:spMkLst>
        </pc:spChg>
        <pc:spChg chg="del">
          <ac:chgData name="Jabarhussain, Mohammed Ishaque" userId="c388dadc-8c06-4440-848f-810e20ed8739" providerId="ADAL" clId="{5B07BA7F-84E8-41C6-95E6-8F2A5D3ACC1E}" dt="2020-08-07T02:39:42.202" v="1853"/>
          <ac:spMkLst>
            <pc:docMk/>
            <pc:sldMk cId="1893167119" sldId="476"/>
            <ac:spMk id="4" creationId="{B762A243-612A-4038-B868-D69CD607F3F7}"/>
          </ac:spMkLst>
        </pc:spChg>
        <pc:spChg chg="add mod">
          <ac:chgData name="Jabarhussain, Mohammed Ishaque" userId="c388dadc-8c06-4440-848f-810e20ed8739" providerId="ADAL" clId="{5B07BA7F-84E8-41C6-95E6-8F2A5D3ACC1E}" dt="2020-08-07T02:41:44.120" v="1921" actId="207"/>
          <ac:spMkLst>
            <pc:docMk/>
            <pc:sldMk cId="1893167119" sldId="476"/>
            <ac:spMk id="5" creationId="{9DE73870-FE12-4296-9151-37A4D836AF13}"/>
          </ac:spMkLst>
        </pc:spChg>
        <pc:spChg chg="add mod">
          <ac:chgData name="Jabarhussain, Mohammed Ishaque" userId="c388dadc-8c06-4440-848f-810e20ed8739" providerId="ADAL" clId="{5B07BA7F-84E8-41C6-95E6-8F2A5D3ACC1E}" dt="2020-08-07T02:44:47.967" v="2107" actId="207"/>
          <ac:spMkLst>
            <pc:docMk/>
            <pc:sldMk cId="1893167119" sldId="476"/>
            <ac:spMk id="6" creationId="{EC624C5C-5598-4CCC-93A8-BCD9AC832AD2}"/>
          </ac:spMkLst>
        </pc:spChg>
        <pc:spChg chg="add del">
          <ac:chgData name="Jabarhussain, Mohammed Ishaque" userId="c388dadc-8c06-4440-848f-810e20ed8739" providerId="ADAL" clId="{5B07BA7F-84E8-41C6-95E6-8F2A5D3ACC1E}" dt="2020-08-07T02:40:07.489" v="1897" actId="26606"/>
          <ac:spMkLst>
            <pc:docMk/>
            <pc:sldMk cId="1893167119" sldId="476"/>
            <ac:spMk id="11" creationId="{BA75F4A0-FEAF-4F1B-9C48-7688BF9D4148}"/>
          </ac:spMkLst>
        </pc:spChg>
        <pc:spChg chg="add del">
          <ac:chgData name="Jabarhussain, Mohammed Ishaque" userId="c388dadc-8c06-4440-848f-810e20ed8739" providerId="ADAL" clId="{5B07BA7F-84E8-41C6-95E6-8F2A5D3ACC1E}" dt="2020-08-07T02:40:07.489" v="1897" actId="26606"/>
          <ac:spMkLst>
            <pc:docMk/>
            <pc:sldMk cId="1893167119" sldId="476"/>
            <ac:spMk id="13" creationId="{F1EC79F3-0DE6-47BA-9C5C-039C54F4AC27}"/>
          </ac:spMkLst>
        </pc:spChg>
        <pc:spChg chg="add del">
          <ac:chgData name="Jabarhussain, Mohammed Ishaque" userId="c388dadc-8c06-4440-848f-810e20ed8739" providerId="ADAL" clId="{5B07BA7F-84E8-41C6-95E6-8F2A5D3ACC1E}" dt="2020-08-07T02:40:07.489" v="1897" actId="26606"/>
          <ac:spMkLst>
            <pc:docMk/>
            <pc:sldMk cId="1893167119" sldId="476"/>
            <ac:spMk id="15" creationId="{C86C2B07-2A41-4CB1-9C51-F037AF41765C}"/>
          </ac:spMkLst>
        </pc:spChg>
        <pc:spChg chg="add del">
          <ac:chgData name="Jabarhussain, Mohammed Ishaque" userId="c388dadc-8c06-4440-848f-810e20ed8739" providerId="ADAL" clId="{5B07BA7F-84E8-41C6-95E6-8F2A5D3ACC1E}" dt="2020-08-07T02:40:07.489" v="1897" actId="26606"/>
          <ac:spMkLst>
            <pc:docMk/>
            <pc:sldMk cId="1893167119" sldId="476"/>
            <ac:spMk id="17" creationId="{A3F67AAC-C977-4759-A5C8-6BC998F963D3}"/>
          </ac:spMkLst>
        </pc:spChg>
        <pc:spChg chg="add del">
          <ac:chgData name="Jabarhussain, Mohammed Ishaque" userId="c388dadc-8c06-4440-848f-810e20ed8739" providerId="ADAL" clId="{5B07BA7F-84E8-41C6-95E6-8F2A5D3ACC1E}" dt="2020-08-07T02:40:14.684" v="1899" actId="26606"/>
          <ac:spMkLst>
            <pc:docMk/>
            <pc:sldMk cId="1893167119" sldId="476"/>
            <ac:spMk id="19" creationId="{A14902AA-4E7E-4D93-A756-AC2EF9AAF932}"/>
          </ac:spMkLst>
        </pc:spChg>
        <pc:spChg chg="add del">
          <ac:chgData name="Jabarhussain, Mohammed Ishaque" userId="c388dadc-8c06-4440-848f-810e20ed8739" providerId="ADAL" clId="{5B07BA7F-84E8-41C6-95E6-8F2A5D3ACC1E}" dt="2020-08-07T02:40:14.684" v="1899" actId="26606"/>
          <ac:spMkLst>
            <pc:docMk/>
            <pc:sldMk cId="1893167119" sldId="476"/>
            <ac:spMk id="20" creationId="{AE0AE5A0-0098-4DC4-82DC-CCE4071B655B}"/>
          </ac:spMkLst>
        </pc:spChg>
        <pc:spChg chg="add del">
          <ac:chgData name="Jabarhussain, Mohammed Ishaque" userId="c388dadc-8c06-4440-848f-810e20ed8739" providerId="ADAL" clId="{5B07BA7F-84E8-41C6-95E6-8F2A5D3ACC1E}" dt="2020-08-07T02:40:14.684" v="1899" actId="26606"/>
          <ac:spMkLst>
            <pc:docMk/>
            <pc:sldMk cId="1893167119" sldId="476"/>
            <ac:spMk id="21" creationId="{B6D28670-6E3D-4F4B-AD22-EFA33BF3CA29}"/>
          </ac:spMkLst>
        </pc:spChg>
        <pc:spChg chg="add del">
          <ac:chgData name="Jabarhussain, Mohammed Ishaque" userId="c388dadc-8c06-4440-848f-810e20ed8739" providerId="ADAL" clId="{5B07BA7F-84E8-41C6-95E6-8F2A5D3ACC1E}" dt="2020-08-07T02:40:19.555" v="1901" actId="26606"/>
          <ac:spMkLst>
            <pc:docMk/>
            <pc:sldMk cId="1893167119" sldId="476"/>
            <ac:spMk id="23" creationId="{BA75F4A0-FEAF-4F1B-9C48-7688BF9D4148}"/>
          </ac:spMkLst>
        </pc:spChg>
        <pc:spChg chg="add del">
          <ac:chgData name="Jabarhussain, Mohammed Ishaque" userId="c388dadc-8c06-4440-848f-810e20ed8739" providerId="ADAL" clId="{5B07BA7F-84E8-41C6-95E6-8F2A5D3ACC1E}" dt="2020-08-07T02:40:19.555" v="1901" actId="26606"/>
          <ac:spMkLst>
            <pc:docMk/>
            <pc:sldMk cId="1893167119" sldId="476"/>
            <ac:spMk id="24" creationId="{F1EC79F3-0DE6-47BA-9C5C-039C54F4AC27}"/>
          </ac:spMkLst>
        </pc:spChg>
        <pc:spChg chg="add del">
          <ac:chgData name="Jabarhussain, Mohammed Ishaque" userId="c388dadc-8c06-4440-848f-810e20ed8739" providerId="ADAL" clId="{5B07BA7F-84E8-41C6-95E6-8F2A5D3ACC1E}" dt="2020-08-07T02:40:19.555" v="1901" actId="26606"/>
          <ac:spMkLst>
            <pc:docMk/>
            <pc:sldMk cId="1893167119" sldId="476"/>
            <ac:spMk id="25" creationId="{C86C2B07-2A41-4CB1-9C51-F037AF41765C}"/>
          </ac:spMkLst>
        </pc:spChg>
        <pc:spChg chg="add del">
          <ac:chgData name="Jabarhussain, Mohammed Ishaque" userId="c388dadc-8c06-4440-848f-810e20ed8739" providerId="ADAL" clId="{5B07BA7F-84E8-41C6-95E6-8F2A5D3ACC1E}" dt="2020-08-07T02:40:19.555" v="1901" actId="26606"/>
          <ac:spMkLst>
            <pc:docMk/>
            <pc:sldMk cId="1893167119" sldId="476"/>
            <ac:spMk id="26" creationId="{A3F67AAC-C977-4759-A5C8-6BC998F963D3}"/>
          </ac:spMkLst>
        </pc:spChg>
        <pc:spChg chg="add">
          <ac:chgData name="Jabarhussain, Mohammed Ishaque" userId="c388dadc-8c06-4440-848f-810e20ed8739" providerId="ADAL" clId="{5B07BA7F-84E8-41C6-95E6-8F2A5D3ACC1E}" dt="2020-08-07T02:40:19.566" v="1902" actId="26606"/>
          <ac:spMkLst>
            <pc:docMk/>
            <pc:sldMk cId="1893167119" sldId="476"/>
            <ac:spMk id="28" creationId="{32812C54-7AEF-4ABB-826E-221F51CB0F30}"/>
          </ac:spMkLst>
        </pc:spChg>
        <pc:spChg chg="add">
          <ac:chgData name="Jabarhussain, Mohammed Ishaque" userId="c388dadc-8c06-4440-848f-810e20ed8739" providerId="ADAL" clId="{5B07BA7F-84E8-41C6-95E6-8F2A5D3ACC1E}" dt="2020-08-07T02:40:19.566" v="1902" actId="26606"/>
          <ac:spMkLst>
            <pc:docMk/>
            <pc:sldMk cId="1893167119" sldId="476"/>
            <ac:spMk id="29" creationId="{891F40E4-8A76-44CF-91EC-907367352626}"/>
          </ac:spMkLst>
        </pc:spChg>
        <pc:spChg chg="add">
          <ac:chgData name="Jabarhussain, Mohammed Ishaque" userId="c388dadc-8c06-4440-848f-810e20ed8739" providerId="ADAL" clId="{5B07BA7F-84E8-41C6-95E6-8F2A5D3ACC1E}" dt="2020-08-07T02:40:19.566" v="1902" actId="26606"/>
          <ac:spMkLst>
            <pc:docMk/>
            <pc:sldMk cId="1893167119" sldId="476"/>
            <ac:spMk id="30" creationId="{72171013-D973-4187-9CF2-EE098EEF8194}"/>
          </ac:spMkLst>
        </pc:spChg>
      </pc:sldChg>
      <pc:sldChg chg="addSp delSp modSp add mod setBg">
        <pc:chgData name="Jabarhussain, Mohammed Ishaque" userId="c388dadc-8c06-4440-848f-810e20ed8739" providerId="ADAL" clId="{5B07BA7F-84E8-41C6-95E6-8F2A5D3ACC1E}" dt="2020-08-07T03:04:10.262" v="2431" actId="14100"/>
        <pc:sldMkLst>
          <pc:docMk/>
          <pc:sldMk cId="1693924016" sldId="477"/>
        </pc:sldMkLst>
        <pc:spChg chg="del">
          <ac:chgData name="Jabarhussain, Mohammed Ishaque" userId="c388dadc-8c06-4440-848f-810e20ed8739" providerId="ADAL" clId="{5B07BA7F-84E8-41C6-95E6-8F2A5D3ACC1E}" dt="2020-08-07T03:02:00.706" v="2374"/>
          <ac:spMkLst>
            <pc:docMk/>
            <pc:sldMk cId="1693924016" sldId="477"/>
            <ac:spMk id="2" creationId="{FEAAE86C-3772-4165-92C4-19627A0F6891}"/>
          </ac:spMkLst>
        </pc:spChg>
        <pc:spChg chg="del">
          <ac:chgData name="Jabarhussain, Mohammed Ishaque" userId="c388dadc-8c06-4440-848f-810e20ed8739" providerId="ADAL" clId="{5B07BA7F-84E8-41C6-95E6-8F2A5D3ACC1E}" dt="2020-08-07T03:02:00.706" v="2374"/>
          <ac:spMkLst>
            <pc:docMk/>
            <pc:sldMk cId="1693924016" sldId="477"/>
            <ac:spMk id="3" creationId="{69E886C0-E2A4-49CA-9A49-D8D653645E22}"/>
          </ac:spMkLst>
        </pc:spChg>
        <pc:spChg chg="del">
          <ac:chgData name="Jabarhussain, Mohammed Ishaque" userId="c388dadc-8c06-4440-848f-810e20ed8739" providerId="ADAL" clId="{5B07BA7F-84E8-41C6-95E6-8F2A5D3ACC1E}" dt="2020-08-07T03:02:00.706" v="2374"/>
          <ac:spMkLst>
            <pc:docMk/>
            <pc:sldMk cId="1693924016" sldId="477"/>
            <ac:spMk id="4" creationId="{5EBC3BDE-623F-477F-9544-F1BD378351C5}"/>
          </ac:spMkLst>
        </pc:spChg>
        <pc:spChg chg="add mod">
          <ac:chgData name="Jabarhussain, Mohammed Ishaque" userId="c388dadc-8c06-4440-848f-810e20ed8739" providerId="ADAL" clId="{5B07BA7F-84E8-41C6-95E6-8F2A5D3ACC1E}" dt="2020-08-07T03:03:54.665" v="2430" actId="14100"/>
          <ac:spMkLst>
            <pc:docMk/>
            <pc:sldMk cId="1693924016" sldId="477"/>
            <ac:spMk id="5" creationId="{9F438F58-37DC-48E2-ABAC-BA2B16501E37}"/>
          </ac:spMkLst>
        </pc:spChg>
        <pc:spChg chg="add del mod">
          <ac:chgData name="Jabarhussain, Mohammed Ishaque" userId="c388dadc-8c06-4440-848f-810e20ed8739" providerId="ADAL" clId="{5B07BA7F-84E8-41C6-95E6-8F2A5D3ACC1E}" dt="2020-08-07T03:02:43.369" v="2377" actId="26606"/>
          <ac:spMkLst>
            <pc:docMk/>
            <pc:sldMk cId="1693924016" sldId="477"/>
            <ac:spMk id="6" creationId="{DE84CF84-E904-4B6D-B95F-95AC2B7DC9D2}"/>
          </ac:spMkLst>
        </pc:spChg>
        <pc:spChg chg="add del">
          <ac:chgData name="Jabarhussain, Mohammed Ishaque" userId="c388dadc-8c06-4440-848f-810e20ed8739" providerId="ADAL" clId="{5B07BA7F-84E8-41C6-95E6-8F2A5D3ACC1E}" dt="2020-08-07T03:02:43.369" v="2377" actId="26606"/>
          <ac:spMkLst>
            <pc:docMk/>
            <pc:sldMk cId="1693924016" sldId="477"/>
            <ac:spMk id="11" creationId="{32812C54-7AEF-4ABB-826E-221F51CB0F30}"/>
          </ac:spMkLst>
        </pc:spChg>
        <pc:spChg chg="add del">
          <ac:chgData name="Jabarhussain, Mohammed Ishaque" userId="c388dadc-8c06-4440-848f-810e20ed8739" providerId="ADAL" clId="{5B07BA7F-84E8-41C6-95E6-8F2A5D3ACC1E}" dt="2020-08-07T03:02:43.369" v="2377" actId="26606"/>
          <ac:spMkLst>
            <pc:docMk/>
            <pc:sldMk cId="1693924016" sldId="477"/>
            <ac:spMk id="13" creationId="{891F40E4-8A76-44CF-91EC-907367352626}"/>
          </ac:spMkLst>
        </pc:spChg>
        <pc:spChg chg="add del">
          <ac:chgData name="Jabarhussain, Mohammed Ishaque" userId="c388dadc-8c06-4440-848f-810e20ed8739" providerId="ADAL" clId="{5B07BA7F-84E8-41C6-95E6-8F2A5D3ACC1E}" dt="2020-08-07T03:02:43.369" v="2377" actId="26606"/>
          <ac:spMkLst>
            <pc:docMk/>
            <pc:sldMk cId="1693924016" sldId="477"/>
            <ac:spMk id="15" creationId="{72171013-D973-4187-9CF2-EE098EEF8194}"/>
          </ac:spMkLst>
        </pc:spChg>
        <pc:spChg chg="add">
          <ac:chgData name="Jabarhussain, Mohammed Ishaque" userId="c388dadc-8c06-4440-848f-810e20ed8739" providerId="ADAL" clId="{5B07BA7F-84E8-41C6-95E6-8F2A5D3ACC1E}" dt="2020-08-07T03:02:43.369" v="2377" actId="26606"/>
          <ac:spMkLst>
            <pc:docMk/>
            <pc:sldMk cId="1693924016" sldId="477"/>
            <ac:spMk id="21" creationId="{30BC9609-A8AF-411F-A9E0-C3B93C8945CA}"/>
          </ac:spMkLst>
        </pc:spChg>
        <pc:graphicFrameChg chg="add mod">
          <ac:chgData name="Jabarhussain, Mohammed Ishaque" userId="c388dadc-8c06-4440-848f-810e20ed8739" providerId="ADAL" clId="{5B07BA7F-84E8-41C6-95E6-8F2A5D3ACC1E}" dt="2020-08-07T03:04:10.262" v="2431" actId="14100"/>
          <ac:graphicFrameMkLst>
            <pc:docMk/>
            <pc:sldMk cId="1693924016" sldId="477"/>
            <ac:graphicFrameMk id="17" creationId="{96B2332E-ABAE-4EA7-9B16-B6434CA0DAFF}"/>
          </ac:graphicFrameMkLst>
        </pc:graphicFrameChg>
      </pc:sldChg>
      <pc:sldChg chg="addSp delSp modSp add">
        <pc:chgData name="Jabarhussain, Mohammed Ishaque" userId="c388dadc-8c06-4440-848f-810e20ed8739" providerId="ADAL" clId="{5B07BA7F-84E8-41C6-95E6-8F2A5D3ACC1E}" dt="2020-08-09T13:12:43.751" v="3684" actId="20577"/>
        <pc:sldMkLst>
          <pc:docMk/>
          <pc:sldMk cId="3038395185" sldId="479"/>
        </pc:sldMkLst>
        <pc:spChg chg="del">
          <ac:chgData name="Jabarhussain, Mohammed Ishaque" userId="c388dadc-8c06-4440-848f-810e20ed8739" providerId="ADAL" clId="{5B07BA7F-84E8-41C6-95E6-8F2A5D3ACC1E}" dt="2020-08-09T13:00:35.087" v="3322"/>
          <ac:spMkLst>
            <pc:docMk/>
            <pc:sldMk cId="3038395185" sldId="479"/>
            <ac:spMk id="2" creationId="{845E2ECC-4CE5-4F07-ACC9-E533F14F2056}"/>
          </ac:spMkLst>
        </pc:spChg>
        <pc:spChg chg="del">
          <ac:chgData name="Jabarhussain, Mohammed Ishaque" userId="c388dadc-8c06-4440-848f-810e20ed8739" providerId="ADAL" clId="{5B07BA7F-84E8-41C6-95E6-8F2A5D3ACC1E}" dt="2020-08-09T13:00:35.087" v="3322"/>
          <ac:spMkLst>
            <pc:docMk/>
            <pc:sldMk cId="3038395185" sldId="479"/>
            <ac:spMk id="3" creationId="{8D4C6677-3AD8-4B78-8BF0-0381E67BD5C7}"/>
          </ac:spMkLst>
        </pc:spChg>
        <pc:spChg chg="del">
          <ac:chgData name="Jabarhussain, Mohammed Ishaque" userId="c388dadc-8c06-4440-848f-810e20ed8739" providerId="ADAL" clId="{5B07BA7F-84E8-41C6-95E6-8F2A5D3ACC1E}" dt="2020-08-09T13:00:35.087" v="3322"/>
          <ac:spMkLst>
            <pc:docMk/>
            <pc:sldMk cId="3038395185" sldId="479"/>
            <ac:spMk id="4" creationId="{2E9C8460-CA86-4040-B965-B3A50A2ED537}"/>
          </ac:spMkLst>
        </pc:spChg>
        <pc:spChg chg="add del mod">
          <ac:chgData name="Jabarhussain, Mohammed Ishaque" userId="c388dadc-8c06-4440-848f-810e20ed8739" providerId="ADAL" clId="{5B07BA7F-84E8-41C6-95E6-8F2A5D3ACC1E}" dt="2020-08-09T13:06:54.995" v="3470" actId="478"/>
          <ac:spMkLst>
            <pc:docMk/>
            <pc:sldMk cId="3038395185" sldId="479"/>
            <ac:spMk id="5" creationId="{81B0BBA1-FCA4-4C28-97F2-2CB599EC7668}"/>
          </ac:spMkLst>
        </pc:spChg>
        <pc:spChg chg="add mod">
          <ac:chgData name="Jabarhussain, Mohammed Ishaque" userId="c388dadc-8c06-4440-848f-810e20ed8739" providerId="ADAL" clId="{5B07BA7F-84E8-41C6-95E6-8F2A5D3ACC1E}" dt="2020-08-09T13:12:43.751" v="3684" actId="20577"/>
          <ac:spMkLst>
            <pc:docMk/>
            <pc:sldMk cId="3038395185" sldId="479"/>
            <ac:spMk id="6" creationId="{362F260D-9FE5-4C19-A73A-B228D7F4E994}"/>
          </ac:spMkLst>
        </pc:spChg>
      </pc:sldChg>
      <pc:sldChg chg="delSp modSp add">
        <pc:chgData name="Jabarhussain, Mohammed Ishaque" userId="c388dadc-8c06-4440-848f-810e20ed8739" providerId="ADAL" clId="{5B07BA7F-84E8-41C6-95E6-8F2A5D3ACC1E}" dt="2020-08-09T13:13:09.175" v="3687" actId="1076"/>
        <pc:sldMkLst>
          <pc:docMk/>
          <pc:sldMk cId="3631753987" sldId="480"/>
        </pc:sldMkLst>
        <pc:spChg chg="del">
          <ac:chgData name="Jabarhussain, Mohammed Ishaque" userId="c388dadc-8c06-4440-848f-810e20ed8739" providerId="ADAL" clId="{5B07BA7F-84E8-41C6-95E6-8F2A5D3ACC1E}" dt="2020-08-09T13:08:55.934" v="3575" actId="478"/>
          <ac:spMkLst>
            <pc:docMk/>
            <pc:sldMk cId="3631753987" sldId="480"/>
            <ac:spMk id="2" creationId="{CCD5F927-F3F2-41CA-A3E7-362679E450BD}"/>
          </ac:spMkLst>
        </pc:spChg>
        <pc:spChg chg="mod">
          <ac:chgData name="Jabarhussain, Mohammed Ishaque" userId="c388dadc-8c06-4440-848f-810e20ed8739" providerId="ADAL" clId="{5B07BA7F-84E8-41C6-95E6-8F2A5D3ACC1E}" dt="2020-08-09T13:13:09.175" v="3687" actId="1076"/>
          <ac:spMkLst>
            <pc:docMk/>
            <pc:sldMk cId="3631753987" sldId="480"/>
            <ac:spMk id="3" creationId="{129C2563-BBA2-4331-88BA-4F717A611228}"/>
          </ac:spMkLst>
        </pc:spChg>
      </pc:sldChg>
      <pc:sldChg chg="addSp delSp modSp add mod setBg">
        <pc:chgData name="Jabarhussain, Mohammed Ishaque" userId="c388dadc-8c06-4440-848f-810e20ed8739" providerId="ADAL" clId="{5B07BA7F-84E8-41C6-95E6-8F2A5D3ACC1E}" dt="2020-08-09T13:50:07.889" v="4229" actId="14100"/>
        <pc:sldMkLst>
          <pc:docMk/>
          <pc:sldMk cId="3835211122" sldId="481"/>
        </pc:sldMkLst>
        <pc:spChg chg="del">
          <ac:chgData name="Jabarhussain, Mohammed Ishaque" userId="c388dadc-8c06-4440-848f-810e20ed8739" providerId="ADAL" clId="{5B07BA7F-84E8-41C6-95E6-8F2A5D3ACC1E}" dt="2020-08-09T13:48:44.122" v="4200"/>
          <ac:spMkLst>
            <pc:docMk/>
            <pc:sldMk cId="3835211122" sldId="481"/>
            <ac:spMk id="2" creationId="{2C8B8AB5-8BFA-48ED-B04D-66912DBF7B25}"/>
          </ac:spMkLst>
        </pc:spChg>
        <pc:spChg chg="del">
          <ac:chgData name="Jabarhussain, Mohammed Ishaque" userId="c388dadc-8c06-4440-848f-810e20ed8739" providerId="ADAL" clId="{5B07BA7F-84E8-41C6-95E6-8F2A5D3ACC1E}" dt="2020-08-09T13:48:44.122" v="4200"/>
          <ac:spMkLst>
            <pc:docMk/>
            <pc:sldMk cId="3835211122" sldId="481"/>
            <ac:spMk id="3" creationId="{1C1900AC-C40A-48BB-A7BD-0C4D4222DA81}"/>
          </ac:spMkLst>
        </pc:spChg>
        <pc:spChg chg="del">
          <ac:chgData name="Jabarhussain, Mohammed Ishaque" userId="c388dadc-8c06-4440-848f-810e20ed8739" providerId="ADAL" clId="{5B07BA7F-84E8-41C6-95E6-8F2A5D3ACC1E}" dt="2020-08-09T13:48:44.122" v="4200"/>
          <ac:spMkLst>
            <pc:docMk/>
            <pc:sldMk cId="3835211122" sldId="481"/>
            <ac:spMk id="4" creationId="{A87AD78A-1167-4F86-8A46-984093EE08AF}"/>
          </ac:spMkLst>
        </pc:spChg>
        <pc:spChg chg="add mod">
          <ac:chgData name="Jabarhussain, Mohammed Ishaque" userId="c388dadc-8c06-4440-848f-810e20ed8739" providerId="ADAL" clId="{5B07BA7F-84E8-41C6-95E6-8F2A5D3ACC1E}" dt="2020-08-09T13:49:30.347" v="4218" actId="26606"/>
          <ac:spMkLst>
            <pc:docMk/>
            <pc:sldMk cId="3835211122" sldId="481"/>
            <ac:spMk id="5" creationId="{32908911-EDC2-4EAD-8BCA-5A6E6C3B6E68}"/>
          </ac:spMkLst>
        </pc:spChg>
        <pc:spChg chg="add del mod">
          <ac:chgData name="Jabarhussain, Mohammed Ishaque" userId="c388dadc-8c06-4440-848f-810e20ed8739" providerId="ADAL" clId="{5B07BA7F-84E8-41C6-95E6-8F2A5D3ACC1E}" dt="2020-08-09T13:49:09.640" v="4211" actId="931"/>
          <ac:spMkLst>
            <pc:docMk/>
            <pc:sldMk cId="3835211122" sldId="481"/>
            <ac:spMk id="6" creationId="{63172B17-F77B-4C55-A3AC-D5B40C493990}"/>
          </ac:spMkLst>
        </pc:spChg>
        <pc:spChg chg="add del">
          <ac:chgData name="Jabarhussain, Mohammed Ishaque" userId="c388dadc-8c06-4440-848f-810e20ed8739" providerId="ADAL" clId="{5B07BA7F-84E8-41C6-95E6-8F2A5D3ACC1E}" dt="2020-08-09T13:49:30.337" v="4217" actId="26606"/>
          <ac:spMkLst>
            <pc:docMk/>
            <pc:sldMk cId="3835211122" sldId="481"/>
            <ac:spMk id="12" creationId="{C1E0ED35-4B54-4F22-A949-96DA4E05F12D}"/>
          </ac:spMkLst>
        </pc:spChg>
        <pc:spChg chg="add del">
          <ac:chgData name="Jabarhussain, Mohammed Ishaque" userId="c388dadc-8c06-4440-848f-810e20ed8739" providerId="ADAL" clId="{5B07BA7F-84E8-41C6-95E6-8F2A5D3ACC1E}" dt="2020-08-09T13:49:30.337" v="4217" actId="26606"/>
          <ac:spMkLst>
            <pc:docMk/>
            <pc:sldMk cId="3835211122" sldId="481"/>
            <ac:spMk id="15" creationId="{1D868099-6145-4BC0-A5EA-74BEF1776BA9}"/>
          </ac:spMkLst>
        </pc:spChg>
        <pc:spChg chg="add del">
          <ac:chgData name="Jabarhussain, Mohammed Ishaque" userId="c388dadc-8c06-4440-848f-810e20ed8739" providerId="ADAL" clId="{5B07BA7F-84E8-41C6-95E6-8F2A5D3ACC1E}" dt="2020-08-09T13:49:30.337" v="4217" actId="26606"/>
          <ac:spMkLst>
            <pc:docMk/>
            <pc:sldMk cId="3835211122" sldId="481"/>
            <ac:spMk id="17" creationId="{CC1026F7-DECB-49B4-A565-518BBA445471}"/>
          </ac:spMkLst>
        </pc:spChg>
        <pc:spChg chg="add mod">
          <ac:chgData name="Jabarhussain, Mohammed Ishaque" userId="c388dadc-8c06-4440-848f-810e20ed8739" providerId="ADAL" clId="{5B07BA7F-84E8-41C6-95E6-8F2A5D3ACC1E}" dt="2020-08-09T13:50:07.889" v="4229" actId="14100"/>
          <ac:spMkLst>
            <pc:docMk/>
            <pc:sldMk cId="3835211122" sldId="481"/>
            <ac:spMk id="19" creationId="{00BB7D62-4512-414B-B907-303852AB04A0}"/>
          </ac:spMkLst>
        </pc:spChg>
        <pc:picChg chg="add mod">
          <ac:chgData name="Jabarhussain, Mohammed Ishaque" userId="c388dadc-8c06-4440-848f-810e20ed8739" providerId="ADAL" clId="{5B07BA7F-84E8-41C6-95E6-8F2A5D3ACC1E}" dt="2020-08-09T13:49:30.347" v="4218" actId="26606"/>
          <ac:picMkLst>
            <pc:docMk/>
            <pc:sldMk cId="3835211122" sldId="481"/>
            <ac:picMk id="8" creationId="{1F373A60-815C-470C-9A26-98B2D7365644}"/>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25.png"/><Relationship Id="rId6" Type="http://schemas.openxmlformats.org/officeDocument/2006/relationships/image" Target="../media/image18.svg"/><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2E7AD-1369-465E-8231-C1BED5A22A0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E3C856A-6600-4BCB-B329-CCBA219E28A6}">
      <dgm:prSet/>
      <dgm:spPr/>
      <dgm:t>
        <a:bodyPr/>
        <a:lstStyle/>
        <a:p>
          <a:r>
            <a:rPr lang="en-US" b="1" dirty="0"/>
            <a:t>Utility functions will help to </a:t>
          </a:r>
        </a:p>
      </dgm:t>
    </dgm:pt>
    <dgm:pt modelId="{03F393B9-F0E1-4DCE-96EF-FEC7A2A64257}" type="parTrans" cxnId="{D1285626-39DB-4CE0-BABA-F5A43C81F6A1}">
      <dgm:prSet/>
      <dgm:spPr/>
      <dgm:t>
        <a:bodyPr/>
        <a:lstStyle/>
        <a:p>
          <a:endParaRPr lang="en-US"/>
        </a:p>
      </dgm:t>
    </dgm:pt>
    <dgm:pt modelId="{3B866695-7582-497A-A796-FDE4A0196CB9}" type="sibTrans" cxnId="{D1285626-39DB-4CE0-BABA-F5A43C81F6A1}">
      <dgm:prSet/>
      <dgm:spPr/>
      <dgm:t>
        <a:bodyPr/>
        <a:lstStyle/>
        <a:p>
          <a:endParaRPr lang="en-US"/>
        </a:p>
      </dgm:t>
    </dgm:pt>
    <dgm:pt modelId="{ECDCB05C-CE3B-4762-B495-7A19DF6953B7}">
      <dgm:prSet/>
      <dgm:spPr/>
      <dgm:t>
        <a:bodyPr/>
        <a:lstStyle/>
        <a:p>
          <a:r>
            <a:rPr lang="en-US"/>
            <a:t>filter the stream </a:t>
          </a:r>
        </a:p>
      </dgm:t>
    </dgm:pt>
    <dgm:pt modelId="{07EE2856-8660-4C35-9A25-FD07E332F257}" type="parTrans" cxnId="{7693305F-9F67-4A34-837F-15C9D9AB98D6}">
      <dgm:prSet/>
      <dgm:spPr/>
      <dgm:t>
        <a:bodyPr/>
        <a:lstStyle/>
        <a:p>
          <a:endParaRPr lang="en-US"/>
        </a:p>
      </dgm:t>
    </dgm:pt>
    <dgm:pt modelId="{194F3B33-80C9-4D8E-BE38-9933303B5B91}" type="sibTrans" cxnId="{7693305F-9F67-4A34-837F-15C9D9AB98D6}">
      <dgm:prSet/>
      <dgm:spPr/>
      <dgm:t>
        <a:bodyPr/>
        <a:lstStyle/>
        <a:p>
          <a:endParaRPr lang="en-US"/>
        </a:p>
      </dgm:t>
    </dgm:pt>
    <dgm:pt modelId="{96D1B7CC-A757-475A-B637-4FA65CAE7FA1}">
      <dgm:prSet/>
      <dgm:spPr/>
      <dgm:t>
        <a:bodyPr/>
        <a:lstStyle/>
        <a:p>
          <a:r>
            <a:rPr lang="en-US"/>
            <a:t>compose multiple stream </a:t>
          </a:r>
        </a:p>
      </dgm:t>
    </dgm:pt>
    <dgm:pt modelId="{0F4B6156-64AD-442B-ABF4-41AE58150535}" type="parTrans" cxnId="{C876B4BC-5324-4FFE-BFC2-AA4996500196}">
      <dgm:prSet/>
      <dgm:spPr/>
      <dgm:t>
        <a:bodyPr/>
        <a:lstStyle/>
        <a:p>
          <a:endParaRPr lang="en-US"/>
        </a:p>
      </dgm:t>
    </dgm:pt>
    <dgm:pt modelId="{5C6490F3-F18B-42E9-9028-CF0FAD3F22EF}" type="sibTrans" cxnId="{C876B4BC-5324-4FFE-BFC2-AA4996500196}">
      <dgm:prSet/>
      <dgm:spPr/>
      <dgm:t>
        <a:bodyPr/>
        <a:lstStyle/>
        <a:p>
          <a:endParaRPr lang="en-US"/>
        </a:p>
      </dgm:t>
    </dgm:pt>
    <dgm:pt modelId="{969D7ECC-8054-40F4-8B70-AB32052DCA1A}">
      <dgm:prSet/>
      <dgm:spPr/>
      <dgm:t>
        <a:bodyPr/>
        <a:lstStyle/>
        <a:p>
          <a:r>
            <a:rPr lang="en-US"/>
            <a:t>map value to different type </a:t>
          </a:r>
        </a:p>
      </dgm:t>
    </dgm:pt>
    <dgm:pt modelId="{2D18C258-6CB3-4BBA-A66C-93F3908BDE39}" type="parTrans" cxnId="{4D87B881-38A6-4DAB-B098-D753E602E7E0}">
      <dgm:prSet/>
      <dgm:spPr/>
      <dgm:t>
        <a:bodyPr/>
        <a:lstStyle/>
        <a:p>
          <a:endParaRPr lang="en-US"/>
        </a:p>
      </dgm:t>
    </dgm:pt>
    <dgm:pt modelId="{EBE08AA1-01A0-442D-AAAB-781A4F418AB1}" type="sibTrans" cxnId="{4D87B881-38A6-4DAB-B098-D753E602E7E0}">
      <dgm:prSet/>
      <dgm:spPr/>
      <dgm:t>
        <a:bodyPr/>
        <a:lstStyle/>
        <a:p>
          <a:endParaRPr lang="en-US"/>
        </a:p>
      </dgm:t>
    </dgm:pt>
    <dgm:pt modelId="{DE453DE4-350B-435C-8EE5-9F1514C19227}">
      <dgm:prSet/>
      <dgm:spPr/>
      <dgm:t>
        <a:bodyPr/>
        <a:lstStyle/>
        <a:p>
          <a:r>
            <a:rPr lang="en-US"/>
            <a:t>Iterate through the values in a stream and finally </a:t>
          </a:r>
        </a:p>
      </dgm:t>
    </dgm:pt>
    <dgm:pt modelId="{C88B4D62-48D2-4050-B364-5595D1EED761}" type="parTrans" cxnId="{640E3FE9-956E-445A-A214-58C364ECC70A}">
      <dgm:prSet/>
      <dgm:spPr/>
      <dgm:t>
        <a:bodyPr/>
        <a:lstStyle/>
        <a:p>
          <a:endParaRPr lang="en-US"/>
        </a:p>
      </dgm:t>
    </dgm:pt>
    <dgm:pt modelId="{17AE4884-2335-425F-B2B6-36F7557DF1CC}" type="sibTrans" cxnId="{640E3FE9-956E-445A-A214-58C364ECC70A}">
      <dgm:prSet/>
      <dgm:spPr/>
      <dgm:t>
        <a:bodyPr/>
        <a:lstStyle/>
        <a:p>
          <a:endParaRPr lang="en-US"/>
        </a:p>
      </dgm:t>
    </dgm:pt>
    <dgm:pt modelId="{210DC396-A93E-4F3B-A86B-E9DE09A2A56C}">
      <dgm:prSet/>
      <dgm:spPr/>
      <dgm:t>
        <a:bodyPr/>
        <a:lstStyle/>
        <a:p>
          <a:r>
            <a:rPr lang="en-US"/>
            <a:t>convert existing code for asynchronous operation into observables </a:t>
          </a:r>
        </a:p>
      </dgm:t>
    </dgm:pt>
    <dgm:pt modelId="{4ADC6DF8-862B-4031-869A-8A525515C1E3}" type="parTrans" cxnId="{456C1280-7B39-455D-844D-AAFB4FBF9B0F}">
      <dgm:prSet/>
      <dgm:spPr/>
      <dgm:t>
        <a:bodyPr/>
        <a:lstStyle/>
        <a:p>
          <a:endParaRPr lang="en-US"/>
        </a:p>
      </dgm:t>
    </dgm:pt>
    <dgm:pt modelId="{03DC81AC-3BA5-494F-8E6D-4BCC6D176B84}" type="sibTrans" cxnId="{456C1280-7B39-455D-844D-AAFB4FBF9B0F}">
      <dgm:prSet/>
      <dgm:spPr/>
      <dgm:t>
        <a:bodyPr/>
        <a:lstStyle/>
        <a:p>
          <a:endParaRPr lang="en-US"/>
        </a:p>
      </dgm:t>
    </dgm:pt>
    <dgm:pt modelId="{56285E1F-9004-4642-BEA4-20459311FBB7}" type="pres">
      <dgm:prSet presAssocID="{74F2E7AD-1369-465E-8231-C1BED5A22A05}" presName="root" presStyleCnt="0">
        <dgm:presLayoutVars>
          <dgm:dir/>
          <dgm:resizeHandles val="exact"/>
        </dgm:presLayoutVars>
      </dgm:prSet>
      <dgm:spPr/>
    </dgm:pt>
    <dgm:pt modelId="{FA5A853B-1A1A-4082-B058-A3D2C75E316B}" type="pres">
      <dgm:prSet presAssocID="{6E3C856A-6600-4BCB-B329-CCBA219E28A6}" presName="compNode" presStyleCnt="0"/>
      <dgm:spPr/>
    </dgm:pt>
    <dgm:pt modelId="{6540CCB8-6FA8-49EF-9AAA-7C952693321B}" type="pres">
      <dgm:prSet presAssocID="{6E3C856A-6600-4BCB-B329-CCBA219E28A6}" presName="bgRect" presStyleLbl="bgShp" presStyleIdx="0" presStyleCnt="6"/>
      <dgm:spPr/>
    </dgm:pt>
    <dgm:pt modelId="{9734CA64-3438-4BF9-B5A1-0DE930FF430C}" type="pres">
      <dgm:prSet presAssocID="{6E3C856A-6600-4BCB-B329-CCBA219E28A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26A2D8C4-A9D7-4386-9493-08C25F3658CB}" type="pres">
      <dgm:prSet presAssocID="{6E3C856A-6600-4BCB-B329-CCBA219E28A6}" presName="spaceRect" presStyleCnt="0"/>
      <dgm:spPr/>
    </dgm:pt>
    <dgm:pt modelId="{04F2B223-16FB-4A2B-A45E-780F603B20F1}" type="pres">
      <dgm:prSet presAssocID="{6E3C856A-6600-4BCB-B329-CCBA219E28A6}" presName="parTx" presStyleLbl="revTx" presStyleIdx="0" presStyleCnt="6">
        <dgm:presLayoutVars>
          <dgm:chMax val="0"/>
          <dgm:chPref val="0"/>
        </dgm:presLayoutVars>
      </dgm:prSet>
      <dgm:spPr/>
    </dgm:pt>
    <dgm:pt modelId="{5496ACDE-A607-4476-8157-22A74DAC8592}" type="pres">
      <dgm:prSet presAssocID="{3B866695-7582-497A-A796-FDE4A0196CB9}" presName="sibTrans" presStyleCnt="0"/>
      <dgm:spPr/>
    </dgm:pt>
    <dgm:pt modelId="{F839216F-38DD-452D-AB16-22C6DC98324B}" type="pres">
      <dgm:prSet presAssocID="{ECDCB05C-CE3B-4762-B495-7A19DF6953B7}" presName="compNode" presStyleCnt="0"/>
      <dgm:spPr/>
    </dgm:pt>
    <dgm:pt modelId="{430C7A33-D870-4BE4-8111-2EB7EC74FF5F}" type="pres">
      <dgm:prSet presAssocID="{ECDCB05C-CE3B-4762-B495-7A19DF6953B7}" presName="bgRect" presStyleLbl="bgShp" presStyleIdx="1" presStyleCnt="6"/>
      <dgm:spPr/>
    </dgm:pt>
    <dgm:pt modelId="{06BD76C3-EBEF-405C-970C-632E61A5953A}" type="pres">
      <dgm:prSet presAssocID="{ECDCB05C-CE3B-4762-B495-7A19DF6953B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4B5AE73-98C5-4BCA-88A3-2AFBAC505998}" type="pres">
      <dgm:prSet presAssocID="{ECDCB05C-CE3B-4762-B495-7A19DF6953B7}" presName="spaceRect" presStyleCnt="0"/>
      <dgm:spPr/>
    </dgm:pt>
    <dgm:pt modelId="{D11A0D2D-4CB3-4FD6-AFF5-8FD547AC37C8}" type="pres">
      <dgm:prSet presAssocID="{ECDCB05C-CE3B-4762-B495-7A19DF6953B7}" presName="parTx" presStyleLbl="revTx" presStyleIdx="1" presStyleCnt="6">
        <dgm:presLayoutVars>
          <dgm:chMax val="0"/>
          <dgm:chPref val="0"/>
        </dgm:presLayoutVars>
      </dgm:prSet>
      <dgm:spPr/>
    </dgm:pt>
    <dgm:pt modelId="{31C8A918-B9BC-494F-BE5B-6020F6098F02}" type="pres">
      <dgm:prSet presAssocID="{194F3B33-80C9-4D8E-BE38-9933303B5B91}" presName="sibTrans" presStyleCnt="0"/>
      <dgm:spPr/>
    </dgm:pt>
    <dgm:pt modelId="{607F0015-D651-40FE-A968-BFDC9B1CF867}" type="pres">
      <dgm:prSet presAssocID="{96D1B7CC-A757-475A-B637-4FA65CAE7FA1}" presName="compNode" presStyleCnt="0"/>
      <dgm:spPr/>
    </dgm:pt>
    <dgm:pt modelId="{BA8AB242-2203-472C-9C10-342EB953B756}" type="pres">
      <dgm:prSet presAssocID="{96D1B7CC-A757-475A-B637-4FA65CAE7FA1}" presName="bgRect" presStyleLbl="bgShp" presStyleIdx="2" presStyleCnt="6"/>
      <dgm:spPr/>
    </dgm:pt>
    <dgm:pt modelId="{46D23283-B25C-4045-9156-771B33569D29}" type="pres">
      <dgm:prSet presAssocID="{96D1B7CC-A757-475A-B637-4FA65CAE7FA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C036B8F9-667A-49F0-A554-A278A010AC83}" type="pres">
      <dgm:prSet presAssocID="{96D1B7CC-A757-475A-B637-4FA65CAE7FA1}" presName="spaceRect" presStyleCnt="0"/>
      <dgm:spPr/>
    </dgm:pt>
    <dgm:pt modelId="{20E0C527-F1DB-4EBF-8137-C9C558F544D9}" type="pres">
      <dgm:prSet presAssocID="{96D1B7CC-A757-475A-B637-4FA65CAE7FA1}" presName="parTx" presStyleLbl="revTx" presStyleIdx="2" presStyleCnt="6">
        <dgm:presLayoutVars>
          <dgm:chMax val="0"/>
          <dgm:chPref val="0"/>
        </dgm:presLayoutVars>
      </dgm:prSet>
      <dgm:spPr/>
    </dgm:pt>
    <dgm:pt modelId="{42B04A88-0EF7-4AB3-A009-8623B4F13E8C}" type="pres">
      <dgm:prSet presAssocID="{5C6490F3-F18B-42E9-9028-CF0FAD3F22EF}" presName="sibTrans" presStyleCnt="0"/>
      <dgm:spPr/>
    </dgm:pt>
    <dgm:pt modelId="{7B0E014D-6855-4683-9D43-7E661D9812C5}" type="pres">
      <dgm:prSet presAssocID="{969D7ECC-8054-40F4-8B70-AB32052DCA1A}" presName="compNode" presStyleCnt="0"/>
      <dgm:spPr/>
    </dgm:pt>
    <dgm:pt modelId="{10108DDB-F6D9-49A1-A0E5-CD1EFB3BC872}" type="pres">
      <dgm:prSet presAssocID="{969D7ECC-8054-40F4-8B70-AB32052DCA1A}" presName="bgRect" presStyleLbl="bgShp" presStyleIdx="3" presStyleCnt="6"/>
      <dgm:spPr/>
    </dgm:pt>
    <dgm:pt modelId="{B1C12DCA-B48F-4D5C-8117-3E7ED588D30F}" type="pres">
      <dgm:prSet presAssocID="{969D7ECC-8054-40F4-8B70-AB32052DCA1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D2EFD0E0-0F8E-4402-BE69-A12FE9F8E2EF}" type="pres">
      <dgm:prSet presAssocID="{969D7ECC-8054-40F4-8B70-AB32052DCA1A}" presName="spaceRect" presStyleCnt="0"/>
      <dgm:spPr/>
    </dgm:pt>
    <dgm:pt modelId="{4940B11A-143C-41FA-9953-021E858234E5}" type="pres">
      <dgm:prSet presAssocID="{969D7ECC-8054-40F4-8B70-AB32052DCA1A}" presName="parTx" presStyleLbl="revTx" presStyleIdx="3" presStyleCnt="6">
        <dgm:presLayoutVars>
          <dgm:chMax val="0"/>
          <dgm:chPref val="0"/>
        </dgm:presLayoutVars>
      </dgm:prSet>
      <dgm:spPr/>
    </dgm:pt>
    <dgm:pt modelId="{BC0870A4-B0A4-4120-94A0-5AB5783EFDE9}" type="pres">
      <dgm:prSet presAssocID="{EBE08AA1-01A0-442D-AAAB-781A4F418AB1}" presName="sibTrans" presStyleCnt="0"/>
      <dgm:spPr/>
    </dgm:pt>
    <dgm:pt modelId="{49FE08D1-089E-49BF-812E-1DD0A3204568}" type="pres">
      <dgm:prSet presAssocID="{DE453DE4-350B-435C-8EE5-9F1514C19227}" presName="compNode" presStyleCnt="0"/>
      <dgm:spPr/>
    </dgm:pt>
    <dgm:pt modelId="{1FC29B7F-ECE5-4D6A-BFE1-0CEF9414798C}" type="pres">
      <dgm:prSet presAssocID="{DE453DE4-350B-435C-8EE5-9F1514C19227}" presName="bgRect" presStyleLbl="bgShp" presStyleIdx="4" presStyleCnt="6"/>
      <dgm:spPr/>
    </dgm:pt>
    <dgm:pt modelId="{9686DEA9-8D4E-4246-9EEE-834375D2180C}" type="pres">
      <dgm:prSet presAssocID="{DE453DE4-350B-435C-8EE5-9F1514C192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9D07E611-C2D3-45F8-8EBB-941FAFDF1707}" type="pres">
      <dgm:prSet presAssocID="{DE453DE4-350B-435C-8EE5-9F1514C19227}" presName="spaceRect" presStyleCnt="0"/>
      <dgm:spPr/>
    </dgm:pt>
    <dgm:pt modelId="{43BECACB-B588-48BC-B8BB-EA76AA6877CF}" type="pres">
      <dgm:prSet presAssocID="{DE453DE4-350B-435C-8EE5-9F1514C19227}" presName="parTx" presStyleLbl="revTx" presStyleIdx="4" presStyleCnt="6">
        <dgm:presLayoutVars>
          <dgm:chMax val="0"/>
          <dgm:chPref val="0"/>
        </dgm:presLayoutVars>
      </dgm:prSet>
      <dgm:spPr/>
    </dgm:pt>
    <dgm:pt modelId="{B593CB19-ECC7-451C-A440-ED0144001440}" type="pres">
      <dgm:prSet presAssocID="{17AE4884-2335-425F-B2B6-36F7557DF1CC}" presName="sibTrans" presStyleCnt="0"/>
      <dgm:spPr/>
    </dgm:pt>
    <dgm:pt modelId="{B46DE39C-26C8-49AA-A640-BD70ED769E77}" type="pres">
      <dgm:prSet presAssocID="{210DC396-A93E-4F3B-A86B-E9DE09A2A56C}" presName="compNode" presStyleCnt="0"/>
      <dgm:spPr/>
    </dgm:pt>
    <dgm:pt modelId="{4D5AFCCE-9AFA-4D25-8341-BC32C41AC6C5}" type="pres">
      <dgm:prSet presAssocID="{210DC396-A93E-4F3B-A86B-E9DE09A2A56C}" presName="bgRect" presStyleLbl="bgShp" presStyleIdx="5" presStyleCnt="6"/>
      <dgm:spPr/>
    </dgm:pt>
    <dgm:pt modelId="{174D8271-7148-4729-BFFF-1810AA9E3F24}" type="pres">
      <dgm:prSet presAssocID="{210DC396-A93E-4F3B-A86B-E9DE09A2A56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F77A050E-03FE-42B7-BF5B-8FFA77CD2E6F}" type="pres">
      <dgm:prSet presAssocID="{210DC396-A93E-4F3B-A86B-E9DE09A2A56C}" presName="spaceRect" presStyleCnt="0"/>
      <dgm:spPr/>
    </dgm:pt>
    <dgm:pt modelId="{E874E207-8263-48F6-9279-147408FB6315}" type="pres">
      <dgm:prSet presAssocID="{210DC396-A93E-4F3B-A86B-E9DE09A2A56C}" presName="parTx" presStyleLbl="revTx" presStyleIdx="5" presStyleCnt="6">
        <dgm:presLayoutVars>
          <dgm:chMax val="0"/>
          <dgm:chPref val="0"/>
        </dgm:presLayoutVars>
      </dgm:prSet>
      <dgm:spPr/>
    </dgm:pt>
  </dgm:ptLst>
  <dgm:cxnLst>
    <dgm:cxn modelId="{0C751F04-C491-4550-9875-A1A07A32A1D3}" type="presOf" srcId="{96D1B7CC-A757-475A-B637-4FA65CAE7FA1}" destId="{20E0C527-F1DB-4EBF-8137-C9C558F544D9}" srcOrd="0" destOrd="0" presId="urn:microsoft.com/office/officeart/2018/2/layout/IconVerticalSolidList"/>
    <dgm:cxn modelId="{42B89E0D-5C3E-45D8-B5A3-99ACB7BE19B5}" type="presOf" srcId="{969D7ECC-8054-40F4-8B70-AB32052DCA1A}" destId="{4940B11A-143C-41FA-9953-021E858234E5}" srcOrd="0" destOrd="0" presId="urn:microsoft.com/office/officeart/2018/2/layout/IconVerticalSolidList"/>
    <dgm:cxn modelId="{D1285626-39DB-4CE0-BABA-F5A43C81F6A1}" srcId="{74F2E7AD-1369-465E-8231-C1BED5A22A05}" destId="{6E3C856A-6600-4BCB-B329-CCBA219E28A6}" srcOrd="0" destOrd="0" parTransId="{03F393B9-F0E1-4DCE-96EF-FEC7A2A64257}" sibTransId="{3B866695-7582-497A-A796-FDE4A0196CB9}"/>
    <dgm:cxn modelId="{7693305F-9F67-4A34-837F-15C9D9AB98D6}" srcId="{74F2E7AD-1369-465E-8231-C1BED5A22A05}" destId="{ECDCB05C-CE3B-4762-B495-7A19DF6953B7}" srcOrd="1" destOrd="0" parTransId="{07EE2856-8660-4C35-9A25-FD07E332F257}" sibTransId="{194F3B33-80C9-4D8E-BE38-9933303B5B91}"/>
    <dgm:cxn modelId="{810E6B78-5AA3-480D-8D06-4F1E63548866}" type="presOf" srcId="{6E3C856A-6600-4BCB-B329-CCBA219E28A6}" destId="{04F2B223-16FB-4A2B-A45E-780F603B20F1}" srcOrd="0" destOrd="0" presId="urn:microsoft.com/office/officeart/2018/2/layout/IconVerticalSolidList"/>
    <dgm:cxn modelId="{456C1280-7B39-455D-844D-AAFB4FBF9B0F}" srcId="{74F2E7AD-1369-465E-8231-C1BED5A22A05}" destId="{210DC396-A93E-4F3B-A86B-E9DE09A2A56C}" srcOrd="5" destOrd="0" parTransId="{4ADC6DF8-862B-4031-869A-8A525515C1E3}" sibTransId="{03DC81AC-3BA5-494F-8E6D-4BCC6D176B84}"/>
    <dgm:cxn modelId="{4D87B881-38A6-4DAB-B098-D753E602E7E0}" srcId="{74F2E7AD-1369-465E-8231-C1BED5A22A05}" destId="{969D7ECC-8054-40F4-8B70-AB32052DCA1A}" srcOrd="3" destOrd="0" parTransId="{2D18C258-6CB3-4BBA-A66C-93F3908BDE39}" sibTransId="{EBE08AA1-01A0-442D-AAAB-781A4F418AB1}"/>
    <dgm:cxn modelId="{EB6FB68B-A5D9-46B3-90AE-71840B020B4D}" type="presOf" srcId="{ECDCB05C-CE3B-4762-B495-7A19DF6953B7}" destId="{D11A0D2D-4CB3-4FD6-AFF5-8FD547AC37C8}" srcOrd="0" destOrd="0" presId="urn:microsoft.com/office/officeart/2018/2/layout/IconVerticalSolidList"/>
    <dgm:cxn modelId="{EEB396AE-2615-484A-A9C4-EED09B5DDF9B}" type="presOf" srcId="{210DC396-A93E-4F3B-A86B-E9DE09A2A56C}" destId="{E874E207-8263-48F6-9279-147408FB6315}" srcOrd="0" destOrd="0" presId="urn:microsoft.com/office/officeart/2018/2/layout/IconVerticalSolidList"/>
    <dgm:cxn modelId="{C876B4BC-5324-4FFE-BFC2-AA4996500196}" srcId="{74F2E7AD-1369-465E-8231-C1BED5A22A05}" destId="{96D1B7CC-A757-475A-B637-4FA65CAE7FA1}" srcOrd="2" destOrd="0" parTransId="{0F4B6156-64AD-442B-ABF4-41AE58150535}" sibTransId="{5C6490F3-F18B-42E9-9028-CF0FAD3F22EF}"/>
    <dgm:cxn modelId="{6598A4D0-CD67-402D-A449-83E755A262A3}" type="presOf" srcId="{74F2E7AD-1369-465E-8231-C1BED5A22A05}" destId="{56285E1F-9004-4642-BEA4-20459311FBB7}" srcOrd="0" destOrd="0" presId="urn:microsoft.com/office/officeart/2018/2/layout/IconVerticalSolidList"/>
    <dgm:cxn modelId="{640E3FE9-956E-445A-A214-58C364ECC70A}" srcId="{74F2E7AD-1369-465E-8231-C1BED5A22A05}" destId="{DE453DE4-350B-435C-8EE5-9F1514C19227}" srcOrd="4" destOrd="0" parTransId="{C88B4D62-48D2-4050-B364-5595D1EED761}" sibTransId="{17AE4884-2335-425F-B2B6-36F7557DF1CC}"/>
    <dgm:cxn modelId="{45AE4FFA-CD82-4040-99ED-C6CA811B6179}" type="presOf" srcId="{DE453DE4-350B-435C-8EE5-9F1514C19227}" destId="{43BECACB-B588-48BC-B8BB-EA76AA6877CF}" srcOrd="0" destOrd="0" presId="urn:microsoft.com/office/officeart/2018/2/layout/IconVerticalSolidList"/>
    <dgm:cxn modelId="{B6F68037-386E-4581-8F54-A0C50C6A3020}" type="presParOf" srcId="{56285E1F-9004-4642-BEA4-20459311FBB7}" destId="{FA5A853B-1A1A-4082-B058-A3D2C75E316B}" srcOrd="0" destOrd="0" presId="urn:microsoft.com/office/officeart/2018/2/layout/IconVerticalSolidList"/>
    <dgm:cxn modelId="{BC5AE1A0-2C8C-47B0-A28E-18B1BDFDF115}" type="presParOf" srcId="{FA5A853B-1A1A-4082-B058-A3D2C75E316B}" destId="{6540CCB8-6FA8-49EF-9AAA-7C952693321B}" srcOrd="0" destOrd="0" presId="urn:microsoft.com/office/officeart/2018/2/layout/IconVerticalSolidList"/>
    <dgm:cxn modelId="{90BB4C48-6E4D-456A-89A3-1315E3A2A303}" type="presParOf" srcId="{FA5A853B-1A1A-4082-B058-A3D2C75E316B}" destId="{9734CA64-3438-4BF9-B5A1-0DE930FF430C}" srcOrd="1" destOrd="0" presId="urn:microsoft.com/office/officeart/2018/2/layout/IconVerticalSolidList"/>
    <dgm:cxn modelId="{4B5AE698-40BC-473B-9C29-09B66640DAC0}" type="presParOf" srcId="{FA5A853B-1A1A-4082-B058-A3D2C75E316B}" destId="{26A2D8C4-A9D7-4386-9493-08C25F3658CB}" srcOrd="2" destOrd="0" presId="urn:microsoft.com/office/officeart/2018/2/layout/IconVerticalSolidList"/>
    <dgm:cxn modelId="{8C03D7D4-04F8-4459-B92A-18B00077CEF6}" type="presParOf" srcId="{FA5A853B-1A1A-4082-B058-A3D2C75E316B}" destId="{04F2B223-16FB-4A2B-A45E-780F603B20F1}" srcOrd="3" destOrd="0" presId="urn:microsoft.com/office/officeart/2018/2/layout/IconVerticalSolidList"/>
    <dgm:cxn modelId="{CA0BC874-A4C0-42EC-B6EB-6A38AE27AD53}" type="presParOf" srcId="{56285E1F-9004-4642-BEA4-20459311FBB7}" destId="{5496ACDE-A607-4476-8157-22A74DAC8592}" srcOrd="1" destOrd="0" presId="urn:microsoft.com/office/officeart/2018/2/layout/IconVerticalSolidList"/>
    <dgm:cxn modelId="{2E81C397-5E94-4562-8A46-88BA2801C5AC}" type="presParOf" srcId="{56285E1F-9004-4642-BEA4-20459311FBB7}" destId="{F839216F-38DD-452D-AB16-22C6DC98324B}" srcOrd="2" destOrd="0" presId="urn:microsoft.com/office/officeart/2018/2/layout/IconVerticalSolidList"/>
    <dgm:cxn modelId="{25975765-707D-4C90-9C80-34809033122E}" type="presParOf" srcId="{F839216F-38DD-452D-AB16-22C6DC98324B}" destId="{430C7A33-D870-4BE4-8111-2EB7EC74FF5F}" srcOrd="0" destOrd="0" presId="urn:microsoft.com/office/officeart/2018/2/layout/IconVerticalSolidList"/>
    <dgm:cxn modelId="{6522B7D7-263D-45E7-B679-FC6FC492759C}" type="presParOf" srcId="{F839216F-38DD-452D-AB16-22C6DC98324B}" destId="{06BD76C3-EBEF-405C-970C-632E61A5953A}" srcOrd="1" destOrd="0" presId="urn:microsoft.com/office/officeart/2018/2/layout/IconVerticalSolidList"/>
    <dgm:cxn modelId="{0DD52079-5094-48B9-B0DC-21007328D424}" type="presParOf" srcId="{F839216F-38DD-452D-AB16-22C6DC98324B}" destId="{64B5AE73-98C5-4BCA-88A3-2AFBAC505998}" srcOrd="2" destOrd="0" presId="urn:microsoft.com/office/officeart/2018/2/layout/IconVerticalSolidList"/>
    <dgm:cxn modelId="{14C6B3AC-BF12-4422-B34F-C5D5F980FA68}" type="presParOf" srcId="{F839216F-38DD-452D-AB16-22C6DC98324B}" destId="{D11A0D2D-4CB3-4FD6-AFF5-8FD547AC37C8}" srcOrd="3" destOrd="0" presId="urn:microsoft.com/office/officeart/2018/2/layout/IconVerticalSolidList"/>
    <dgm:cxn modelId="{B0F4110B-6E3E-4ABE-B5FE-C27C0B87FA68}" type="presParOf" srcId="{56285E1F-9004-4642-BEA4-20459311FBB7}" destId="{31C8A918-B9BC-494F-BE5B-6020F6098F02}" srcOrd="3" destOrd="0" presId="urn:microsoft.com/office/officeart/2018/2/layout/IconVerticalSolidList"/>
    <dgm:cxn modelId="{496C742D-524A-41C3-AF0F-11AE7227B160}" type="presParOf" srcId="{56285E1F-9004-4642-BEA4-20459311FBB7}" destId="{607F0015-D651-40FE-A968-BFDC9B1CF867}" srcOrd="4" destOrd="0" presId="urn:microsoft.com/office/officeart/2018/2/layout/IconVerticalSolidList"/>
    <dgm:cxn modelId="{C7FEFDC7-6A06-4C42-96D6-BED59CD4C13E}" type="presParOf" srcId="{607F0015-D651-40FE-A968-BFDC9B1CF867}" destId="{BA8AB242-2203-472C-9C10-342EB953B756}" srcOrd="0" destOrd="0" presId="urn:microsoft.com/office/officeart/2018/2/layout/IconVerticalSolidList"/>
    <dgm:cxn modelId="{6F5B20A9-445E-48D1-A0AD-CFCE7018B829}" type="presParOf" srcId="{607F0015-D651-40FE-A968-BFDC9B1CF867}" destId="{46D23283-B25C-4045-9156-771B33569D29}" srcOrd="1" destOrd="0" presId="urn:microsoft.com/office/officeart/2018/2/layout/IconVerticalSolidList"/>
    <dgm:cxn modelId="{435621B2-5D40-4DE6-85E0-D80D259808E8}" type="presParOf" srcId="{607F0015-D651-40FE-A968-BFDC9B1CF867}" destId="{C036B8F9-667A-49F0-A554-A278A010AC83}" srcOrd="2" destOrd="0" presId="urn:microsoft.com/office/officeart/2018/2/layout/IconVerticalSolidList"/>
    <dgm:cxn modelId="{49C88E4D-C4FE-4FBB-AE62-97451FA61791}" type="presParOf" srcId="{607F0015-D651-40FE-A968-BFDC9B1CF867}" destId="{20E0C527-F1DB-4EBF-8137-C9C558F544D9}" srcOrd="3" destOrd="0" presId="urn:microsoft.com/office/officeart/2018/2/layout/IconVerticalSolidList"/>
    <dgm:cxn modelId="{7ABD3CB4-8240-4180-8BD8-5B3EE6A6494B}" type="presParOf" srcId="{56285E1F-9004-4642-BEA4-20459311FBB7}" destId="{42B04A88-0EF7-4AB3-A009-8623B4F13E8C}" srcOrd="5" destOrd="0" presId="urn:microsoft.com/office/officeart/2018/2/layout/IconVerticalSolidList"/>
    <dgm:cxn modelId="{AA046185-C1AD-41B3-8CB4-366FA7324E79}" type="presParOf" srcId="{56285E1F-9004-4642-BEA4-20459311FBB7}" destId="{7B0E014D-6855-4683-9D43-7E661D9812C5}" srcOrd="6" destOrd="0" presId="urn:microsoft.com/office/officeart/2018/2/layout/IconVerticalSolidList"/>
    <dgm:cxn modelId="{8589B2AD-A528-4904-B9EF-3DC51A29C205}" type="presParOf" srcId="{7B0E014D-6855-4683-9D43-7E661D9812C5}" destId="{10108DDB-F6D9-49A1-A0E5-CD1EFB3BC872}" srcOrd="0" destOrd="0" presId="urn:microsoft.com/office/officeart/2018/2/layout/IconVerticalSolidList"/>
    <dgm:cxn modelId="{7FAA0BD9-CAB1-4838-9B6E-5938091C5A95}" type="presParOf" srcId="{7B0E014D-6855-4683-9D43-7E661D9812C5}" destId="{B1C12DCA-B48F-4D5C-8117-3E7ED588D30F}" srcOrd="1" destOrd="0" presId="urn:microsoft.com/office/officeart/2018/2/layout/IconVerticalSolidList"/>
    <dgm:cxn modelId="{FF43CE3F-EDA0-43A4-967C-D707FC0D23F3}" type="presParOf" srcId="{7B0E014D-6855-4683-9D43-7E661D9812C5}" destId="{D2EFD0E0-0F8E-4402-BE69-A12FE9F8E2EF}" srcOrd="2" destOrd="0" presId="urn:microsoft.com/office/officeart/2018/2/layout/IconVerticalSolidList"/>
    <dgm:cxn modelId="{7AEA2219-222E-4E5D-A522-01CBEC99A748}" type="presParOf" srcId="{7B0E014D-6855-4683-9D43-7E661D9812C5}" destId="{4940B11A-143C-41FA-9953-021E858234E5}" srcOrd="3" destOrd="0" presId="urn:microsoft.com/office/officeart/2018/2/layout/IconVerticalSolidList"/>
    <dgm:cxn modelId="{BAB73CC3-9F27-4C55-AB98-E1BD1DBC3B27}" type="presParOf" srcId="{56285E1F-9004-4642-BEA4-20459311FBB7}" destId="{BC0870A4-B0A4-4120-94A0-5AB5783EFDE9}" srcOrd="7" destOrd="0" presId="urn:microsoft.com/office/officeart/2018/2/layout/IconVerticalSolidList"/>
    <dgm:cxn modelId="{12602DDC-73DF-4940-A422-CE2397303D76}" type="presParOf" srcId="{56285E1F-9004-4642-BEA4-20459311FBB7}" destId="{49FE08D1-089E-49BF-812E-1DD0A3204568}" srcOrd="8" destOrd="0" presId="urn:microsoft.com/office/officeart/2018/2/layout/IconVerticalSolidList"/>
    <dgm:cxn modelId="{B0D864D8-33CD-47B1-BCF1-AB0067A71841}" type="presParOf" srcId="{49FE08D1-089E-49BF-812E-1DD0A3204568}" destId="{1FC29B7F-ECE5-4D6A-BFE1-0CEF9414798C}" srcOrd="0" destOrd="0" presId="urn:microsoft.com/office/officeart/2018/2/layout/IconVerticalSolidList"/>
    <dgm:cxn modelId="{7A801840-B432-4102-B700-A3676E3BBA0A}" type="presParOf" srcId="{49FE08D1-089E-49BF-812E-1DD0A3204568}" destId="{9686DEA9-8D4E-4246-9EEE-834375D2180C}" srcOrd="1" destOrd="0" presId="urn:microsoft.com/office/officeart/2018/2/layout/IconVerticalSolidList"/>
    <dgm:cxn modelId="{BBD21659-2D56-411F-A95F-582E2E1CE17D}" type="presParOf" srcId="{49FE08D1-089E-49BF-812E-1DD0A3204568}" destId="{9D07E611-C2D3-45F8-8EBB-941FAFDF1707}" srcOrd="2" destOrd="0" presId="urn:microsoft.com/office/officeart/2018/2/layout/IconVerticalSolidList"/>
    <dgm:cxn modelId="{C03C5941-76AC-4A8B-AAD0-05CA8348612B}" type="presParOf" srcId="{49FE08D1-089E-49BF-812E-1DD0A3204568}" destId="{43BECACB-B588-48BC-B8BB-EA76AA6877CF}" srcOrd="3" destOrd="0" presId="urn:microsoft.com/office/officeart/2018/2/layout/IconVerticalSolidList"/>
    <dgm:cxn modelId="{06F8F849-07A4-4F0A-9DC8-80D2AB27082A}" type="presParOf" srcId="{56285E1F-9004-4642-BEA4-20459311FBB7}" destId="{B593CB19-ECC7-451C-A440-ED0144001440}" srcOrd="9" destOrd="0" presId="urn:microsoft.com/office/officeart/2018/2/layout/IconVerticalSolidList"/>
    <dgm:cxn modelId="{1C0DB668-0F8E-401B-A11A-4D76207EA48B}" type="presParOf" srcId="{56285E1F-9004-4642-BEA4-20459311FBB7}" destId="{B46DE39C-26C8-49AA-A640-BD70ED769E77}" srcOrd="10" destOrd="0" presId="urn:microsoft.com/office/officeart/2018/2/layout/IconVerticalSolidList"/>
    <dgm:cxn modelId="{E8149794-E373-443B-8D84-8A4AA1560943}" type="presParOf" srcId="{B46DE39C-26C8-49AA-A640-BD70ED769E77}" destId="{4D5AFCCE-9AFA-4D25-8341-BC32C41AC6C5}" srcOrd="0" destOrd="0" presId="urn:microsoft.com/office/officeart/2018/2/layout/IconVerticalSolidList"/>
    <dgm:cxn modelId="{1A8AFB27-C4BF-4682-B9A3-2738AD394D98}" type="presParOf" srcId="{B46DE39C-26C8-49AA-A640-BD70ED769E77}" destId="{174D8271-7148-4729-BFFF-1810AA9E3F24}" srcOrd="1" destOrd="0" presId="urn:microsoft.com/office/officeart/2018/2/layout/IconVerticalSolidList"/>
    <dgm:cxn modelId="{FF6D9350-D3A4-40F2-8EC0-69F77697DAFE}" type="presParOf" srcId="{B46DE39C-26C8-49AA-A640-BD70ED769E77}" destId="{F77A050E-03FE-42B7-BF5B-8FFA77CD2E6F}" srcOrd="2" destOrd="0" presId="urn:microsoft.com/office/officeart/2018/2/layout/IconVerticalSolidList"/>
    <dgm:cxn modelId="{526C33CB-573E-4882-95FE-3B7BFA87D8B2}" type="presParOf" srcId="{B46DE39C-26C8-49AA-A640-BD70ED769E77}" destId="{E874E207-8263-48F6-9279-147408FB63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0CCB8-6FA8-49EF-9AAA-7C952693321B}">
      <dsp:nvSpPr>
        <dsp:cNvPr id="0" name=""/>
        <dsp:cNvSpPr/>
      </dsp:nvSpPr>
      <dsp:spPr>
        <a:xfrm>
          <a:off x="0" y="1804"/>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4CA64-3438-4BF9-B5A1-0DE930FF430C}">
      <dsp:nvSpPr>
        <dsp:cNvPr id="0" name=""/>
        <dsp:cNvSpPr/>
      </dsp:nvSpPr>
      <dsp:spPr>
        <a:xfrm>
          <a:off x="232580" y="174797"/>
          <a:ext cx="422872" cy="422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4F2B223-16FB-4A2B-A45E-780F603B20F1}">
      <dsp:nvSpPr>
        <dsp:cNvPr id="0" name=""/>
        <dsp:cNvSpPr/>
      </dsp:nvSpPr>
      <dsp:spPr>
        <a:xfrm>
          <a:off x="888032" y="1804"/>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b="1" kern="1200" dirty="0"/>
            <a:t>Utility functions will help to </a:t>
          </a:r>
        </a:p>
      </dsp:txBody>
      <dsp:txXfrm>
        <a:off x="888032" y="1804"/>
        <a:ext cx="6349187" cy="768859"/>
      </dsp:txXfrm>
    </dsp:sp>
    <dsp:sp modelId="{430C7A33-D870-4BE4-8111-2EB7EC74FF5F}">
      <dsp:nvSpPr>
        <dsp:cNvPr id="0" name=""/>
        <dsp:cNvSpPr/>
      </dsp:nvSpPr>
      <dsp:spPr>
        <a:xfrm>
          <a:off x="0" y="962878"/>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BD76C3-EBEF-405C-970C-632E61A5953A}">
      <dsp:nvSpPr>
        <dsp:cNvPr id="0" name=""/>
        <dsp:cNvSpPr/>
      </dsp:nvSpPr>
      <dsp:spPr>
        <a:xfrm>
          <a:off x="232580" y="1135872"/>
          <a:ext cx="422872" cy="422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11A0D2D-4CB3-4FD6-AFF5-8FD547AC37C8}">
      <dsp:nvSpPr>
        <dsp:cNvPr id="0" name=""/>
        <dsp:cNvSpPr/>
      </dsp:nvSpPr>
      <dsp:spPr>
        <a:xfrm>
          <a:off x="888032" y="962878"/>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filter the stream </a:t>
          </a:r>
        </a:p>
      </dsp:txBody>
      <dsp:txXfrm>
        <a:off x="888032" y="962878"/>
        <a:ext cx="6349187" cy="768859"/>
      </dsp:txXfrm>
    </dsp:sp>
    <dsp:sp modelId="{BA8AB242-2203-472C-9C10-342EB953B756}">
      <dsp:nvSpPr>
        <dsp:cNvPr id="0" name=""/>
        <dsp:cNvSpPr/>
      </dsp:nvSpPr>
      <dsp:spPr>
        <a:xfrm>
          <a:off x="0" y="1923953"/>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23283-B25C-4045-9156-771B33569D29}">
      <dsp:nvSpPr>
        <dsp:cNvPr id="0" name=""/>
        <dsp:cNvSpPr/>
      </dsp:nvSpPr>
      <dsp:spPr>
        <a:xfrm>
          <a:off x="232580" y="2096946"/>
          <a:ext cx="422872" cy="422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0E0C527-F1DB-4EBF-8137-C9C558F544D9}">
      <dsp:nvSpPr>
        <dsp:cNvPr id="0" name=""/>
        <dsp:cNvSpPr/>
      </dsp:nvSpPr>
      <dsp:spPr>
        <a:xfrm>
          <a:off x="888032" y="1923953"/>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compose multiple stream </a:t>
          </a:r>
        </a:p>
      </dsp:txBody>
      <dsp:txXfrm>
        <a:off x="888032" y="1923953"/>
        <a:ext cx="6349187" cy="768859"/>
      </dsp:txXfrm>
    </dsp:sp>
    <dsp:sp modelId="{10108DDB-F6D9-49A1-A0E5-CD1EFB3BC872}">
      <dsp:nvSpPr>
        <dsp:cNvPr id="0" name=""/>
        <dsp:cNvSpPr/>
      </dsp:nvSpPr>
      <dsp:spPr>
        <a:xfrm>
          <a:off x="0" y="2885027"/>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12DCA-B48F-4D5C-8117-3E7ED588D30F}">
      <dsp:nvSpPr>
        <dsp:cNvPr id="0" name=""/>
        <dsp:cNvSpPr/>
      </dsp:nvSpPr>
      <dsp:spPr>
        <a:xfrm>
          <a:off x="232580" y="3058021"/>
          <a:ext cx="422872" cy="4228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940B11A-143C-41FA-9953-021E858234E5}">
      <dsp:nvSpPr>
        <dsp:cNvPr id="0" name=""/>
        <dsp:cNvSpPr/>
      </dsp:nvSpPr>
      <dsp:spPr>
        <a:xfrm>
          <a:off x="888032" y="2885027"/>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map value to different type </a:t>
          </a:r>
        </a:p>
      </dsp:txBody>
      <dsp:txXfrm>
        <a:off x="888032" y="2885027"/>
        <a:ext cx="6349187" cy="768859"/>
      </dsp:txXfrm>
    </dsp:sp>
    <dsp:sp modelId="{1FC29B7F-ECE5-4D6A-BFE1-0CEF9414798C}">
      <dsp:nvSpPr>
        <dsp:cNvPr id="0" name=""/>
        <dsp:cNvSpPr/>
      </dsp:nvSpPr>
      <dsp:spPr>
        <a:xfrm>
          <a:off x="0" y="3846102"/>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6DEA9-8D4E-4246-9EEE-834375D2180C}">
      <dsp:nvSpPr>
        <dsp:cNvPr id="0" name=""/>
        <dsp:cNvSpPr/>
      </dsp:nvSpPr>
      <dsp:spPr>
        <a:xfrm>
          <a:off x="232580" y="4019095"/>
          <a:ext cx="422872" cy="4228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3BECACB-B588-48BC-B8BB-EA76AA6877CF}">
      <dsp:nvSpPr>
        <dsp:cNvPr id="0" name=""/>
        <dsp:cNvSpPr/>
      </dsp:nvSpPr>
      <dsp:spPr>
        <a:xfrm>
          <a:off x="888032" y="3846102"/>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Iterate through the values in a stream and finally </a:t>
          </a:r>
        </a:p>
      </dsp:txBody>
      <dsp:txXfrm>
        <a:off x="888032" y="3846102"/>
        <a:ext cx="6349187" cy="768859"/>
      </dsp:txXfrm>
    </dsp:sp>
    <dsp:sp modelId="{4D5AFCCE-9AFA-4D25-8341-BC32C41AC6C5}">
      <dsp:nvSpPr>
        <dsp:cNvPr id="0" name=""/>
        <dsp:cNvSpPr/>
      </dsp:nvSpPr>
      <dsp:spPr>
        <a:xfrm>
          <a:off x="0" y="4807177"/>
          <a:ext cx="7237220" cy="7688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D8271-7148-4729-BFFF-1810AA9E3F24}">
      <dsp:nvSpPr>
        <dsp:cNvPr id="0" name=""/>
        <dsp:cNvSpPr/>
      </dsp:nvSpPr>
      <dsp:spPr>
        <a:xfrm>
          <a:off x="232580" y="4980170"/>
          <a:ext cx="422872" cy="4228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874E207-8263-48F6-9279-147408FB6315}">
      <dsp:nvSpPr>
        <dsp:cNvPr id="0" name=""/>
        <dsp:cNvSpPr/>
      </dsp:nvSpPr>
      <dsp:spPr>
        <a:xfrm>
          <a:off x="888032" y="4807177"/>
          <a:ext cx="6349187" cy="768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71" tIns="81371" rIns="81371" bIns="81371" numCol="1" spcCol="1270" anchor="ctr" anchorCtr="0">
          <a:noAutofit/>
        </a:bodyPr>
        <a:lstStyle/>
        <a:p>
          <a:pPr marL="0" lvl="0" indent="0" algn="l" defTabSz="844550">
            <a:lnSpc>
              <a:spcPct val="90000"/>
            </a:lnSpc>
            <a:spcBef>
              <a:spcPct val="0"/>
            </a:spcBef>
            <a:spcAft>
              <a:spcPct val="35000"/>
            </a:spcAft>
            <a:buNone/>
          </a:pPr>
          <a:r>
            <a:rPr lang="en-US" sz="1900" kern="1200"/>
            <a:t>convert existing code for asynchronous operation into observables </a:t>
          </a:r>
        </a:p>
      </dsp:txBody>
      <dsp:txXfrm>
        <a:off x="888032" y="4807177"/>
        <a:ext cx="6349187" cy="7688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19-08-2020</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19-Aug-20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rxmarble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Interceptors are used to intercept the outgoing request and incoming response. It is nothing but a filter. When you want to filter the response which we are receiving from server and when we wants to filter the request going to server, we use </a:t>
            </a:r>
            <a:r>
              <a:rPr lang="en-US" dirty="0" err="1"/>
              <a:t>HTTPInterceptor</a:t>
            </a:r>
            <a:r>
              <a:rPr lang="en-US" dirty="0"/>
              <a:t>.</a:t>
            </a:r>
          </a:p>
          <a:p>
            <a:endParaRPr lang="en-US" dirty="0"/>
          </a:p>
          <a:p>
            <a:r>
              <a:rPr lang="en-US" dirty="0"/>
              <a:t>It can be achieved using the interface </a:t>
            </a:r>
            <a:r>
              <a:rPr lang="en-US" dirty="0" err="1"/>
              <a:t>HTTPInterceptor</a:t>
            </a:r>
            <a:r>
              <a:rPr lang="en-US" dirty="0"/>
              <a:t> API in @angular/common/http.</a:t>
            </a:r>
          </a:p>
          <a:p>
            <a:endParaRPr lang="en-US" dirty="0"/>
          </a:p>
          <a:p>
            <a:r>
              <a:rPr lang="en-US" dirty="0"/>
              <a:t>This interface has a method intercept() which we will override in created class by implementing this Interface.</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3930655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https://stackblitz.com/github/melcor76/interceptors?file=src%2Fapp%2Finterceptors%2Ffake.interceptor.ts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https://github.com/melcor76/interceptors/tree/master/src/app/interceptors</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3841294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4283831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722399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945739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algn="just"/>
            <a:r>
              <a:rPr lang="en-US" dirty="0"/>
              <a:t>Data sequences can take many forms such as a stream of data from a backend web service or a set of system notifications or a series of events such as user input. </a:t>
            </a:r>
          </a:p>
          <a:p>
            <a:pPr algn="just"/>
            <a:endParaRPr lang="en-US" dirty="0"/>
          </a:p>
          <a:p>
            <a:pPr algn="just"/>
            <a:r>
              <a:rPr lang="en-US" dirty="0"/>
              <a:t>Reactive  extensions represent a data sequence as an observable sequence commonly just called an observable.</a:t>
            </a:r>
          </a:p>
          <a:p>
            <a:pPr algn="just"/>
            <a:endParaRPr lang="en-US" dirty="0"/>
          </a:p>
          <a:p>
            <a:pPr algn="just"/>
            <a:r>
              <a:rPr lang="en-US" dirty="0"/>
              <a:t>A method can be subscribed to an observable  to receive asynchronous notifications as new data arrives. The method can then react with the arrived  data. The method is notified when there is no more data or one an error occurs. Since an observable works like an array we can use the map operator.</a:t>
            </a:r>
          </a:p>
          <a:p>
            <a:pPr algn="just"/>
            <a:endParaRPr lang="en-US" dirty="0"/>
          </a:p>
          <a:p>
            <a:pPr algn="just"/>
            <a:r>
              <a:rPr lang="en-US" dirty="0"/>
              <a:t>We can visualizing observable sequences  with interactive diagrams from </a:t>
            </a:r>
            <a:r>
              <a:rPr lang="en-US" dirty="0">
                <a:hlinkClick r:id="rId3"/>
              </a:rPr>
              <a:t>http://rxmarbles.com/</a:t>
            </a:r>
            <a:endParaRPr lang="en-US" dirty="0"/>
          </a:p>
          <a:p>
            <a:pPr algn="just"/>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938" y="6956994"/>
            <a:ext cx="4740703" cy="1390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8635" y="8304400"/>
            <a:ext cx="1326945" cy="266883"/>
          </a:xfrm>
          <a:prstGeom prst="rect">
            <a:avLst/>
          </a:prstGeom>
          <a:noFill/>
        </p:spPr>
        <p:txBody>
          <a:bodyPr wrap="square" lIns="96661" tIns="48331" rIns="96661" bIns="48331" rtlCol="0">
            <a:spAutoFit/>
          </a:bodyPr>
          <a:lstStyle/>
          <a:p>
            <a:pPr algn="ctr"/>
            <a:r>
              <a:rPr lang="en-US" sz="1100" dirty="0">
                <a:latin typeface="Arial" panose="020B0604020202020204" pitchFamily="34" charset="0"/>
                <a:cs typeface="Arial" panose="020B0604020202020204" pitchFamily="34" charset="0"/>
              </a:rPr>
              <a:t>Marble diagram</a:t>
            </a:r>
          </a:p>
        </p:txBody>
      </p:sp>
    </p:spTree>
    <p:extLst>
      <p:ext uri="{BB962C8B-B14F-4D97-AF65-F5344CB8AC3E}">
        <p14:creationId xmlns:p14="http://schemas.microsoft.com/office/powerpoint/2010/main" val="2389754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Use the </a:t>
            </a:r>
            <a:r>
              <a:rPr lang="en-US" dirty="0"/>
              <a:t>Observable</a:t>
            </a:r>
            <a:r>
              <a:rPr lang="en-US" sz="1200" b="0" i="0" kern="1200" dirty="0">
                <a:solidFill>
                  <a:schemeClr val="tx1"/>
                </a:solidFill>
                <a:effectLst/>
                <a:latin typeface="+mn-lt"/>
                <a:ea typeface="+mn-ea"/>
                <a:cs typeface="+mn-cs"/>
              </a:rPr>
              <a:t> constructor to create an observable stream of any type.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constructor takes as its argument the subscriber function to run when the observable’s </a:t>
            </a:r>
            <a:r>
              <a:rPr lang="en-US" dirty="0"/>
              <a:t>subscribe()</a:t>
            </a:r>
            <a:r>
              <a:rPr lang="en-US" sz="1200" b="0" i="0" kern="1200" dirty="0">
                <a:solidFill>
                  <a:schemeClr val="tx1"/>
                </a:solidFill>
                <a:effectLst/>
                <a:latin typeface="+mn-lt"/>
                <a:ea typeface="+mn-ea"/>
                <a:cs typeface="+mn-cs"/>
              </a:rPr>
              <a:t> method executes.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subscriber function receives an </a:t>
            </a:r>
            <a:r>
              <a:rPr lang="en-US" dirty="0"/>
              <a:t>Observer</a:t>
            </a:r>
            <a:r>
              <a:rPr lang="en-US" sz="1200" b="0" i="0" kern="1200" dirty="0">
                <a:solidFill>
                  <a:schemeClr val="tx1"/>
                </a:solidFill>
                <a:effectLst/>
                <a:latin typeface="+mn-lt"/>
                <a:ea typeface="+mn-ea"/>
                <a:cs typeface="+mn-cs"/>
              </a:rPr>
              <a:t> object, and can publish values to the observer's </a:t>
            </a:r>
            <a:r>
              <a:rPr lang="en-US" dirty="0"/>
              <a:t>next()</a:t>
            </a:r>
            <a:r>
              <a:rPr lang="en-US" sz="1200" b="0" i="0" kern="1200" dirty="0">
                <a:solidFill>
                  <a:schemeClr val="tx1"/>
                </a:solidFill>
                <a:effectLst/>
                <a:latin typeface="+mn-lt"/>
                <a:ea typeface="+mn-ea"/>
                <a:cs typeface="+mn-cs"/>
              </a:rPr>
              <a:t> method.</a:t>
            </a:r>
          </a:p>
          <a:p>
            <a:endParaRPr lang="en-US" dirty="0"/>
          </a:p>
          <a:p>
            <a:r>
              <a:rPr lang="en-US" dirty="0"/>
              <a:t>next() method - </a:t>
            </a:r>
            <a:r>
              <a:rPr lang="en-US" sz="1200" b="0" i="0" kern="1200" dirty="0">
                <a:solidFill>
                  <a:schemeClr val="tx1"/>
                </a:solidFill>
                <a:effectLst/>
                <a:latin typeface="+mn-lt"/>
                <a:ea typeface="+mn-ea"/>
                <a:cs typeface="+mn-cs"/>
              </a:rPr>
              <a:t>handler for each delivered value. Called zero or more times after execution starts.</a:t>
            </a:r>
          </a:p>
          <a:p>
            <a:endParaRPr lang="en-US" dirty="0"/>
          </a:p>
          <a:p>
            <a:r>
              <a:rPr lang="en-US" sz="1200" b="0" i="0" kern="1200" dirty="0">
                <a:solidFill>
                  <a:schemeClr val="tx1"/>
                </a:solidFill>
                <a:effectLst/>
                <a:latin typeface="+mn-lt"/>
                <a:ea typeface="+mn-ea"/>
                <a:cs typeface="+mn-cs"/>
              </a:rPr>
              <a:t>An </a:t>
            </a:r>
            <a:r>
              <a:rPr lang="en-US" dirty="0"/>
              <a:t>Observable</a:t>
            </a:r>
            <a:r>
              <a:rPr lang="en-US" sz="1200" b="0" i="0" kern="1200" dirty="0">
                <a:solidFill>
                  <a:schemeClr val="tx1"/>
                </a:solidFill>
                <a:effectLst/>
                <a:latin typeface="+mn-lt"/>
                <a:ea typeface="+mn-ea"/>
                <a:cs typeface="+mn-cs"/>
              </a:rPr>
              <a:t> instance begins publishing values only when someone subscribes to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subscribe by calling the </a:t>
            </a:r>
            <a:r>
              <a:rPr lang="en-US" dirty="0"/>
              <a:t>subscribe()</a:t>
            </a:r>
            <a:r>
              <a:rPr lang="en-US" sz="1200" b="0" i="0" kern="1200" dirty="0">
                <a:solidFill>
                  <a:schemeClr val="tx1"/>
                </a:solidFill>
                <a:effectLst/>
                <a:latin typeface="+mn-lt"/>
                <a:ea typeface="+mn-ea"/>
                <a:cs typeface="+mn-cs"/>
              </a:rPr>
              <a:t> method of the instance, passing an observer object to receive the notifications.</a:t>
            </a:r>
          </a:p>
          <a:p>
            <a:endParaRPr lang="en-US" sz="1200" b="0" i="0" kern="1200" dirty="0">
              <a:solidFill>
                <a:schemeClr val="tx1"/>
              </a:solidFill>
              <a:effectLst/>
              <a:latin typeface="+mn-lt"/>
              <a:ea typeface="+mn-ea"/>
              <a:cs typeface="+mn-cs"/>
            </a:endParaRPr>
          </a:p>
          <a:p>
            <a:endParaRPr lang="en-US" dirty="0"/>
          </a:p>
          <a:p>
            <a:r>
              <a:rPr lang="en-US" dirty="0"/>
              <a:t>Once all data is received, you invoke the complete() method to complete the observer.</a:t>
            </a:r>
          </a:p>
          <a:p>
            <a:endParaRPr lang="en-US" dirty="0"/>
          </a:p>
          <a:p>
            <a:r>
              <a:rPr lang="en-US" dirty="0"/>
              <a:t>complete() - </a:t>
            </a:r>
            <a:r>
              <a:rPr lang="en-US" sz="1200" b="0" i="0" kern="1200" dirty="0">
                <a:solidFill>
                  <a:schemeClr val="tx1"/>
                </a:solidFill>
                <a:effectLst/>
                <a:latin typeface="+mn-lt"/>
                <a:ea typeface="+mn-ea"/>
                <a:cs typeface="+mn-cs"/>
              </a:rPr>
              <a:t>handler for the execution-complete notification. Delayed values can continue to be delivered to the next handler after execution is complete.</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29</a:t>
            </a:fld>
            <a:endParaRPr lang="en-US"/>
          </a:p>
        </p:txBody>
      </p:sp>
    </p:spTree>
    <p:extLst>
      <p:ext uri="{BB962C8B-B14F-4D97-AF65-F5344CB8AC3E}">
        <p14:creationId xmlns:p14="http://schemas.microsoft.com/office/powerpoint/2010/main" val="161701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a:t>
            </a:r>
            <a:r>
              <a:rPr lang="en-US" sz="1200" b="0" i="0" kern="1200" dirty="0">
                <a:solidFill>
                  <a:schemeClr val="tx1"/>
                </a:solidFill>
                <a:effectLst/>
                <a:latin typeface="+mn-lt"/>
                <a:ea typeface="+mn-ea"/>
                <a:cs typeface="+mn-cs"/>
              </a:rPr>
              <a:t> is one of the simple operator. It takes a projection function and then applies it to each value that comes from the source observable.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Operators take configuration options, and they return a function that takes a source observable.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executing this returned function, the operator observes the source observable’s emitted values, transforms them, and returns a new observable of those transformed values which you are seeing above.</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31</a:t>
            </a:fld>
            <a:endParaRPr lang="en-US"/>
          </a:p>
        </p:txBody>
      </p:sp>
    </p:spTree>
    <p:extLst>
      <p:ext uri="{BB962C8B-B14F-4D97-AF65-F5344CB8AC3E}">
        <p14:creationId xmlns:p14="http://schemas.microsoft.com/office/powerpoint/2010/main" val="3043146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a:t>
            </a:r>
            <a:r>
              <a:rPr lang="en-US" dirty="0"/>
              <a:t>of(10, 20, 30)</a:t>
            </a:r>
            <a:r>
              <a:rPr lang="en-US" sz="1200" b="0" i="0" kern="1200" dirty="0">
                <a:solidFill>
                  <a:schemeClr val="tx1"/>
                </a:solidFill>
                <a:effectLst/>
                <a:latin typeface="+mn-lt"/>
                <a:ea typeface="+mn-ea"/>
                <a:cs typeface="+mn-cs"/>
              </a:rPr>
              <a:t> creates an observable that will emit 10, 20, and 30, one right after another.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subscribe method you are receiving the values from returned Observable </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33</a:t>
            </a:fld>
            <a:endParaRPr lang="en-US"/>
          </a:p>
        </p:txBody>
      </p:sp>
    </p:spTree>
    <p:extLst>
      <p:ext uri="{BB962C8B-B14F-4D97-AF65-F5344CB8AC3E}">
        <p14:creationId xmlns:p14="http://schemas.microsoft.com/office/powerpoint/2010/main" val="349182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map, which is an operator, pipe is a method on Observable which is used for composing operators.</a:t>
            </a:r>
          </a:p>
          <a:p>
            <a:endParaRPr lang="en-US" dirty="0"/>
          </a:p>
          <a:p>
            <a:r>
              <a:rPr lang="en-US" dirty="0"/>
              <a:t>You can use pipes to link operators together. </a:t>
            </a:r>
          </a:p>
          <a:p>
            <a:endParaRPr lang="en-US" dirty="0"/>
          </a:p>
          <a:p>
            <a:r>
              <a:rPr lang="en-US" dirty="0"/>
              <a:t>Pipes let you combine multiple functions into a single function. </a:t>
            </a:r>
          </a:p>
          <a:p>
            <a:endParaRPr lang="en-US" dirty="0"/>
          </a:p>
          <a:p>
            <a:r>
              <a:rPr lang="en-US" dirty="0"/>
              <a:t>The pipe() function takes as its arguments the functions you want to combine, and returns a new function that, when executed, runs the composed functions in sequence.</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34</a:t>
            </a:fld>
            <a:endParaRPr lang="en-US"/>
          </a:p>
        </p:txBody>
      </p:sp>
    </p:spTree>
    <p:extLst>
      <p:ext uri="{BB962C8B-B14F-4D97-AF65-F5344CB8AC3E}">
        <p14:creationId xmlns:p14="http://schemas.microsoft.com/office/powerpoint/2010/main" val="218422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front-end applications need to communicate with a server over the HTTP protocol, </a:t>
            </a:r>
          </a:p>
          <a:p>
            <a:r>
              <a:rPr lang="en-US" sz="1200" b="0" i="0" kern="1200" dirty="0">
                <a:solidFill>
                  <a:schemeClr val="tx1"/>
                </a:solidFill>
                <a:effectLst/>
                <a:latin typeface="+mn-lt"/>
                <a:ea typeface="+mn-ea"/>
                <a:cs typeface="+mn-cs"/>
              </a:rPr>
              <a:t>in order to download or upload data and access other back-end services.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Angular provides a simplified client HTTP API for Angular applications</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5</a:t>
            </a:fld>
            <a:endParaRPr lang="en-US"/>
          </a:p>
        </p:txBody>
      </p:sp>
    </p:spTree>
    <p:extLst>
      <p:ext uri="{BB962C8B-B14F-4D97-AF65-F5344CB8AC3E}">
        <p14:creationId xmlns:p14="http://schemas.microsoft.com/office/powerpoint/2010/main" val="2086336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 offers the following benefits:</a:t>
            </a:r>
          </a:p>
          <a:p>
            <a:endParaRPr lang="en-US" dirty="0"/>
          </a:p>
          <a:p>
            <a:r>
              <a:rPr lang="en-US" dirty="0"/>
              <a:t>It cleans up </a:t>
            </a:r>
            <a:r>
              <a:rPr lang="en-US" dirty="0" err="1"/>
              <a:t>Observable.prototype</a:t>
            </a:r>
            <a:r>
              <a:rPr lang="en-US" dirty="0"/>
              <a:t> by removing operators</a:t>
            </a:r>
          </a:p>
          <a:p>
            <a:endParaRPr lang="en-US" dirty="0"/>
          </a:p>
          <a:p>
            <a:r>
              <a:rPr lang="en-US" dirty="0"/>
              <a:t>It makes the </a:t>
            </a:r>
            <a:r>
              <a:rPr lang="en-US" dirty="0" err="1"/>
              <a:t>RxJS</a:t>
            </a:r>
            <a:r>
              <a:rPr lang="en-US" dirty="0"/>
              <a:t> library more tree-</a:t>
            </a:r>
            <a:r>
              <a:rPr lang="en-US" dirty="0" err="1"/>
              <a:t>shakeable</a:t>
            </a:r>
            <a:endParaRPr lang="en-US" dirty="0"/>
          </a:p>
          <a:p>
            <a:endParaRPr lang="en-US" dirty="0"/>
          </a:p>
          <a:p>
            <a:r>
              <a:rPr lang="en-US" dirty="0"/>
              <a:t>It makes it easier to write and use third-party operators (since you don’t have to worry about patching </a:t>
            </a:r>
            <a:r>
              <a:rPr lang="en-US" dirty="0" err="1"/>
              <a:t>Observable.prototype</a:t>
            </a:r>
            <a:r>
              <a:rPr lang="en-US" dirty="0"/>
              <a:t>).</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35</a:t>
            </a:fld>
            <a:endParaRPr lang="en-US"/>
          </a:p>
        </p:txBody>
      </p:sp>
    </p:spTree>
    <p:extLst>
      <p:ext uri="{BB962C8B-B14F-4D97-AF65-F5344CB8AC3E}">
        <p14:creationId xmlns:p14="http://schemas.microsoft.com/office/powerpoint/2010/main" val="2405884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 Subject is like an Observable but can multicast to many Observers. </a:t>
            </a:r>
          </a:p>
          <a:p>
            <a:endParaRPr lang="en-US" i="1" dirty="0"/>
          </a:p>
          <a:p>
            <a:r>
              <a:rPr lang="en-US" i="1" dirty="0"/>
              <a:t>Subjects are like </a:t>
            </a:r>
            <a:r>
              <a:rPr lang="en-US" i="1" dirty="0" err="1"/>
              <a:t>EventEmitters</a:t>
            </a:r>
            <a:r>
              <a:rPr lang="en-US" i="1" dirty="0"/>
              <a:t>: they maintain a registry of many listeners.</a:t>
            </a:r>
          </a:p>
          <a:p>
            <a:endParaRPr lang="en-US" i="1" dirty="0"/>
          </a:p>
          <a:p>
            <a:r>
              <a:rPr lang="en-US" dirty="0"/>
              <a:t>An </a:t>
            </a:r>
            <a:r>
              <a:rPr lang="en-US" dirty="0" err="1"/>
              <a:t>RxJS</a:t>
            </a:r>
            <a:r>
              <a:rPr lang="en-US" dirty="0"/>
              <a:t> Subject is a special type of Observable that allows values to be </a:t>
            </a:r>
            <a:r>
              <a:rPr lang="en-US" dirty="0" err="1"/>
              <a:t>multicasted</a:t>
            </a:r>
            <a:r>
              <a:rPr lang="en-US" dirty="0"/>
              <a:t> to many Observers. </a:t>
            </a:r>
          </a:p>
          <a:p>
            <a:endParaRPr lang="en-US" dirty="0"/>
          </a:p>
          <a:p>
            <a:r>
              <a:rPr lang="en-US"/>
              <a:t>While </a:t>
            </a:r>
            <a:r>
              <a:rPr lang="en-US" dirty="0"/>
              <a:t>plain Observables are </a:t>
            </a:r>
            <a:r>
              <a:rPr lang="en-US"/>
              <a:t>unicast </a:t>
            </a:r>
          </a:p>
          <a:p>
            <a:endParaRPr lang="en-US" dirty="0"/>
          </a:p>
          <a:p>
            <a:r>
              <a:rPr lang="en-US" dirty="0"/>
              <a:t>Subject - A subscriber will only get published values thereon-after the subscription is made</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36</a:t>
            </a:fld>
            <a:endParaRPr lang="en-US"/>
          </a:p>
        </p:txBody>
      </p:sp>
    </p:spTree>
    <p:extLst>
      <p:ext uri="{BB962C8B-B14F-4D97-AF65-F5344CB8AC3E}">
        <p14:creationId xmlns:p14="http://schemas.microsoft.com/office/powerpoint/2010/main" val="3754588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0475"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10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want to fetch the data from server, we achieve by using the </a:t>
            </a:r>
            <a:r>
              <a:rPr lang="en-US" dirty="0" err="1"/>
              <a:t>HTTPClient</a:t>
            </a:r>
            <a:r>
              <a:rPr lang="en-US" dirty="0"/>
              <a:t> API.</a:t>
            </a:r>
          </a:p>
          <a:p>
            <a:endParaRPr lang="en-US" dirty="0"/>
          </a:p>
          <a:p>
            <a:r>
              <a:rPr lang="en-US" dirty="0"/>
              <a:t>It has a method names as get() which will have 2 parameters. Those types are 1. URL to hit the endpoint and receive the data from server 2. options Object which is used to mention the details of request types and its metadata.</a:t>
            </a:r>
          </a:p>
          <a:p>
            <a:endParaRPr lang="en-US" dirty="0"/>
          </a:p>
          <a:p>
            <a:r>
              <a:rPr lang="en-US" dirty="0"/>
              <a:t>Return type of this method is </a:t>
            </a:r>
            <a:r>
              <a:rPr lang="en-US" dirty="0" err="1"/>
              <a:t>Obervable</a:t>
            </a:r>
            <a:r>
              <a:rPr lang="en-US" dirty="0"/>
              <a:t> which will emit the requested data when response is received.</a:t>
            </a:r>
          </a:p>
        </p:txBody>
      </p:sp>
      <p:sp>
        <p:nvSpPr>
          <p:cNvPr id="4" name="Slide Number Placeholder 3"/>
          <p:cNvSpPr>
            <a:spLocks noGrp="1"/>
          </p:cNvSpPr>
          <p:nvPr>
            <p:ph type="sldNum" sz="quarter" idx="5"/>
          </p:nvPr>
        </p:nvSpPr>
        <p:spPr/>
        <p:txBody>
          <a:bodyPr/>
          <a:lstStyle/>
          <a:p>
            <a:fld id="{88EF01D5-93D0-4CAB-8178-D27CE2280C1B}" type="slidenum">
              <a:rPr lang="en-US" smtClean="0"/>
              <a:t>6</a:t>
            </a:fld>
            <a:endParaRPr lang="en-US"/>
          </a:p>
        </p:txBody>
      </p:sp>
    </p:spTree>
    <p:extLst>
      <p:ext uri="{BB962C8B-B14F-4D97-AF65-F5344CB8AC3E}">
        <p14:creationId xmlns:p14="http://schemas.microsoft.com/office/powerpoint/2010/main" val="351927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want to fetch the data from server, we achieve by using the </a:t>
            </a:r>
            <a:r>
              <a:rPr lang="en-US" dirty="0" err="1"/>
              <a:t>HTTPClient</a:t>
            </a:r>
            <a:r>
              <a:rPr lang="en-US" dirty="0"/>
              <a:t> API.</a:t>
            </a:r>
          </a:p>
          <a:p>
            <a:endParaRPr lang="en-US" dirty="0"/>
          </a:p>
          <a:p>
            <a:r>
              <a:rPr lang="en-US" dirty="0"/>
              <a:t>It has a method names as get() which will have 2 parameters. Those types are 1. URL to hit the endpoint and receive the data from server 2. options Object which is used to mention the details of request types and its metadata.</a:t>
            </a:r>
          </a:p>
          <a:p>
            <a:endParaRPr lang="en-US" dirty="0"/>
          </a:p>
          <a:p>
            <a:r>
              <a:rPr lang="en-US" dirty="0"/>
              <a:t>Return type of this method is </a:t>
            </a:r>
            <a:r>
              <a:rPr lang="en-US" dirty="0" err="1"/>
              <a:t>Obervable</a:t>
            </a:r>
            <a:r>
              <a:rPr lang="en-US" dirty="0"/>
              <a:t> which will emit the requested data when response is received.</a:t>
            </a:r>
          </a:p>
          <a:p>
            <a:endParaRPr lang="en-US" dirty="0"/>
          </a:p>
          <a:p>
            <a:r>
              <a:rPr lang="en-US" dirty="0"/>
              <a:t>update()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must subscribe()</a:t>
            </a:r>
            <a:r>
              <a:rPr lang="en-US" sz="1200" b="0" i="0" kern="1200" dirty="0">
                <a:solidFill>
                  <a:schemeClr val="tx1"/>
                </a:solidFill>
                <a:effectLst/>
                <a:latin typeface="+mn-lt"/>
                <a:ea typeface="+mn-ea"/>
                <a:cs typeface="+mn-cs"/>
              </a:rPr>
              <a:t> to the observable returned from the </a:t>
            </a:r>
            <a:r>
              <a:rPr lang="en-US" u="none" strike="noStrike" dirty="0" err="1">
                <a:effectLst/>
              </a:rPr>
              <a:t>HttpClient.put</a:t>
            </a:r>
            <a:r>
              <a:rPr lang="en-US" u="none" strike="noStrike" dirty="0">
                <a:effectLst/>
              </a:rPr>
              <a:t>()</a:t>
            </a:r>
            <a:r>
              <a:rPr lang="en-US" sz="1200" b="0" i="0" kern="1200" dirty="0">
                <a:solidFill>
                  <a:schemeClr val="tx1"/>
                </a:solidFill>
                <a:effectLst/>
                <a:latin typeface="+mn-lt"/>
                <a:ea typeface="+mn-ea"/>
                <a:cs typeface="+mn-cs"/>
              </a:rPr>
              <a:t> in order to initiate the request.</a:t>
            </a:r>
            <a:endParaRPr lang="en-US" dirty="0"/>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263572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5413" y="720725"/>
            <a:ext cx="6400800" cy="3600450"/>
          </a:xfrm>
        </p:spPr>
      </p:sp>
      <p:sp>
        <p:nvSpPr>
          <p:cNvPr id="3" name="Notes Placeholder 2"/>
          <p:cNvSpPr>
            <a:spLocks noGrp="1"/>
          </p:cNvSpPr>
          <p:nvPr>
            <p:ph type="body" idx="1"/>
          </p:nvPr>
        </p:nvSpPr>
        <p:spPr>
          <a:xfrm>
            <a:off x="2175521" y="4358300"/>
            <a:ext cx="4892673" cy="4628866"/>
          </a:xfrm>
        </p:spPr>
        <p:txBody>
          <a:bodyPr>
            <a:normAutofit/>
          </a:bodyPr>
          <a:lstStyle/>
          <a:p>
            <a:pPr lvl="0" eaLnBrk="0" fontAlgn="base" hangingPunct="0">
              <a:spcBef>
                <a:spcPct val="0"/>
              </a:spcBef>
              <a:spcAft>
                <a:spcPct val="0"/>
              </a:spcAft>
            </a:pPr>
            <a:r>
              <a:rPr lang="en-US" altLang="en-US" dirty="0"/>
              <a:t>The </a:t>
            </a:r>
            <a:r>
              <a:rPr lang="en-US" altLang="en-US" dirty="0" err="1"/>
              <a:t>RxJS</a:t>
            </a:r>
            <a:r>
              <a:rPr lang="en-US" altLang="en-US" dirty="0"/>
              <a:t> library is quite large.</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t>It's up to us to add the operators we need</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b="1" dirty="0"/>
              <a:t>https://cdnjs.cloudflare.com/ajax/libs/rxjs/4.1.0/rx.map</a:t>
            </a:r>
          </a:p>
          <a:p>
            <a:pPr lvl="0" eaLnBrk="0" fontAlgn="base" hangingPunct="0">
              <a:spcBef>
                <a:spcPct val="0"/>
              </a:spcBef>
              <a:spcAft>
                <a:spcPct val="0"/>
              </a:spcAft>
            </a:pPr>
            <a:endParaRPr lang="en-US" altLang="en-US" b="1"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https://cdnjs.cloudflare.com/ajax/libs/rxjs/4.1.0/rx.all.js</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map operator</a:t>
            </a:r>
            <a:endParaRPr lang="en-US" altLang="en-US" b="1" dirty="0"/>
          </a:p>
          <a:p>
            <a:pPr lvl="0" eaLnBrk="0" fontAlgn="base" hangingPunct="0">
              <a:spcBef>
                <a:spcPct val="0"/>
              </a:spcBef>
              <a:spcAft>
                <a:spcPct val="0"/>
              </a:spcAft>
            </a:pPr>
            <a:r>
              <a:rPr lang="en-US" altLang="en-US" b="1" dirty="0"/>
              <a:t>import</a:t>
            </a:r>
            <a:r>
              <a:rPr lang="en-US" altLang="en-US" i="1" dirty="0"/>
              <a:t> </a:t>
            </a:r>
            <a:r>
              <a:rPr lang="en-US" altLang="en-US" b="1" dirty="0"/>
              <a:t>'</a:t>
            </a:r>
            <a:r>
              <a:rPr lang="en-US" altLang="en-US" b="1" dirty="0" err="1"/>
              <a:t>rxjs</a:t>
            </a:r>
            <a:r>
              <a:rPr lang="en-US" altLang="en-US" b="1" dirty="0"/>
              <a:t>/add/operator/map'</a:t>
            </a:r>
            <a:r>
              <a:rPr lang="en-US" altLang="en-US" i="1" dirty="0"/>
              <a:t>;</a:t>
            </a:r>
          </a:p>
          <a:p>
            <a:pPr lvl="0" eaLnBrk="0" fontAlgn="base" hangingPunct="0">
              <a:spcBef>
                <a:spcPct val="0"/>
              </a:spcBef>
              <a:spcAft>
                <a:spcPct val="0"/>
              </a:spcAft>
            </a:pPr>
            <a:endParaRPr lang="en-US" altLang="en-US" i="1" dirty="0"/>
          </a:p>
          <a:p>
            <a:pPr lvl="0" eaLnBrk="0" fontAlgn="base" hangingPunct="0">
              <a:spcBef>
                <a:spcPct val="0"/>
              </a:spcBef>
              <a:spcAft>
                <a:spcPct val="0"/>
              </a:spcAft>
            </a:pPr>
            <a:r>
              <a:rPr lang="en-US" altLang="en-US" i="1" dirty="0"/>
              <a:t>// Add all operators to Observable</a:t>
            </a:r>
            <a:br>
              <a:rPr lang="en-US" altLang="en-US" i="1" dirty="0"/>
            </a:br>
            <a:r>
              <a:rPr lang="en-US" altLang="en-US" b="1" dirty="0"/>
              <a:t>import '</a:t>
            </a:r>
            <a:r>
              <a:rPr lang="en-US" altLang="en-US" b="1" dirty="0" err="1"/>
              <a:t>rxjs</a:t>
            </a:r>
            <a:r>
              <a:rPr lang="en-US" altLang="en-US" b="1" dirty="0"/>
              <a:t>/Rx'</a:t>
            </a:r>
            <a:r>
              <a:rPr lang="en-US" altLang="en-US" dirty="0"/>
              <a:t>;</a:t>
            </a:r>
            <a:endParaRPr lang="en-US" altLang="en-US" sz="1200"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21573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web application responds Asynchronously. It clearly states that, wee can request many things at a time to our web application. </a:t>
            </a:r>
          </a:p>
          <a:p>
            <a:endParaRPr lang="en-US" dirty="0"/>
          </a:p>
          <a:p>
            <a:r>
              <a:rPr lang="en-US" dirty="0"/>
              <a:t>All requests will be handled once the result is available.</a:t>
            </a:r>
          </a:p>
          <a:p>
            <a:endParaRPr lang="en-US" dirty="0"/>
          </a:p>
          <a:p>
            <a:r>
              <a:rPr lang="en-US" dirty="0"/>
              <a:t>What we have is </a:t>
            </a:r>
            <a:r>
              <a:rPr lang="en-US" dirty="0" err="1"/>
              <a:t>RxJS</a:t>
            </a:r>
            <a:r>
              <a:rPr lang="en-US" dirty="0"/>
              <a:t> library, which will allow us to work in asynchronous data programming.</a:t>
            </a:r>
          </a:p>
          <a:p>
            <a:endParaRPr lang="en-US" dirty="0"/>
          </a:p>
          <a:p>
            <a:r>
              <a:rPr lang="en-US" dirty="0"/>
              <a:t>This library have some utility functions which will help us to Convert an existing code for async operations  into Observables.</a:t>
            </a:r>
          </a:p>
          <a:p>
            <a:endParaRPr lang="en-US" dirty="0"/>
          </a:p>
          <a:p>
            <a:r>
              <a:rPr lang="en-US" dirty="0"/>
              <a:t>Using this Observable will be able to fetch back the results.</a:t>
            </a:r>
          </a:p>
          <a:p>
            <a:endParaRPr lang="en-US" dirty="0"/>
          </a:p>
          <a:p>
            <a:r>
              <a:rPr lang="en-US" dirty="0"/>
              <a:t>There are n number of </a:t>
            </a:r>
            <a:r>
              <a:rPr lang="en-US" dirty="0" err="1"/>
              <a:t>oerators</a:t>
            </a:r>
            <a:r>
              <a:rPr lang="en-US" dirty="0"/>
              <a:t> available in </a:t>
            </a:r>
            <a:r>
              <a:rPr lang="en-US" dirty="0" err="1"/>
              <a:t>RxJS</a:t>
            </a:r>
            <a:r>
              <a:rPr lang="en-US" dirty="0"/>
              <a:t> </a:t>
            </a:r>
            <a:r>
              <a:rPr lang="en-US" dirty="0" err="1"/>
              <a:t>libraray</a:t>
            </a:r>
            <a:r>
              <a:rPr lang="en-US" dirty="0"/>
              <a:t> which is used to filter or fetch the data </a:t>
            </a:r>
            <a:r>
              <a:rPr lang="en-US"/>
              <a:t>as expected.</a:t>
            </a:r>
            <a:endParaRPr lang="en-US" dirty="0"/>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2170750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new component named </a:t>
            </a:r>
            <a:r>
              <a:rPr lang="en-US" dirty="0" err="1"/>
              <a:t>BookListComponent</a:t>
            </a:r>
            <a:r>
              <a:rPr lang="en-US" dirty="0"/>
              <a:t> which Implements </a:t>
            </a:r>
            <a:r>
              <a:rPr lang="en-US" dirty="0" err="1"/>
              <a:t>BookService</a:t>
            </a:r>
            <a:r>
              <a:rPr lang="en-US" dirty="0"/>
              <a:t>.</a:t>
            </a:r>
          </a:p>
          <a:p>
            <a:endParaRPr lang="en-US" dirty="0"/>
          </a:p>
          <a:p>
            <a:r>
              <a:rPr lang="en-US" dirty="0"/>
              <a:t>Declare an array of Book type.</a:t>
            </a:r>
          </a:p>
          <a:p>
            <a:endParaRPr lang="en-US" dirty="0"/>
          </a:p>
          <a:p>
            <a:r>
              <a:rPr lang="en-US" dirty="0"/>
              <a:t>Inject the created </a:t>
            </a:r>
            <a:r>
              <a:rPr lang="en-US" dirty="0" err="1"/>
              <a:t>BookService</a:t>
            </a:r>
            <a:r>
              <a:rPr lang="en-US" dirty="0"/>
              <a:t> in the constructor  using </a:t>
            </a:r>
            <a:r>
              <a:rPr lang="en-US" dirty="0" err="1"/>
              <a:t>Angular's</a:t>
            </a:r>
            <a:r>
              <a:rPr lang="en-US" dirty="0"/>
              <a:t> Dependency Injection.</a:t>
            </a:r>
          </a:p>
          <a:p>
            <a:endParaRPr lang="en-US" dirty="0"/>
          </a:p>
          <a:p>
            <a:r>
              <a:rPr lang="en-US" dirty="0" err="1"/>
              <a:t>BookService</a:t>
            </a:r>
            <a:r>
              <a:rPr lang="en-US" dirty="0"/>
              <a:t> will hit the server and will fetch back the </a:t>
            </a:r>
            <a:r>
              <a:rPr lang="en-US" dirty="0" err="1"/>
              <a:t>datas</a:t>
            </a:r>
            <a:r>
              <a:rPr lang="en-US" dirty="0"/>
              <a:t> from the server.</a:t>
            </a:r>
          </a:p>
          <a:p>
            <a:endParaRPr lang="en-US" dirty="0"/>
          </a:p>
          <a:p>
            <a:r>
              <a:rPr lang="en-US" dirty="0"/>
              <a:t>Inside </a:t>
            </a:r>
            <a:r>
              <a:rPr lang="en-US" dirty="0" err="1"/>
              <a:t>ngOnInit</a:t>
            </a:r>
            <a:r>
              <a:rPr lang="en-US" dirty="0"/>
              <a:t> life cycle method invoke </a:t>
            </a:r>
            <a:r>
              <a:rPr lang="en-US" dirty="0" err="1"/>
              <a:t>sucbscribe</a:t>
            </a:r>
            <a:r>
              <a:rPr lang="en-US" dirty="0"/>
              <a:t> method to subscribe the data received from Server using the </a:t>
            </a:r>
            <a:r>
              <a:rPr lang="en-US" dirty="0" err="1"/>
              <a:t>RxJs</a:t>
            </a:r>
            <a:r>
              <a:rPr lang="en-US" dirty="0"/>
              <a:t> Observable.</a:t>
            </a:r>
          </a:p>
          <a:p>
            <a:endParaRPr lang="en-US" dirty="0"/>
          </a:p>
          <a:p>
            <a:r>
              <a:rPr lang="en-US" dirty="0"/>
              <a:t>You will not be </a:t>
            </a:r>
            <a:r>
              <a:rPr lang="en-US" dirty="0" err="1"/>
              <a:t>abl;e</a:t>
            </a:r>
            <a:r>
              <a:rPr lang="en-US" dirty="0"/>
              <a:t> to receive the data from Observable till you </a:t>
            </a:r>
            <a:r>
              <a:rPr lang="en-US" dirty="0" err="1"/>
              <a:t>dont</a:t>
            </a:r>
            <a:r>
              <a:rPr lang="en-US" dirty="0"/>
              <a:t> subscribe to it.</a:t>
            </a:r>
          </a:p>
          <a:p>
            <a:endParaRPr lang="en-US" dirty="0"/>
          </a:p>
          <a:p>
            <a:r>
              <a:rPr lang="en-US" dirty="0"/>
              <a:t>Pass that subscribed data into array and through the template you can pass all the </a:t>
            </a:r>
            <a:r>
              <a:rPr lang="en-US" dirty="0" err="1"/>
              <a:t>datas</a:t>
            </a:r>
            <a:r>
              <a:rPr lang="en-US" dirty="0"/>
              <a:t> to Angular view page.</a:t>
            </a:r>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344136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Imported map and of operator from </a:t>
            </a:r>
            <a:r>
              <a:rPr lang="en-US" dirty="0" err="1"/>
              <a:t>RxJS</a:t>
            </a:r>
            <a:r>
              <a:rPr lang="en-US" dirty="0"/>
              <a:t> library.</a:t>
            </a:r>
          </a:p>
          <a:p>
            <a:endParaRPr lang="en-US" dirty="0"/>
          </a:p>
          <a:p>
            <a:r>
              <a:rPr lang="en-US" dirty="0"/>
              <a:t>Of – any number of provided values in Sequence.</a:t>
            </a:r>
          </a:p>
          <a:p>
            <a:endParaRPr lang="en-US" dirty="0"/>
          </a:p>
          <a:p>
            <a:r>
              <a:rPr lang="en-US" dirty="0"/>
              <a:t>Of can emit an Object, array and function.</a:t>
            </a:r>
          </a:p>
          <a:p>
            <a:endParaRPr lang="en-US" dirty="0"/>
          </a:p>
          <a:p>
            <a:r>
              <a:rPr lang="en-US" dirty="0"/>
              <a:t>Map operator -</a:t>
            </a:r>
            <a:r>
              <a:rPr lang="en-US" sz="1200" b="0" i="1" kern="1200" dirty="0">
                <a:solidFill>
                  <a:schemeClr val="tx1"/>
                </a:solidFill>
                <a:effectLst/>
                <a:latin typeface="+mn-lt"/>
                <a:ea typeface="+mn-ea"/>
                <a:cs typeface="+mn-cs"/>
              </a:rPr>
              <a:t> it passes each source value through a transformation function to get corresponding output values.</a:t>
            </a: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394829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CatchError</a:t>
            </a:r>
            <a:r>
              <a:rPr lang="en-US" dirty="0"/>
              <a:t> -  </a:t>
            </a:r>
            <a:r>
              <a:rPr lang="en-US" sz="1200" b="0" i="0" kern="1200" dirty="0">
                <a:solidFill>
                  <a:schemeClr val="tx1"/>
                </a:solidFill>
                <a:effectLst/>
                <a:latin typeface="+mn-lt"/>
                <a:ea typeface="+mn-ea"/>
                <a:cs typeface="+mn-cs"/>
              </a:rPr>
              <a:t>Catches errors on the observable to be handled by returning a new observable or throwing an error.</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catchError</a:t>
            </a:r>
            <a:r>
              <a:rPr lang="en-US" sz="1200" b="0" i="0" kern="1200" dirty="0">
                <a:solidFill>
                  <a:schemeClr val="tx1"/>
                </a:solidFill>
                <a:effectLst/>
                <a:latin typeface="+mn-lt"/>
                <a:ea typeface="+mn-ea"/>
                <a:cs typeface="+mn-cs"/>
              </a:rPr>
              <a:t> has a parameter of  type selector and its return type is </a:t>
            </a:r>
            <a:r>
              <a:rPr lang="en-US" sz="1200" b="0" i="0" kern="1200" dirty="0" err="1">
                <a:solidFill>
                  <a:schemeClr val="tx1"/>
                </a:solidFill>
                <a:effectLst/>
                <a:latin typeface="+mn-lt"/>
                <a:ea typeface="+mn-ea"/>
                <a:cs typeface="+mn-cs"/>
              </a:rPr>
              <a:t>operatorFunction</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catchError</a:t>
            </a:r>
            <a:r>
              <a:rPr lang="en-US" sz="1200" b="0" i="0" kern="1200" dirty="0">
                <a:solidFill>
                  <a:schemeClr val="tx1"/>
                </a:solidFill>
                <a:effectLst/>
                <a:latin typeface="+mn-lt"/>
                <a:ea typeface="+mn-ea"/>
                <a:cs typeface="+mn-cs"/>
              </a:rPr>
              <a:t> Function:</a:t>
            </a:r>
          </a:p>
          <a:p>
            <a:r>
              <a:rPr lang="en-US" sz="1200" b="0" i="0" kern="1200" dirty="0" err="1">
                <a:solidFill>
                  <a:schemeClr val="tx1"/>
                </a:solidFill>
                <a:effectLst/>
                <a:latin typeface="+mn-lt"/>
                <a:ea typeface="+mn-ea"/>
                <a:cs typeface="+mn-cs"/>
              </a:rPr>
              <a:t>catchError</a:t>
            </a:r>
            <a:r>
              <a:rPr lang="en-US" sz="1200" b="0" i="0" kern="1200" dirty="0">
                <a:solidFill>
                  <a:schemeClr val="tx1"/>
                </a:solidFill>
                <a:effectLst/>
                <a:latin typeface="+mn-lt"/>
                <a:ea typeface="+mn-ea"/>
                <a:cs typeface="+mn-cs"/>
              </a:rPr>
              <a:t>&lt;T, O extends </a:t>
            </a:r>
            <a:r>
              <a:rPr lang="en-US" sz="1200" b="0" i="0" kern="1200" dirty="0" err="1">
                <a:solidFill>
                  <a:schemeClr val="tx1"/>
                </a:solidFill>
                <a:effectLst/>
                <a:latin typeface="+mn-lt"/>
                <a:ea typeface="+mn-ea"/>
                <a:cs typeface="+mn-cs"/>
              </a:rPr>
              <a:t>ObservableInput</a:t>
            </a:r>
            <a:r>
              <a:rPr lang="en-US" sz="1200" b="0" i="0" kern="1200" dirty="0">
                <a:solidFill>
                  <a:schemeClr val="tx1"/>
                </a:solidFill>
                <a:effectLst/>
                <a:latin typeface="+mn-lt"/>
                <a:ea typeface="+mn-ea"/>
                <a:cs typeface="+mn-cs"/>
              </a:rPr>
              <a:t>&lt;any&gt;&gt;(selector: (err: any, caught: Observable&lt;T&gt;) =&gt; O): </a:t>
            </a:r>
            <a:r>
              <a:rPr lang="en-US" sz="1200" b="0" i="0" kern="1200" dirty="0" err="1">
                <a:solidFill>
                  <a:schemeClr val="tx1"/>
                </a:solidFill>
                <a:effectLst/>
                <a:latin typeface="+mn-lt"/>
                <a:ea typeface="+mn-ea"/>
                <a:cs typeface="+mn-cs"/>
              </a:rPr>
              <a:t>OperatorFunction</a:t>
            </a:r>
            <a:r>
              <a:rPr lang="en-US" sz="1200" b="0" i="0" kern="1200" dirty="0">
                <a:solidFill>
                  <a:schemeClr val="tx1"/>
                </a:solidFill>
                <a:effectLst/>
                <a:latin typeface="+mn-lt"/>
                <a:ea typeface="+mn-ea"/>
                <a:cs typeface="+mn-cs"/>
              </a:rPr>
              <a:t>&lt;T, T | </a:t>
            </a:r>
            <a:r>
              <a:rPr lang="en-US" sz="1200" b="0" i="0" kern="1200" dirty="0" err="1">
                <a:solidFill>
                  <a:schemeClr val="tx1"/>
                </a:solidFill>
                <a:effectLst/>
                <a:latin typeface="+mn-lt"/>
                <a:ea typeface="+mn-ea"/>
                <a:cs typeface="+mn-cs"/>
              </a:rPr>
              <a:t>ObservedValueOf</a:t>
            </a:r>
            <a:r>
              <a:rPr lang="en-US" sz="1200" b="0" i="0" kern="1200" dirty="0">
                <a:solidFill>
                  <a:schemeClr val="tx1"/>
                </a:solidFill>
                <a:effectLst/>
                <a:latin typeface="+mn-lt"/>
                <a:ea typeface="+mn-ea"/>
                <a:cs typeface="+mn-cs"/>
              </a:rPr>
              <a:t>&lt;O&gt;&gt;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selector : a function that takes as arguments </a:t>
            </a:r>
            <a:r>
              <a:rPr lang="en-US" dirty="0"/>
              <a:t>err</a:t>
            </a:r>
            <a:r>
              <a:rPr lang="en-US" sz="1200" b="0" i="0" kern="1200" dirty="0">
                <a:solidFill>
                  <a:schemeClr val="tx1"/>
                </a:solidFill>
                <a:effectLst/>
                <a:latin typeface="+mn-lt"/>
                <a:ea typeface="+mn-ea"/>
                <a:cs typeface="+mn-cs"/>
              </a:rPr>
              <a:t>, which is the error, and </a:t>
            </a:r>
            <a:r>
              <a:rPr lang="en-US" dirty="0"/>
              <a:t>caught</a:t>
            </a:r>
            <a:r>
              <a:rPr lang="en-US" sz="1200" b="0" i="0" kern="1200" dirty="0">
                <a:solidFill>
                  <a:schemeClr val="tx1"/>
                </a:solidFill>
                <a:effectLst/>
                <a:latin typeface="+mn-lt"/>
                <a:ea typeface="+mn-ea"/>
                <a:cs typeface="+mn-cs"/>
              </a:rPr>
              <a:t>, which is the source observable, in case you'd like to "retry" that observable by returning it again.</a:t>
            </a:r>
          </a:p>
          <a:p>
            <a:endParaRPr lang="en-US" b="0" dirty="0"/>
          </a:p>
          <a:p>
            <a:r>
              <a:rPr lang="en-US" dirty="0" err="1"/>
              <a:t>OperatorFunction</a:t>
            </a:r>
            <a:r>
              <a:rPr lang="en-US" dirty="0"/>
              <a:t>&lt;T, T | </a:t>
            </a:r>
            <a:r>
              <a:rPr lang="en-US" dirty="0" err="1"/>
              <a:t>ObservedValueOf</a:t>
            </a:r>
            <a:r>
              <a:rPr lang="en-US" dirty="0"/>
              <a:t>&lt;O&gt;&gt;</a:t>
            </a:r>
            <a:r>
              <a:rPr lang="en-US" sz="1200" b="0" i="0" kern="1200" dirty="0">
                <a:solidFill>
                  <a:schemeClr val="tx1"/>
                </a:solidFill>
                <a:effectLst/>
                <a:latin typeface="+mn-lt"/>
                <a:ea typeface="+mn-ea"/>
                <a:cs typeface="+mn-cs"/>
              </a:rPr>
              <a:t>: An observable that originates from either the source or the observable returned by the catch </a:t>
            </a:r>
            <a:r>
              <a:rPr lang="en-US" dirty="0"/>
              <a:t>selector</a:t>
            </a:r>
            <a:r>
              <a:rPr lang="en-US" sz="1200" b="0" i="0" kern="1200" dirty="0">
                <a:solidFill>
                  <a:schemeClr val="tx1"/>
                </a:solidFill>
                <a:effectLst/>
                <a:latin typeface="+mn-lt"/>
                <a:ea typeface="+mn-ea"/>
                <a:cs typeface="+mn-cs"/>
              </a:rPr>
              <a:t> function.</a:t>
            </a:r>
            <a:endParaRPr lang="en-US" b="0" dirty="0"/>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3460203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19-Aug-20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4"/>
          <a:ext cx="180999" cy="143985"/>
        </p:xfrm>
        <a:graphic>
          <a:graphicData uri="http://schemas.openxmlformats.org/presentationml/2006/ole">
            <mc:AlternateContent xmlns:mc="http://schemas.openxmlformats.org/markup-compatibility/2006">
              <mc:Choice xmlns:v="urn:schemas-microsoft-com:vml" Requires="v">
                <p:oleObj spid="_x0000_s103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4"/>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9"/>
            <a:ext cx="1138599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3484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A8E90D27-6F17-4FAA-B782-5A8AE114EA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97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65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19-Aug-20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19-Aug-20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19-Aug-20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19-Aug-20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19-Aug-20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19-Aug-20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19-Aug-20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19-Aug-20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19-Aug-20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hyperlink" Target="https://angular.io/api/common/http/testing/TestRequest#error"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angular.io/api/router/RouterLinkWithHre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hyperlink" Target="https://angular.io/api/animations/sequ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api/core/QueryList#ma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angular.io/api/core/QueryList#fil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08</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76514"/>
            <a:ext cx="9601200" cy="911506"/>
          </a:xfrm>
        </p:spPr>
        <p:txBody>
          <a:bodyPr/>
          <a:lstStyle/>
          <a:p>
            <a:pPr lvl="0"/>
            <a:r>
              <a:rPr lang="en-IN" dirty="0"/>
              <a:t>Using the Returned Data</a:t>
            </a:r>
            <a:endParaRPr lang="en-US" dirty="0"/>
          </a:p>
        </p:txBody>
      </p:sp>
      <p:sp>
        <p:nvSpPr>
          <p:cNvPr id="3" name="Content Placeholder 2"/>
          <p:cNvSpPr>
            <a:spLocks noGrp="1"/>
          </p:cNvSpPr>
          <p:nvPr>
            <p:ph sz="half" idx="1"/>
          </p:nvPr>
        </p:nvSpPr>
        <p:spPr>
          <a:xfrm>
            <a:off x="1034672" y="1539433"/>
            <a:ext cx="10725207" cy="5607514"/>
          </a:xfrm>
        </p:spPr>
        <p:txBody>
          <a:bodyPr>
            <a:normAutofit/>
          </a:bodyPr>
          <a:lstStyle/>
          <a:p>
            <a:r>
              <a:rPr lang="en-US" dirty="0"/>
              <a:t>Data which is received from server using </a:t>
            </a:r>
            <a:r>
              <a:rPr lang="en-US" dirty="0" err="1"/>
              <a:t>HTTPClient</a:t>
            </a:r>
            <a:r>
              <a:rPr lang="en-US" dirty="0"/>
              <a:t> API, can be fetched and displayed to client by following below steps:</a:t>
            </a:r>
          </a:p>
          <a:p>
            <a:pPr marL="457200" indent="-457200">
              <a:buFont typeface="+mj-lt"/>
              <a:buAutoNum type="arabicPeriod"/>
            </a:pPr>
            <a:r>
              <a:rPr lang="en-US" dirty="0"/>
              <a:t> Import the Service</a:t>
            </a:r>
          </a:p>
          <a:p>
            <a:pPr marL="457200" indent="-457200">
              <a:buFont typeface="+mj-lt"/>
              <a:buAutoNum type="arabicPeriod"/>
            </a:pPr>
            <a:r>
              <a:rPr lang="en-US" dirty="0"/>
              <a:t> Inject the Service in the Component using </a:t>
            </a:r>
            <a:r>
              <a:rPr lang="en-US" dirty="0" err="1"/>
              <a:t>Angular’s</a:t>
            </a:r>
            <a:r>
              <a:rPr lang="en-US" dirty="0"/>
              <a:t> Dependency Injection.</a:t>
            </a:r>
          </a:p>
          <a:p>
            <a:pPr marL="457200" indent="-457200">
              <a:buFont typeface="+mj-lt"/>
              <a:buAutoNum type="arabicPeriod"/>
            </a:pPr>
            <a:r>
              <a:rPr lang="en-US" dirty="0"/>
              <a:t> In the Components </a:t>
            </a:r>
            <a:r>
              <a:rPr lang="en-US" dirty="0" err="1"/>
              <a:t>ngOnInit</a:t>
            </a:r>
            <a:r>
              <a:rPr lang="en-US" dirty="0"/>
              <a:t>() method, get the </a:t>
            </a:r>
            <a:r>
              <a:rPr lang="en-US" dirty="0" err="1"/>
              <a:t>RxJs</a:t>
            </a:r>
            <a:r>
              <a:rPr lang="en-US" dirty="0"/>
              <a:t> Observable to the list of data’s and using subscribe() method , subscribe to it.</a:t>
            </a:r>
          </a:p>
          <a:p>
            <a:pPr marL="457200" indent="-457200">
              <a:buFont typeface="+mj-lt"/>
              <a:buAutoNum type="arabicPeriod"/>
            </a:pPr>
            <a:r>
              <a:rPr lang="en-US" dirty="0"/>
              <a:t> Store all the fetched list of data on the component so that It can be rendered in the template.</a:t>
            </a:r>
          </a:p>
          <a:p>
            <a:endParaRPr lang="en-US" dirty="0"/>
          </a:p>
        </p:txBody>
      </p:sp>
    </p:spTree>
    <p:extLst>
      <p:ext uri="{BB962C8B-B14F-4D97-AF65-F5344CB8AC3E}">
        <p14:creationId xmlns:p14="http://schemas.microsoft.com/office/powerpoint/2010/main" val="25682773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DE73870-FE12-4296-9151-37A4D836AF13}"/>
              </a:ext>
            </a:extLst>
          </p:cNvPr>
          <p:cNvSpPr>
            <a:spLocks noGrp="1"/>
          </p:cNvSpPr>
          <p:nvPr>
            <p:ph type="title"/>
          </p:nvPr>
        </p:nvSpPr>
        <p:spPr>
          <a:xfrm>
            <a:off x="967902" y="1194180"/>
            <a:ext cx="2702055" cy="5020353"/>
          </a:xfrm>
        </p:spPr>
        <p:txBody>
          <a:bodyPr>
            <a:normAutofit/>
          </a:bodyPr>
          <a:lstStyle/>
          <a:p>
            <a:r>
              <a:rPr lang="en-US" dirty="0"/>
              <a:t>Example for Fetching data from Server </a:t>
            </a:r>
          </a:p>
        </p:txBody>
      </p:sp>
      <p:sp>
        <p:nvSpPr>
          <p:cNvPr id="37" name="Rectangle 36">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C884CD6B-001C-43A7-B8CA-FF015240589A}"/>
              </a:ext>
            </a:extLst>
          </p:cNvPr>
          <p:cNvSpPr/>
          <p:nvPr/>
        </p:nvSpPr>
        <p:spPr>
          <a:xfrm>
            <a:off x="3669957" y="494270"/>
            <a:ext cx="7554142" cy="5720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import { </a:t>
            </a:r>
            <a:r>
              <a:rPr lang="en-US" b="1" dirty="0" err="1"/>
              <a:t>BookService</a:t>
            </a:r>
            <a:r>
              <a:rPr lang="en-US" b="1" dirty="0"/>
              <a:t> } from "../book/</a:t>
            </a:r>
            <a:r>
              <a:rPr lang="en-US" b="1" dirty="0" err="1"/>
              <a:t>book.service</a:t>
            </a:r>
            <a:r>
              <a:rPr lang="en-US" b="1" dirty="0"/>
              <a:t>";</a:t>
            </a:r>
          </a:p>
          <a:p>
            <a:r>
              <a:rPr lang="en-US" b="1" dirty="0"/>
              <a:t>//@Component decorator goes here</a:t>
            </a:r>
          </a:p>
          <a:p>
            <a:endParaRPr lang="en-US" b="1" dirty="0"/>
          </a:p>
          <a:p>
            <a:r>
              <a:rPr lang="en-US" b="1" dirty="0"/>
              <a:t>export class </a:t>
            </a:r>
            <a:r>
              <a:rPr lang="en-US" b="1" dirty="0" err="1"/>
              <a:t>BookListComponent</a:t>
            </a:r>
            <a:r>
              <a:rPr lang="en-US" b="1" dirty="0"/>
              <a:t> implements </a:t>
            </a:r>
            <a:r>
              <a:rPr lang="en-US" b="1" dirty="0" err="1"/>
              <a:t>OnInit</a:t>
            </a:r>
            <a:r>
              <a:rPr lang="en-US" b="1" dirty="0"/>
              <a:t> {</a:t>
            </a:r>
          </a:p>
          <a:p>
            <a:r>
              <a:rPr lang="en-US" b="1" dirty="0"/>
              <a:t>    books: Book[];</a:t>
            </a:r>
          </a:p>
          <a:p>
            <a:r>
              <a:rPr lang="en-US" b="1" dirty="0"/>
              <a:t> </a:t>
            </a:r>
          </a:p>
          <a:p>
            <a:r>
              <a:rPr lang="en-US" b="1" dirty="0"/>
              <a:t>       // (2) Inject</a:t>
            </a:r>
          </a:p>
          <a:p>
            <a:r>
              <a:rPr lang="en-US" b="1" dirty="0"/>
              <a:t>      constructor(private </a:t>
            </a:r>
            <a:r>
              <a:rPr lang="en-US" b="1" dirty="0" err="1"/>
              <a:t>bookService</a:t>
            </a:r>
            <a:r>
              <a:rPr lang="en-US" b="1" dirty="0"/>
              <a:t>: </a:t>
            </a:r>
            <a:r>
              <a:rPr lang="en-US" b="1" dirty="0" err="1"/>
              <a:t>BookService</a:t>
            </a:r>
            <a:r>
              <a:rPr lang="en-US" b="1" dirty="0"/>
              <a:t>) {</a:t>
            </a:r>
          </a:p>
          <a:p>
            <a:r>
              <a:rPr lang="en-US" b="1" dirty="0"/>
              <a:t>             </a:t>
            </a:r>
            <a:r>
              <a:rPr lang="en-US" b="1" dirty="0" err="1"/>
              <a:t>this.books</a:t>
            </a:r>
            <a:r>
              <a:rPr lang="en-US" b="1" dirty="0"/>
              <a:t> = [];     }</a:t>
            </a:r>
          </a:p>
          <a:p>
            <a:r>
              <a:rPr lang="en-US" b="1" dirty="0"/>
              <a:t>  </a:t>
            </a:r>
          </a:p>
          <a:p>
            <a:r>
              <a:rPr lang="en-US" b="1" dirty="0"/>
              <a:t>      </a:t>
            </a:r>
            <a:r>
              <a:rPr lang="en-US" b="1" dirty="0" err="1"/>
              <a:t>ngOnInit</a:t>
            </a:r>
            <a:r>
              <a:rPr lang="en-US" b="1" dirty="0"/>
              <a:t>() {</a:t>
            </a:r>
          </a:p>
          <a:p>
            <a:r>
              <a:rPr lang="en-US" b="1" dirty="0"/>
              <a:t>       // (3) Subscribe</a:t>
            </a:r>
          </a:p>
          <a:p>
            <a:r>
              <a:rPr lang="en-US" b="1" dirty="0"/>
              <a:t>       </a:t>
            </a:r>
            <a:r>
              <a:rPr lang="en-US" b="1" dirty="0" err="1"/>
              <a:t>this.bookService.list</a:t>
            </a:r>
            <a:r>
              <a:rPr lang="en-US" b="1" dirty="0"/>
              <a:t>().subscribe((books: book[]) =&gt; {</a:t>
            </a:r>
          </a:p>
          <a:p>
            <a:r>
              <a:rPr lang="en-US" b="1" dirty="0"/>
              <a:t>      </a:t>
            </a:r>
          </a:p>
          <a:p>
            <a:r>
              <a:rPr lang="en-US" b="1" dirty="0"/>
              <a:t>       // (4) Store</a:t>
            </a:r>
          </a:p>
          <a:p>
            <a:r>
              <a:rPr lang="en-US" b="1" dirty="0"/>
              <a:t>      </a:t>
            </a:r>
            <a:r>
              <a:rPr lang="en-US" b="1" dirty="0" err="1"/>
              <a:t>this.books</a:t>
            </a:r>
            <a:r>
              <a:rPr lang="en-US" b="1" dirty="0"/>
              <a:t> = books;</a:t>
            </a:r>
          </a:p>
          <a:p>
            <a:r>
              <a:rPr lang="en-US" b="1" dirty="0"/>
              <a:t>       });</a:t>
            </a:r>
          </a:p>
          <a:p>
            <a:r>
              <a:rPr lang="en-US" b="1" dirty="0"/>
              <a:t>  }   }</a:t>
            </a:r>
          </a:p>
          <a:p>
            <a:pPr algn="ctr"/>
            <a:endParaRPr lang="en-US" b="1" dirty="0"/>
          </a:p>
        </p:txBody>
      </p:sp>
    </p:spTree>
    <p:extLst>
      <p:ext uri="{BB962C8B-B14F-4D97-AF65-F5344CB8AC3E}">
        <p14:creationId xmlns:p14="http://schemas.microsoft.com/office/powerpoint/2010/main" val="18931671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138844" y="1749728"/>
            <a:ext cx="10341956"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Map operator</a:t>
            </a:r>
          </a:p>
        </p:txBody>
      </p:sp>
      <p:sp>
        <p:nvSpPr>
          <p:cNvPr id="3" name="Rectangle 1">
            <a:extLst>
              <a:ext uri="{FF2B5EF4-FFF2-40B4-BE49-F238E27FC236}">
                <a16:creationId xmlns:a16="http://schemas.microsoft.com/office/drawing/2014/main" id="{FF096FE9-2811-4779-9EEE-7139122B9B80}"/>
              </a:ext>
            </a:extLst>
          </p:cNvPr>
          <p:cNvSpPr>
            <a:spLocks noChangeArrowheads="1"/>
          </p:cNvSpPr>
          <p:nvPr/>
        </p:nvSpPr>
        <p:spPr bwMode="auto">
          <a:xfrm>
            <a:off x="1513840" y="2461688"/>
            <a:ext cx="7498080" cy="3691652"/>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1</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2</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8CC"/>
                </a:solidFill>
                <a:effectLst/>
                <a:latin typeface="Arial Unicode MS" panose="020B0604020202020204" pitchFamily="34" charset="-128"/>
                <a:ea typeface="Times New Roman" panose="02020603050405020304" pitchFamily="18" charset="0"/>
                <a:cs typeface="Courier New" panose="02070309020205020404" pitchFamily="49" charset="0"/>
              </a:rPr>
              <a:t>3</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number</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val</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squareValues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nums</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squaredNums</a:t>
            </a:r>
            <a:r>
              <a:rPr kumimoji="0" lang="en-US" altLang="en-US"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 </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Logs</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1</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4</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9</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716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err="1"/>
              <a:t>RxJS</a:t>
            </a:r>
            <a:r>
              <a:rPr lang="en-IN" dirty="0"/>
              <a:t> Utility functions </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err="1"/>
              <a:t>RxJS</a:t>
            </a:r>
            <a:r>
              <a:rPr lang="en-US" dirty="0"/>
              <a:t> -&gt; Reactive Extensions for </a:t>
            </a:r>
            <a:r>
              <a:rPr lang="en-US" dirty="0" err="1"/>
              <a:t>Javascript</a:t>
            </a:r>
            <a:endParaRPr lang="en-US" dirty="0"/>
          </a:p>
          <a:p>
            <a:r>
              <a:rPr lang="en-US" dirty="0"/>
              <a:t>It is a library for reactive programming Using observables that makes it easier do compose asynchronous or callback-based code.</a:t>
            </a:r>
          </a:p>
          <a:p>
            <a:r>
              <a:rPr lang="en-US" dirty="0" err="1"/>
              <a:t>RxJS</a:t>
            </a:r>
            <a:r>
              <a:rPr lang="en-US" dirty="0"/>
              <a:t> provides an implementation of the observable type which is needed until the type becomes part of the language and until browser supports it. </a:t>
            </a:r>
          </a:p>
          <a:p>
            <a:r>
              <a:rPr lang="en-US" dirty="0"/>
              <a:t>When you want to work with observables this library provides utility functions for creating and working with it </a:t>
            </a:r>
          </a:p>
        </p:txBody>
      </p:sp>
    </p:spTree>
    <p:extLst>
      <p:ext uri="{BB962C8B-B14F-4D97-AF65-F5344CB8AC3E}">
        <p14:creationId xmlns:p14="http://schemas.microsoft.com/office/powerpoint/2010/main" val="32546616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F438F58-37DC-48E2-ABAC-BA2B16501E37}"/>
              </a:ext>
            </a:extLst>
          </p:cNvPr>
          <p:cNvSpPr>
            <a:spLocks noGrp="1"/>
          </p:cNvSpPr>
          <p:nvPr>
            <p:ph type="title"/>
          </p:nvPr>
        </p:nvSpPr>
        <p:spPr>
          <a:xfrm>
            <a:off x="640080" y="639704"/>
            <a:ext cx="3229393" cy="5577840"/>
          </a:xfrm>
        </p:spPr>
        <p:txBody>
          <a:bodyPr anchor="ctr">
            <a:normAutofit/>
          </a:bodyPr>
          <a:lstStyle/>
          <a:p>
            <a:pPr algn="ctr"/>
            <a:r>
              <a:rPr lang="en-US" dirty="0" err="1"/>
              <a:t>RxJS</a:t>
            </a:r>
            <a:r>
              <a:rPr lang="en-US" dirty="0"/>
              <a:t> Library Utility Functions</a:t>
            </a:r>
          </a:p>
        </p:txBody>
      </p:sp>
      <p:graphicFrame>
        <p:nvGraphicFramePr>
          <p:cNvPr id="17" name="Content Placeholder 5">
            <a:extLst>
              <a:ext uri="{FF2B5EF4-FFF2-40B4-BE49-F238E27FC236}">
                <a16:creationId xmlns:a16="http://schemas.microsoft.com/office/drawing/2014/main" id="{96B2332E-ABAE-4EA7-9B16-B6434CA0DAFF}"/>
              </a:ext>
            </a:extLst>
          </p:cNvPr>
          <p:cNvGraphicFramePr>
            <a:graphicFrameLocks noGrp="1"/>
          </p:cNvGraphicFramePr>
          <p:nvPr>
            <p:ph idx="1"/>
            <p:extLst>
              <p:ext uri="{D42A27DB-BD31-4B8C-83A1-F6EECF244321}">
                <p14:modId xmlns:p14="http://schemas.microsoft.com/office/powerpoint/2010/main" val="3228884757"/>
              </p:ext>
            </p:extLst>
          </p:nvPr>
        </p:nvGraphicFramePr>
        <p:xfrm>
          <a:off x="4170556" y="639704"/>
          <a:ext cx="7237220" cy="5577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924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2056113"/>
            <a:ext cx="9438322" cy="334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In addition to the </a:t>
            </a:r>
            <a:r>
              <a:rPr lang="en-US" altLang="en-US" dirty="0">
                <a:hlinkClick r:id="rId2">
                  <a:extLst>
                    <a:ext uri="{A12FA001-AC4F-418D-AE19-62706E023703}">
                      <ahyp:hlinkClr xmlns:ahyp="http://schemas.microsoft.com/office/drawing/2018/hyperlinkcolor" val="tx"/>
                    </a:ext>
                  </a:extLst>
                </a:hlinkClick>
              </a:rPr>
              <a:t>error()</a:t>
            </a:r>
            <a:r>
              <a:rPr lang="en-US" altLang="en-US" dirty="0"/>
              <a:t> handler, </a:t>
            </a:r>
            <a:r>
              <a:rPr lang="en-US" altLang="en-US" dirty="0" err="1"/>
              <a:t>RxJS</a:t>
            </a:r>
            <a:r>
              <a:rPr lang="en-US" altLang="en-US" dirty="0"/>
              <a:t> provides the </a:t>
            </a:r>
            <a:r>
              <a:rPr lang="en-US" altLang="en-US" dirty="0" err="1"/>
              <a:t>catchError</a:t>
            </a:r>
            <a:r>
              <a:rPr lang="en-US" altLang="en-US" dirty="0"/>
              <a:t> operator that lets you handle known errors in the observable recipe.</a:t>
            </a:r>
          </a:p>
          <a:p>
            <a:pPr lvl="0" fontAlgn="base"/>
            <a:r>
              <a:rPr lang="en-US" altLang="en-US" dirty="0"/>
              <a:t>For instance,</a:t>
            </a:r>
          </a:p>
          <a:p>
            <a:pPr lvl="1" fontAlgn="base"/>
            <a:r>
              <a:rPr lang="en-US" altLang="en-US" dirty="0"/>
              <a:t> suppose you have an observable that makes an API request and maps to the response from the server.</a:t>
            </a:r>
          </a:p>
          <a:p>
            <a:pPr lvl="1" fontAlgn="base"/>
            <a:r>
              <a:rPr lang="en-US" altLang="en-US" dirty="0"/>
              <a:t>If the server returns an error or the value doesn’t exist, an error is produced.</a:t>
            </a:r>
          </a:p>
          <a:p>
            <a:pPr lvl="1" fontAlgn="base"/>
            <a:r>
              <a:rPr lang="en-US" altLang="en-US" dirty="0"/>
              <a:t>If you catch this error and supply a default value, your stream continues to process values rather than erroring out.</a:t>
            </a:r>
          </a:p>
        </p:txBody>
      </p:sp>
    </p:spTree>
    <p:extLst>
      <p:ext uri="{BB962C8B-B14F-4D97-AF65-F5344CB8AC3E}">
        <p14:creationId xmlns:p14="http://schemas.microsoft.com/office/powerpoint/2010/main" val="21579129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908911-EDC2-4EAD-8BCA-5A6E6C3B6E68}"/>
              </a:ext>
            </a:extLst>
          </p:cNvPr>
          <p:cNvSpPr>
            <a:spLocks noGrp="1"/>
          </p:cNvSpPr>
          <p:nvPr>
            <p:ph type="title"/>
          </p:nvPr>
        </p:nvSpPr>
        <p:spPr>
          <a:xfrm>
            <a:off x="1371600" y="685800"/>
            <a:ext cx="3282695" cy="1485900"/>
          </a:xfrm>
        </p:spPr>
        <p:txBody>
          <a:bodyPr>
            <a:normAutofit/>
          </a:bodyPr>
          <a:lstStyle/>
          <a:p>
            <a:r>
              <a:rPr lang="en-US"/>
              <a:t>catchError</a:t>
            </a:r>
            <a:endParaRPr lang="en-US" dirty="0"/>
          </a:p>
        </p:txBody>
      </p:sp>
      <p:sp>
        <p:nvSpPr>
          <p:cNvPr id="19" name="Content Placeholder 11">
            <a:extLst>
              <a:ext uri="{FF2B5EF4-FFF2-40B4-BE49-F238E27FC236}">
                <a16:creationId xmlns:a16="http://schemas.microsoft.com/office/drawing/2014/main" id="{00BB7D62-4512-414B-B907-303852AB04A0}"/>
              </a:ext>
            </a:extLst>
          </p:cNvPr>
          <p:cNvSpPr>
            <a:spLocks noGrp="1"/>
          </p:cNvSpPr>
          <p:nvPr>
            <p:ph idx="1"/>
          </p:nvPr>
        </p:nvSpPr>
        <p:spPr>
          <a:xfrm>
            <a:off x="1371600" y="2286000"/>
            <a:ext cx="3282694" cy="3978876"/>
          </a:xfrm>
        </p:spPr>
        <p:txBody>
          <a:bodyPr>
            <a:normAutofit/>
          </a:bodyPr>
          <a:lstStyle/>
          <a:p>
            <a:r>
              <a:rPr lang="en-US" altLang="en-US" dirty="0"/>
              <a:t>When you catch the error and supply a default value, your stream continues to process values rather than erroring out</a:t>
            </a:r>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1F373A60-815C-470C-9A26-98B2D7365644}"/>
              </a:ext>
            </a:extLst>
          </p:cNvPr>
          <p:cNvPicPr>
            <a:picLocks noChangeAspect="1"/>
          </p:cNvPicPr>
          <p:nvPr/>
        </p:nvPicPr>
        <p:blipFill>
          <a:blip r:embed="rId2"/>
          <a:stretch>
            <a:fillRect/>
          </a:stretch>
        </p:blipFill>
        <p:spPr>
          <a:xfrm>
            <a:off x="5031467" y="1387177"/>
            <a:ext cx="6517065" cy="3763604"/>
          </a:xfrm>
          <a:prstGeom prst="rect">
            <a:avLst/>
          </a:prstGeom>
        </p:spPr>
      </p:pic>
    </p:spTree>
    <p:extLst>
      <p:ext uri="{BB962C8B-B14F-4D97-AF65-F5344CB8AC3E}">
        <p14:creationId xmlns:p14="http://schemas.microsoft.com/office/powerpoint/2010/main" val="38352111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Catching Http Errors</a:t>
            </a:r>
          </a:p>
        </p:txBody>
      </p:sp>
      <p:sp>
        <p:nvSpPr>
          <p:cNvPr id="4" name="Rectangle 1">
            <a:extLst>
              <a:ext uri="{FF2B5EF4-FFF2-40B4-BE49-F238E27FC236}">
                <a16:creationId xmlns:a16="http://schemas.microsoft.com/office/drawing/2014/main" id="{E2490FA0-6431-4704-8749-A73AB3F34535}"/>
              </a:ext>
            </a:extLst>
          </p:cNvPr>
          <p:cNvSpPr>
            <a:spLocks noGrp="1" noChangeArrowheads="1"/>
          </p:cNvSpPr>
          <p:nvPr>
            <p:ph sz="half" idx="1"/>
          </p:nvPr>
        </p:nvSpPr>
        <p:spPr bwMode="auto">
          <a:xfrm>
            <a:off x="1219200" y="1428750"/>
            <a:ext cx="9438322" cy="49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r>
              <a:rPr lang="en-US" altLang="en-US" dirty="0"/>
              <a:t>Here's an example of using the </a:t>
            </a:r>
            <a:r>
              <a:rPr lang="en-US" altLang="en-US" dirty="0" err="1"/>
              <a:t>catchError</a:t>
            </a:r>
            <a:r>
              <a:rPr lang="en-US" altLang="en-US" dirty="0"/>
              <a:t> operator</a:t>
            </a:r>
          </a:p>
        </p:txBody>
      </p:sp>
      <p:sp>
        <p:nvSpPr>
          <p:cNvPr id="5" name="Rectangle 1">
            <a:extLst>
              <a:ext uri="{FF2B5EF4-FFF2-40B4-BE49-F238E27FC236}">
                <a16:creationId xmlns:a16="http://schemas.microsoft.com/office/drawing/2014/main" id="{7642E772-A737-464D-8668-0C99D4A09F01}"/>
              </a:ext>
            </a:extLst>
          </p:cNvPr>
          <p:cNvSpPr>
            <a:spLocks noChangeArrowheads="1"/>
          </p:cNvSpPr>
          <p:nvPr/>
        </p:nvSpPr>
        <p:spPr bwMode="auto">
          <a:xfrm>
            <a:off x="1493520" y="2187942"/>
            <a:ext cx="7601294" cy="4185761"/>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none" lIns="228528" tIns="0" rIns="22852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import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from</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rxjs</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/operators’</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6600"/>
                </a:solidFill>
                <a:effectLst/>
                <a:latin typeface="Arial Unicode MS" panose="020B0604020202020204" pitchFamily="34" charset="-128"/>
                <a:ea typeface="Times New Roman" panose="02020603050405020304" pitchFamily="18" charset="0"/>
                <a:cs typeface="Courier New" panose="02070309020205020404" pitchFamily="49" charset="0"/>
              </a:rPr>
              <a:t>// Return "response" from the API. If an error happens,// return an empty array.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const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ajax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api</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pipe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map</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if</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throw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new</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FF0000"/>
                </a:solidFill>
                <a:effectLst/>
                <a:latin typeface="Arial Unicode MS" panose="020B0604020202020204" pitchFamily="34" charset="-128"/>
                <a:ea typeface="Times New Roman" panose="02020603050405020304" pitchFamily="18" charset="0"/>
                <a:cs typeface="Courier New" panose="02070309020205020404" pitchFamily="49" charset="0"/>
              </a:rPr>
              <a:t>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'Value expected!'</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return</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response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catchError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=&gt;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of</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apiData</a:t>
            </a:r>
            <a:r>
              <a:rPr kumimoji="0" lang="en-US" altLang="en-US" sz="1600" b="0" i="0" u="none" strike="noStrike" cap="none" normalizeH="0" baseline="0" dirty="0" err="1">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subscribe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FF"/>
                </a:solidFill>
                <a:effectLst/>
                <a:latin typeface="Arial Unicode MS" panose="020B0604020202020204" pitchFamily="34" charset="-128"/>
                <a:ea typeface="Times New Roman" panose="02020603050405020304" pitchFamily="18" charset="0"/>
                <a:cs typeface="Courier New" panose="02070309020205020404" pitchFamily="49" charset="0"/>
              </a:rPr>
              <a:t>	next</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'data: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x</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error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err</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console</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log</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880000"/>
                </a:solidFill>
                <a:effectLst/>
                <a:latin typeface="Arial Unicode MS" panose="020B0604020202020204" pitchFamily="34" charset="-128"/>
                <a:ea typeface="Times New Roman" panose="02020603050405020304" pitchFamily="18" charset="0"/>
                <a:cs typeface="Courier New" panose="02070309020205020404" pitchFamily="49" charset="0"/>
              </a:rPr>
              <a:t>'errors already caught... will not run’</a:t>
            </a: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Arial Unicode MS" panose="020B0604020202020204" pitchFamily="34" charset="-128"/>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666600"/>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465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9390"/>
            <a:ext cx="9601200" cy="1485900"/>
          </a:xfrm>
        </p:spPr>
        <p:txBody>
          <a:bodyPr/>
          <a:lstStyle/>
          <a:p>
            <a:pPr lvl="0"/>
            <a:r>
              <a:rPr lang="en-IN" dirty="0"/>
              <a:t>Interceptors</a:t>
            </a:r>
            <a:endParaRPr lang="en-US" dirty="0"/>
          </a:p>
        </p:txBody>
      </p:sp>
      <p:sp>
        <p:nvSpPr>
          <p:cNvPr id="3" name="Content Placeholder 2"/>
          <p:cNvSpPr>
            <a:spLocks noGrp="1"/>
          </p:cNvSpPr>
          <p:nvPr>
            <p:ph sz="half" idx="1"/>
          </p:nvPr>
        </p:nvSpPr>
        <p:spPr>
          <a:xfrm>
            <a:off x="1205752" y="785248"/>
            <a:ext cx="9601200" cy="4954387"/>
          </a:xfrm>
        </p:spPr>
        <p:txBody>
          <a:bodyPr>
            <a:normAutofit fontScale="92500"/>
          </a:bodyPr>
          <a:lstStyle/>
          <a:p>
            <a:r>
              <a:rPr lang="en-US" dirty="0"/>
              <a:t>Interceptors provide a way to Intercept the HTTP requests and responses to transform or handle them before passing them along.</a:t>
            </a:r>
          </a:p>
          <a:p>
            <a:r>
              <a:rPr lang="en-US" dirty="0"/>
              <a:t>It provides a mechanism to intercept and/or mutate the incoming responses and outgoing requests.</a:t>
            </a:r>
          </a:p>
          <a:p>
            <a:r>
              <a:rPr lang="en-US" dirty="0"/>
              <a:t>You can achieve this using the </a:t>
            </a:r>
            <a:r>
              <a:rPr lang="en-US" dirty="0" err="1"/>
              <a:t>HTTPInterceptor</a:t>
            </a:r>
            <a:r>
              <a:rPr lang="en-US" dirty="0"/>
              <a:t> Interface API in @angular/common/http.</a:t>
            </a:r>
          </a:p>
          <a:p>
            <a:r>
              <a:rPr lang="en-US" dirty="0"/>
              <a:t>interface </a:t>
            </a:r>
            <a:r>
              <a:rPr lang="en-US" dirty="0" err="1"/>
              <a:t>HttpInterceptor</a:t>
            </a:r>
            <a:r>
              <a:rPr lang="en-US" dirty="0"/>
              <a:t> { </a:t>
            </a:r>
            <a:r>
              <a:rPr lang="en-US" b="1" dirty="0"/>
              <a:t>intercept </a:t>
            </a:r>
            <a:r>
              <a:rPr lang="en-US" dirty="0"/>
              <a:t>(req: </a:t>
            </a:r>
            <a:r>
              <a:rPr lang="en-US" dirty="0" err="1"/>
              <a:t>HttpRequest</a:t>
            </a:r>
            <a:r>
              <a:rPr lang="en-US" dirty="0"/>
              <a:t>&lt;any&gt;, next: </a:t>
            </a:r>
            <a:r>
              <a:rPr lang="en-US" dirty="0" err="1"/>
              <a:t>HttpHandler</a:t>
            </a:r>
            <a:r>
              <a:rPr lang="en-US" dirty="0"/>
              <a:t>): Observable&lt;</a:t>
            </a:r>
            <a:r>
              <a:rPr lang="en-US" dirty="0" err="1"/>
              <a:t>HttpEvent</a:t>
            </a:r>
            <a:r>
              <a:rPr lang="en-US" dirty="0"/>
              <a:t>&lt;any&gt;&gt;</a:t>
            </a:r>
          </a:p>
          <a:p>
            <a:r>
              <a:rPr lang="en-US" dirty="0"/>
              <a:t> }</a:t>
            </a:r>
          </a:p>
          <a:p>
            <a:r>
              <a:rPr lang="en-US" dirty="0"/>
              <a:t>You can use this Interceptor for features like logging and caching.</a:t>
            </a:r>
          </a:p>
        </p:txBody>
      </p:sp>
    </p:spTree>
    <p:extLst>
      <p:ext uri="{BB962C8B-B14F-4D97-AF65-F5344CB8AC3E}">
        <p14:creationId xmlns:p14="http://schemas.microsoft.com/office/powerpoint/2010/main" val="32424727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713D66E-0BC5-4998-918E-6A64FD9E1B10}"/>
              </a:ext>
            </a:extLst>
          </p:cNvPr>
          <p:cNvSpPr>
            <a:spLocks noGrp="1"/>
          </p:cNvSpPr>
          <p:nvPr>
            <p:ph idx="1"/>
          </p:nvPr>
        </p:nvSpPr>
        <p:spPr>
          <a:xfrm>
            <a:off x="1371600" y="680225"/>
            <a:ext cx="9601200" cy="5187176"/>
          </a:xfrm>
        </p:spPr>
        <p:txBody>
          <a:bodyPr/>
          <a:lstStyle/>
          <a:p>
            <a:r>
              <a:rPr lang="en-US" dirty="0"/>
              <a:t>You can use multiple interceptors in one application. Angular will follow the order of multiple interceptor way you provide it.</a:t>
            </a:r>
          </a:p>
          <a:p>
            <a:r>
              <a:rPr lang="en-US" dirty="0"/>
              <a:t>For Example: You have provided interceptors as first A then B and finally C. </a:t>
            </a:r>
          </a:p>
          <a:p>
            <a:r>
              <a:rPr lang="en-US" dirty="0"/>
              <a:t>Request will be Intercepted in order as A then B and then C.</a:t>
            </a:r>
          </a:p>
          <a:p>
            <a:r>
              <a:rPr lang="en-US" dirty="0"/>
              <a:t>And responses will be intercepted first with C then B then finally with A.</a:t>
            </a:r>
          </a:p>
          <a:p>
            <a:r>
              <a:rPr lang="en-US" dirty="0"/>
              <a:t>If you want to enable or disable interceptor dynamically, that can be build inside the interceptor itself.</a:t>
            </a:r>
          </a:p>
        </p:txBody>
      </p:sp>
    </p:spTree>
    <p:extLst>
      <p:ext uri="{BB962C8B-B14F-4D97-AF65-F5344CB8AC3E}">
        <p14:creationId xmlns:p14="http://schemas.microsoft.com/office/powerpoint/2010/main" val="41273219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Http Requests / Observables</a:t>
            </a:r>
            <a:endParaRPr lang="en-US" dirty="0"/>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a:xfrm>
            <a:off x="855224" y="1528449"/>
            <a:ext cx="8866331" cy="4643751"/>
          </a:xfrm>
        </p:spPr>
        <p:txBody>
          <a:bodyPr/>
          <a:lstStyle/>
          <a:p>
            <a:r>
              <a:rPr lang="en-US" dirty="0" err="1"/>
              <a:t>HttpGet</a:t>
            </a:r>
            <a:endParaRPr lang="en-US" dirty="0"/>
          </a:p>
          <a:p>
            <a:r>
              <a:rPr lang="en-US" dirty="0" err="1"/>
              <a:t>HttpGetfromJSONFile</a:t>
            </a:r>
            <a:endParaRPr lang="en-US" dirty="0"/>
          </a:p>
          <a:p>
            <a:r>
              <a:rPr lang="en-US" dirty="0" err="1"/>
              <a:t>HttpGetErrorHanding</a:t>
            </a:r>
            <a:endParaRPr lang="en-US" dirty="0"/>
          </a:p>
        </p:txBody>
      </p:sp>
    </p:spTree>
    <p:extLst>
      <p:ext uri="{BB962C8B-B14F-4D97-AF65-F5344CB8AC3E}">
        <p14:creationId xmlns:p14="http://schemas.microsoft.com/office/powerpoint/2010/main" val="173647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Observables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Observables provide support for passing messages between publishers and subscribers in your application. </a:t>
            </a:r>
          </a:p>
          <a:p>
            <a:r>
              <a:rPr lang="en-IN" dirty="0"/>
              <a:t>Observables offer significant benefits over other techniques for event handling, asynchronous programming, and handling multiple values.</a:t>
            </a:r>
            <a:endParaRPr lang="en-US" dirty="0"/>
          </a:p>
          <a:p>
            <a:r>
              <a:rPr lang="en-IN" dirty="0"/>
              <a:t>Observables are declarative—that is, you define a function for publishing values, but it is not executed until a consumer subscribes to it. The subscribed consumer then receives notifications until the function completes, or until they unsubscribe.</a:t>
            </a:r>
            <a:endParaRPr lang="en-US" dirty="0"/>
          </a:p>
        </p:txBody>
      </p:sp>
    </p:spTree>
    <p:extLst>
      <p:ext uri="{BB962C8B-B14F-4D97-AF65-F5344CB8AC3E}">
        <p14:creationId xmlns:p14="http://schemas.microsoft.com/office/powerpoint/2010/main" val="40364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r>
              <a:rPr lang="en-IN" dirty="0"/>
              <a:t>An observable can deliver multiple values of any type—literals, messages, or events, depending on the context. The API for receiving values is the same whether the values are delivered synchronously or asynchronously. Because setup and teardown logic are both handled by the observable, your application code only needs to worry about subscribing to consume values, and when done, unsubscribing. Whether the stream was keystrokes, an HTTP response, or an interval timer, the interface for listening to values and stopping listening is the same.</a:t>
            </a:r>
            <a:endParaRPr lang="en-US" dirty="0"/>
          </a:p>
          <a:p>
            <a:r>
              <a:rPr lang="en-IN" dirty="0"/>
              <a:t>Because of these advantages, observables are used extensively within Angular, and are recommended for app development as well.</a:t>
            </a:r>
            <a:endParaRPr lang="en-US" dirty="0"/>
          </a:p>
        </p:txBody>
      </p:sp>
    </p:spTree>
    <p:extLst>
      <p:ext uri="{BB962C8B-B14F-4D97-AF65-F5344CB8AC3E}">
        <p14:creationId xmlns:p14="http://schemas.microsoft.com/office/powerpoint/2010/main" val="4075067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IN" dirty="0"/>
              <a:t>Basics of Observables &amp; Promises</a:t>
            </a:r>
            <a:endParaRPr lang="en-US" dirty="0"/>
          </a:p>
        </p:txBody>
      </p:sp>
      <p:sp>
        <p:nvSpPr>
          <p:cNvPr id="2" name="Content Placeholder 1"/>
          <p:cNvSpPr>
            <a:spLocks noGrp="1"/>
          </p:cNvSpPr>
          <p:nvPr>
            <p:ph idx="1"/>
          </p:nvPr>
        </p:nvSpPr>
        <p:spPr>
          <a:xfrm>
            <a:off x="946661" y="1528449"/>
            <a:ext cx="11385992" cy="4643751"/>
          </a:xfrm>
        </p:spPr>
        <p:txBody>
          <a:bodyPr>
            <a:noAutofit/>
          </a:bodyPr>
          <a:lstStyle/>
          <a:p>
            <a:pPr algn="just">
              <a:lnSpc>
                <a:spcPct val="100000"/>
              </a:lnSpc>
            </a:pPr>
            <a:r>
              <a:rPr lang="en-US" dirty="0"/>
              <a:t>Observables is a part of </a:t>
            </a:r>
            <a:r>
              <a:rPr lang="en-US" dirty="0" err="1"/>
              <a:t>ReactiveX</a:t>
            </a:r>
            <a:r>
              <a:rPr lang="en-US" dirty="0"/>
              <a:t> library also known as </a:t>
            </a:r>
            <a:r>
              <a:rPr lang="en-US" dirty="0" err="1"/>
              <a:t>rxjs</a:t>
            </a:r>
            <a:endParaRPr lang="en-US" dirty="0"/>
          </a:p>
          <a:p>
            <a:pPr lvl="1" algn="just">
              <a:lnSpc>
                <a:spcPct val="100000"/>
              </a:lnSpc>
            </a:pPr>
            <a:r>
              <a:rPr lang="en-US" dirty="0"/>
              <a:t>import { Observable } from '</a:t>
            </a:r>
            <a:r>
              <a:rPr lang="en-US" dirty="0" err="1"/>
              <a:t>rxjs</a:t>
            </a:r>
            <a:r>
              <a:rPr lang="en-US" dirty="0"/>
              <a:t>/Observable';</a:t>
            </a:r>
          </a:p>
          <a:p>
            <a:pPr algn="just">
              <a:lnSpc>
                <a:spcPct val="100000"/>
              </a:lnSpc>
            </a:pPr>
            <a:r>
              <a:rPr lang="en-US" dirty="0"/>
              <a:t>Observables is like an array whose items arrived asynchronously. The role of </a:t>
            </a:r>
            <a:r>
              <a:rPr lang="en-US" dirty="0" err="1"/>
              <a:t>ReactiveX</a:t>
            </a:r>
            <a:r>
              <a:rPr lang="en-US" dirty="0"/>
              <a:t> to provide asynchronously programming </a:t>
            </a:r>
          </a:p>
          <a:p>
            <a:pPr algn="just">
              <a:lnSpc>
                <a:spcPct val="100000"/>
              </a:lnSpc>
            </a:pPr>
            <a:r>
              <a:rPr lang="en-US" dirty="0"/>
              <a:t>Observable help to manage asynchronous data, such as data coming from a backend service. That data we are going to subscribe </a:t>
            </a:r>
          </a:p>
          <a:p>
            <a:pPr algn="just">
              <a:lnSpc>
                <a:spcPct val="100000"/>
              </a:lnSpc>
            </a:pPr>
            <a:r>
              <a:rPr lang="en-US" dirty="0"/>
              <a:t>Observable work with multiple value </a:t>
            </a:r>
          </a:p>
          <a:p>
            <a:pPr algn="just">
              <a:lnSpc>
                <a:spcPct val="100000"/>
              </a:lnSpc>
            </a:pPr>
            <a:r>
              <a:rPr lang="en-US" dirty="0"/>
              <a:t>Observable are cancellable</a:t>
            </a:r>
          </a:p>
          <a:p>
            <a:pPr algn="just">
              <a:lnSpc>
                <a:spcPct val="100000"/>
              </a:lnSpc>
            </a:pPr>
            <a:r>
              <a:rPr lang="en-US" dirty="0"/>
              <a:t>Observable use </a:t>
            </a:r>
            <a:r>
              <a:rPr lang="en-US" dirty="0" err="1"/>
              <a:t>javaScript</a:t>
            </a:r>
            <a:r>
              <a:rPr lang="en-US" dirty="0"/>
              <a:t> function such as map filter &amp; reduce </a:t>
            </a:r>
          </a:p>
        </p:txBody>
      </p:sp>
    </p:spTree>
    <p:extLst>
      <p:ext uri="{BB962C8B-B14F-4D97-AF65-F5344CB8AC3E}">
        <p14:creationId xmlns:p14="http://schemas.microsoft.com/office/powerpoint/2010/main" val="3817132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Analysing a Built-in Angular Observable </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Angular makes use of observables as an interface to handle a variety of common asynchronous operations. For example:</a:t>
            </a:r>
          </a:p>
          <a:p>
            <a:r>
              <a:rPr lang="en-US" dirty="0"/>
              <a:t>You can define custom events that send observable output data from a child to a parent component.</a:t>
            </a:r>
          </a:p>
          <a:p>
            <a:r>
              <a:rPr lang="en-US" dirty="0"/>
              <a:t>The HTTP module uses observables to handle AJAX requests and responses.</a:t>
            </a:r>
          </a:p>
          <a:p>
            <a:r>
              <a:rPr lang="en-US" dirty="0"/>
              <a:t>The Router and Forms modules use observables to listen for and respond to user-input events.</a:t>
            </a:r>
          </a:p>
          <a:p>
            <a:endParaRPr lang="en-US" dirty="0"/>
          </a:p>
          <a:p>
            <a:endParaRPr lang="en-US" dirty="0"/>
          </a:p>
        </p:txBody>
      </p:sp>
    </p:spTree>
    <p:extLst>
      <p:ext uri="{BB962C8B-B14F-4D97-AF65-F5344CB8AC3E}">
        <p14:creationId xmlns:p14="http://schemas.microsoft.com/office/powerpoint/2010/main" val="22715311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2F260D-9FE5-4C19-A73A-B228D7F4E994}"/>
              </a:ext>
            </a:extLst>
          </p:cNvPr>
          <p:cNvSpPr>
            <a:spLocks noGrp="1"/>
          </p:cNvSpPr>
          <p:nvPr>
            <p:ph idx="1"/>
          </p:nvPr>
        </p:nvSpPr>
        <p:spPr>
          <a:xfrm>
            <a:off x="1371600" y="858644"/>
            <a:ext cx="9601200" cy="5486399"/>
          </a:xfrm>
        </p:spPr>
        <p:txBody>
          <a:bodyPr/>
          <a:lstStyle/>
          <a:p>
            <a:r>
              <a:rPr lang="en-US" dirty="0"/>
              <a:t>Consider you are going to send the data from child component to parent component.</a:t>
            </a:r>
          </a:p>
          <a:p>
            <a:r>
              <a:rPr lang="en-US" dirty="0"/>
              <a:t>In this case the parent component will have a function That accepts the data emitted from the child component.</a:t>
            </a:r>
          </a:p>
          <a:p>
            <a:r>
              <a:rPr lang="en-US" dirty="0"/>
              <a:t>This parent component will get the data before calling the </a:t>
            </a:r>
            <a:r>
              <a:rPr lang="en-US" dirty="0" err="1"/>
              <a:t>ngOnInit</a:t>
            </a:r>
            <a:r>
              <a:rPr lang="en-US" dirty="0"/>
              <a:t>() method which is a lifecycle hook method.</a:t>
            </a:r>
          </a:p>
          <a:p>
            <a:r>
              <a:rPr lang="en-US" dirty="0"/>
              <a:t>@Output is the annotation and </a:t>
            </a:r>
            <a:r>
              <a:rPr lang="en-US" dirty="0" err="1"/>
              <a:t>EventEmitter</a:t>
            </a:r>
            <a:r>
              <a:rPr lang="en-US" dirty="0"/>
              <a:t> class is used to interact between the parent and the child component.</a:t>
            </a:r>
          </a:p>
          <a:p>
            <a:r>
              <a:rPr lang="en-US" dirty="0"/>
              <a:t>Both the above are available in @angular/core package.</a:t>
            </a:r>
          </a:p>
          <a:p>
            <a:endParaRPr lang="en-US" dirty="0"/>
          </a:p>
        </p:txBody>
      </p:sp>
    </p:spTree>
    <p:extLst>
      <p:ext uri="{BB962C8B-B14F-4D97-AF65-F5344CB8AC3E}">
        <p14:creationId xmlns:p14="http://schemas.microsoft.com/office/powerpoint/2010/main" val="30383951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C2563-BBA2-4331-88BA-4F717A611228}"/>
              </a:ext>
            </a:extLst>
          </p:cNvPr>
          <p:cNvSpPr>
            <a:spLocks noGrp="1"/>
          </p:cNvSpPr>
          <p:nvPr>
            <p:ph idx="1"/>
          </p:nvPr>
        </p:nvSpPr>
        <p:spPr>
          <a:xfrm>
            <a:off x="1295400" y="1103971"/>
            <a:ext cx="9601200" cy="5142571"/>
          </a:xfrm>
        </p:spPr>
        <p:txBody>
          <a:bodyPr/>
          <a:lstStyle/>
          <a:p>
            <a:r>
              <a:rPr lang="en-US" dirty="0"/>
              <a:t>Event emitter is a class which is used to emit the custom events and it is used only with the @Output decorator.</a:t>
            </a:r>
          </a:p>
          <a:p>
            <a:r>
              <a:rPr lang="en-US" dirty="0"/>
              <a:t>This class extends the subject class which is used to apply the provider subscriber kind of communication .</a:t>
            </a:r>
          </a:p>
          <a:p>
            <a:r>
              <a:rPr lang="en-US" dirty="0"/>
              <a:t>A subject is like an observable but can multicast to many observers </a:t>
            </a:r>
          </a:p>
          <a:p>
            <a:r>
              <a:rPr lang="en-US" dirty="0"/>
              <a:t>Whereas plain observables are unicast that is each subscribed observer owns an Independent execution of the observable.</a:t>
            </a:r>
          </a:p>
        </p:txBody>
      </p:sp>
    </p:spTree>
    <p:extLst>
      <p:ext uri="{BB962C8B-B14F-4D97-AF65-F5344CB8AC3E}">
        <p14:creationId xmlns:p14="http://schemas.microsoft.com/office/powerpoint/2010/main" val="36317539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219200" y="2171700"/>
            <a:ext cx="10543957" cy="316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lnSpc>
                <a:spcPct val="100000"/>
              </a:lnSpc>
            </a:pPr>
            <a:r>
              <a:rPr lang="en-US" altLang="en-US" dirty="0"/>
              <a:t>Use the Observable constructor to create an observable stream of any type.</a:t>
            </a:r>
          </a:p>
          <a:p>
            <a:pPr lvl="0" algn="just" fontAlgn="base">
              <a:lnSpc>
                <a:spcPct val="100000"/>
              </a:lnSpc>
            </a:pPr>
            <a:endParaRPr lang="en-US" altLang="en-US" dirty="0"/>
          </a:p>
          <a:p>
            <a:pPr lvl="0" algn="just" fontAlgn="base">
              <a:lnSpc>
                <a:spcPct val="100000"/>
              </a:lnSpc>
            </a:pPr>
            <a:r>
              <a:rPr lang="en-US" altLang="en-US" dirty="0"/>
              <a:t>The constructor takes as its argument the subscriber function to run when the observables subscribe() method executes. </a:t>
            </a:r>
          </a:p>
          <a:p>
            <a:pPr lvl="0" algn="just" fontAlgn="base">
              <a:lnSpc>
                <a:spcPct val="100000"/>
              </a:lnSpc>
            </a:pPr>
            <a:endParaRPr lang="en-US" altLang="en-US" dirty="0"/>
          </a:p>
          <a:p>
            <a:pPr lvl="0" algn="just" fontAlgn="base">
              <a:lnSpc>
                <a:spcPct val="100000"/>
              </a:lnSpc>
            </a:pPr>
            <a:r>
              <a:rPr lang="en-US" altLang="en-US" dirty="0"/>
              <a:t>A subscriber function receives an Observer object, and can publish values to the observer's next()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3357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21" y="325041"/>
            <a:ext cx="9601200" cy="1485900"/>
          </a:xfrm>
        </p:spPr>
        <p:txBody>
          <a:bodyPr/>
          <a:lstStyle/>
          <a:p>
            <a:pPr lvl="0"/>
            <a:r>
              <a:rPr lang="en-IN" dirty="0"/>
              <a:t>Building &amp; Using a Custom Observable </a:t>
            </a:r>
            <a:endParaRPr lang="en-US" dirty="0"/>
          </a:p>
        </p:txBody>
      </p:sp>
      <p:sp>
        <p:nvSpPr>
          <p:cNvPr id="4" name="Rectangle 1">
            <a:extLst>
              <a:ext uri="{FF2B5EF4-FFF2-40B4-BE49-F238E27FC236}">
                <a16:creationId xmlns:a16="http://schemas.microsoft.com/office/drawing/2014/main" id="{155AEF90-C694-4264-A673-8DB14D06680F}"/>
              </a:ext>
            </a:extLst>
          </p:cNvPr>
          <p:cNvSpPr>
            <a:spLocks noGrp="1" noChangeArrowheads="1"/>
          </p:cNvSpPr>
          <p:nvPr>
            <p:ph sz="half" idx="1"/>
          </p:nvPr>
        </p:nvSpPr>
        <p:spPr bwMode="auto">
          <a:xfrm>
            <a:off x="1183114" y="996871"/>
            <a:ext cx="10543957" cy="116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lnSpc>
                <a:spcPct val="100000"/>
              </a:lnSpc>
            </a:pPr>
            <a:r>
              <a:rPr lang="en-US" altLang="en-US" dirty="0"/>
              <a:t>Create observable with constructor</a:t>
            </a:r>
          </a:p>
          <a:p>
            <a:pPr lvl="0" algn="just" fontAlgn="base">
              <a:lnSpc>
                <a:spcPct val="100000"/>
              </a:lnSpc>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561C76-A724-4875-8867-B9F41C3AEBCD}"/>
              </a:ext>
            </a:extLst>
          </p:cNvPr>
          <p:cNvSpPr txBox="1"/>
          <p:nvPr/>
        </p:nvSpPr>
        <p:spPr>
          <a:xfrm>
            <a:off x="1331661" y="1454646"/>
            <a:ext cx="6840334" cy="507831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This function runs when subscribe() is called</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function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synchronously deliver 1, 2, and 3, then complete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1</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2</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88CC"/>
                </a:solidFill>
                <a:latin typeface="Arial Unicode MS" panose="020B0604020202020204" pitchFamily="34" charset="-128"/>
                <a:ea typeface="Times New Roman" panose="02020603050405020304" pitchFamily="18" charset="0"/>
                <a:cs typeface="Courier New" panose="02070309020205020404" pitchFamily="49" charset="0"/>
              </a:rPr>
              <a:t>3</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observer</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unsubscribe function doesn't need to do anything in this</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because values are delivered synchronously</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return</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unsubscribe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Create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3"/>
              </a:rPr>
              <a:t>a</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new Observable that will deliver the above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4"/>
              </a:rPr>
              <a:t>sequence</a:t>
            </a:r>
            <a:endPar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endParaRPr>
          </a:p>
          <a:p>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const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hlinkClick r:id="rId4"/>
              </a:rPr>
              <a:t>sequence</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new</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FF0000"/>
                </a:solidFill>
                <a:latin typeface="Arial Unicode MS" panose="020B0604020202020204" pitchFamily="34" charset="-128"/>
                <a:ea typeface="Times New Roman" panose="02020603050405020304" pitchFamily="18" charset="0"/>
                <a:cs typeface="Courier New" panose="02070309020205020404" pitchFamily="49" charset="0"/>
              </a:rPr>
              <a:t>Observable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sequenceSubscriber</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execute the Observable and print the result of each notification</a:t>
            </a:r>
          </a:p>
          <a:p>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sequence</a:t>
            </a:r>
            <a:r>
              <a:rPr lang="en-US" altLang="en-US" dirty="0" err="1">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err="1">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subscribe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0000FF"/>
                </a:solidFill>
                <a:latin typeface="Arial Unicode MS" panose="020B0604020202020204" pitchFamily="34" charset="-128"/>
                <a:ea typeface="Times New Roman" panose="02020603050405020304" pitchFamily="18" charset="0"/>
                <a:cs typeface="Courier New" panose="02070309020205020404" pitchFamily="49" charset="0"/>
              </a:rPr>
              <a:t>next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num</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complete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console</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log</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'Finished </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hlinkClick r:id="rId4"/>
              </a:rPr>
              <a:t>sequence</a:t>
            </a:r>
            <a:r>
              <a:rPr lang="en-US" altLang="en-US" dirty="0">
                <a:solidFill>
                  <a:srgbClr val="8800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r>
              <a:rPr lang="en-US" altLang="en-US" dirty="0">
                <a:solidFill>
                  <a:srgbClr val="666600"/>
                </a:solidFill>
                <a:latin typeface="Arial Unicode MS" panose="020B0604020202020204" pitchFamily="34" charset="-128"/>
                <a:ea typeface="Times New Roman" panose="02020603050405020304" pitchFamily="18" charset="0"/>
                <a:cs typeface="Courier New" panose="02070309020205020404" pitchFamily="49" charset="0"/>
              </a:rPr>
              <a:t>}});</a:t>
            </a:r>
            <a:r>
              <a:rPr lang="en-US" altLang="en-US" dirty="0">
                <a:solidFill>
                  <a:srgbClr val="000000"/>
                </a:solidFill>
                <a:latin typeface="Arial Unicode MS" panose="020B0604020202020204" pitchFamily="34" charset="-128"/>
                <a:ea typeface="Times New Roman" panose="02020603050405020304" pitchFamily="18" charset="0"/>
                <a:cs typeface="Courier New" panose="02070309020205020404" pitchFamily="49" charset="0"/>
              </a:rPr>
              <a:t> </a:t>
            </a:r>
          </a:p>
          <a:p>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rPr>
              <a:t>// Logs:// 1// 2// 3// Finished </a:t>
            </a:r>
            <a:r>
              <a:rPr lang="en-US" altLang="en-US" dirty="0">
                <a:solidFill>
                  <a:srgbClr val="006600"/>
                </a:solidFill>
                <a:latin typeface="Arial Unicode MS" panose="020B0604020202020204" pitchFamily="34" charset="-128"/>
                <a:ea typeface="Times New Roman" panose="02020603050405020304" pitchFamily="18" charset="0"/>
                <a:cs typeface="Courier New" panose="02070309020205020404" pitchFamily="49" charset="0"/>
                <a:hlinkClick r:id="rId4"/>
              </a:rPr>
              <a:t>sequence</a:t>
            </a:r>
            <a:r>
              <a:rPr lang="en-US" altLang="en-US" sz="1600" dirty="0"/>
              <a:t> </a:t>
            </a:r>
            <a:endParaRPr lang="en-US" altLang="en-US" sz="4400" dirty="0">
              <a:latin typeface="Arial" panose="020B0604020202020204" pitchFamily="34" charset="0"/>
            </a:endParaRPr>
          </a:p>
          <a:p>
            <a:endParaRPr lang="en-US" dirty="0"/>
          </a:p>
        </p:txBody>
      </p:sp>
    </p:spTree>
    <p:extLst>
      <p:ext uri="{BB962C8B-B14F-4D97-AF65-F5344CB8AC3E}">
        <p14:creationId xmlns:p14="http://schemas.microsoft.com/office/powerpoint/2010/main" val="32201337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69240"/>
            <a:ext cx="9601200" cy="1485900"/>
          </a:xfrm>
        </p:spPr>
        <p:txBody>
          <a:bodyPr/>
          <a:lstStyle/>
          <a:p>
            <a:pPr lvl="0"/>
            <a:r>
              <a:rPr lang="en-IN"/>
              <a:t>Objectives</a:t>
            </a:r>
            <a:endParaRPr lang="en-US" dirty="0"/>
          </a:p>
        </p:txBody>
      </p:sp>
      <p:sp>
        <p:nvSpPr>
          <p:cNvPr id="3" name="Content Placeholder 2"/>
          <p:cNvSpPr>
            <a:spLocks noGrp="1"/>
          </p:cNvSpPr>
          <p:nvPr>
            <p:ph sz="half" idx="1"/>
          </p:nvPr>
        </p:nvSpPr>
        <p:spPr>
          <a:xfrm>
            <a:off x="1295400" y="1174750"/>
            <a:ext cx="4447786" cy="5414010"/>
          </a:xfrm>
        </p:spPr>
        <p:txBody>
          <a:bodyPr>
            <a:noAutofit/>
          </a:bodyPr>
          <a:lstStyle/>
          <a:p>
            <a:pPr lvl="0"/>
            <a:r>
              <a:rPr lang="en-IN" dirty="0"/>
              <a:t>HTTP Requests </a:t>
            </a:r>
          </a:p>
          <a:p>
            <a:pPr lvl="0"/>
            <a:r>
              <a:rPr lang="en-IN" dirty="0"/>
              <a:t>Sending GET Requests</a:t>
            </a:r>
            <a:endParaRPr lang="en-US" dirty="0"/>
          </a:p>
          <a:p>
            <a:pPr lvl="0"/>
            <a:r>
              <a:rPr lang="en-IN" dirty="0"/>
              <a:t>Sending a PUT Request</a:t>
            </a:r>
          </a:p>
          <a:p>
            <a:pPr lvl="0"/>
            <a:r>
              <a:rPr lang="en-IN" dirty="0"/>
              <a:t>Transform Responses with Observable Operators (map())</a:t>
            </a:r>
            <a:endParaRPr lang="en-US" dirty="0"/>
          </a:p>
          <a:p>
            <a:pPr lvl="0"/>
            <a:r>
              <a:rPr lang="en-IN" dirty="0"/>
              <a:t>Using the Returned Data</a:t>
            </a:r>
            <a:endParaRPr lang="en-US" dirty="0"/>
          </a:p>
          <a:p>
            <a:pPr lvl="0"/>
            <a:r>
              <a:rPr lang="en-IN" dirty="0"/>
              <a:t>Catching Http Errors</a:t>
            </a:r>
          </a:p>
          <a:p>
            <a:pPr lvl="0"/>
            <a:r>
              <a:rPr lang="en-IN" dirty="0"/>
              <a:t>Pipe(), map(), </a:t>
            </a:r>
            <a:r>
              <a:rPr lang="en-IN" dirty="0" err="1"/>
              <a:t>catchError</a:t>
            </a:r>
            <a:r>
              <a:rPr lang="en-IN" dirty="0"/>
              <a:t>()</a:t>
            </a:r>
          </a:p>
          <a:p>
            <a:pPr lvl="0"/>
            <a:r>
              <a:rPr lang="en-IN" dirty="0"/>
              <a:t>Interceptors</a:t>
            </a:r>
            <a:endParaRPr lang="en-US" dirty="0"/>
          </a:p>
        </p:txBody>
      </p:sp>
      <p:sp>
        <p:nvSpPr>
          <p:cNvPr id="10" name="Content Placeholder 9"/>
          <p:cNvSpPr>
            <a:spLocks noGrp="1"/>
          </p:cNvSpPr>
          <p:nvPr>
            <p:ph sz="half" idx="2"/>
          </p:nvPr>
        </p:nvSpPr>
        <p:spPr>
          <a:xfrm>
            <a:off x="6331974" y="1249679"/>
            <a:ext cx="4447786" cy="4968241"/>
          </a:xfrm>
        </p:spPr>
        <p:txBody>
          <a:bodyPr>
            <a:noAutofit/>
          </a:bodyPr>
          <a:lstStyle/>
          <a:p>
            <a:pPr lvl="0"/>
            <a:r>
              <a:rPr lang="en-IN" dirty="0"/>
              <a:t>Basics of Observables &amp; Promises</a:t>
            </a:r>
            <a:endParaRPr lang="en-US" dirty="0"/>
          </a:p>
          <a:p>
            <a:pPr lvl="0"/>
            <a:r>
              <a:rPr lang="en-IN" dirty="0"/>
              <a:t>Analysing a Built-in Angular Observable </a:t>
            </a:r>
            <a:endParaRPr lang="en-US" dirty="0"/>
          </a:p>
          <a:p>
            <a:pPr lvl="0"/>
            <a:r>
              <a:rPr lang="en-IN" dirty="0"/>
              <a:t>Building &amp; Using a Custom Observable </a:t>
            </a:r>
            <a:endParaRPr lang="en-US" dirty="0"/>
          </a:p>
          <a:p>
            <a:pPr lvl="0"/>
            <a:r>
              <a:rPr lang="en-IN" dirty="0"/>
              <a:t>Understanding Observable Operators</a:t>
            </a:r>
          </a:p>
          <a:p>
            <a:pPr lvl="0"/>
            <a:r>
              <a:rPr lang="en-US" dirty="0"/>
              <a:t>Using Subjects to pass and listen to data</a:t>
            </a:r>
          </a:p>
          <a:p>
            <a:pPr marL="0" lvl="0" indent="0">
              <a:buNone/>
            </a:pPr>
            <a:endParaRPr lang="en-US" dirty="0"/>
          </a:p>
        </p:txBody>
      </p:sp>
    </p:spTree>
    <p:extLst>
      <p:ext uri="{BB962C8B-B14F-4D97-AF65-F5344CB8AC3E}">
        <p14:creationId xmlns:p14="http://schemas.microsoft.com/office/powerpoint/2010/main" val="22721113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Understanding Observable Operators</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Operators</a:t>
            </a:r>
          </a:p>
          <a:p>
            <a:r>
              <a:rPr lang="en-US" dirty="0"/>
              <a:t>Operators are functions that build on the observables foundation to enable sophisticated manipulation of collections. For example, </a:t>
            </a:r>
            <a:r>
              <a:rPr lang="en-US" dirty="0" err="1"/>
              <a:t>RxJS</a:t>
            </a:r>
            <a:r>
              <a:rPr lang="en-US" dirty="0"/>
              <a:t> defines operators such as map(), filter(), </a:t>
            </a:r>
            <a:r>
              <a:rPr lang="en-US" dirty="0" err="1"/>
              <a:t>concat</a:t>
            </a:r>
            <a:r>
              <a:rPr lang="en-US" dirty="0"/>
              <a:t>(), and </a:t>
            </a:r>
            <a:r>
              <a:rPr lang="en-US" dirty="0" err="1"/>
              <a:t>flatMap</a:t>
            </a:r>
            <a:r>
              <a:rPr lang="en-US" dirty="0"/>
              <a:t>().</a:t>
            </a:r>
          </a:p>
          <a:p>
            <a:endParaRPr lang="en-US" dirty="0"/>
          </a:p>
          <a:p>
            <a:r>
              <a:rPr lang="en-US" dirty="0"/>
              <a:t>map:</a:t>
            </a:r>
          </a:p>
          <a:p>
            <a:r>
              <a:rPr lang="en-US" dirty="0"/>
              <a:t>Applies a given project function to each value emitted by the source Observable and emits the resulting values as an Observable.</a:t>
            </a:r>
          </a:p>
        </p:txBody>
      </p:sp>
    </p:spTree>
    <p:extLst>
      <p:ext uri="{BB962C8B-B14F-4D97-AF65-F5344CB8AC3E}">
        <p14:creationId xmlns:p14="http://schemas.microsoft.com/office/powerpoint/2010/main" val="34370450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DB935C-83BC-40D7-9711-79CA0A1C20DD}"/>
              </a:ext>
            </a:extLst>
          </p:cNvPr>
          <p:cNvSpPr>
            <a:spLocks noGrp="1"/>
          </p:cNvSpPr>
          <p:nvPr>
            <p:ph type="title"/>
          </p:nvPr>
        </p:nvSpPr>
        <p:spPr/>
        <p:txBody>
          <a:bodyPr/>
          <a:lstStyle/>
          <a:p>
            <a:r>
              <a:rPr lang="en-US" dirty="0"/>
              <a:t>Map Operator Example:</a:t>
            </a:r>
          </a:p>
        </p:txBody>
      </p:sp>
      <p:sp>
        <p:nvSpPr>
          <p:cNvPr id="6" name="Content Placeholder 5">
            <a:extLst>
              <a:ext uri="{FF2B5EF4-FFF2-40B4-BE49-F238E27FC236}">
                <a16:creationId xmlns:a16="http://schemas.microsoft.com/office/drawing/2014/main" id="{6BBFF78F-3509-4700-A06E-A7EB53399817}"/>
              </a:ext>
            </a:extLst>
          </p:cNvPr>
          <p:cNvSpPr>
            <a:spLocks noGrp="1"/>
          </p:cNvSpPr>
          <p:nvPr>
            <p:ph idx="1"/>
          </p:nvPr>
        </p:nvSpPr>
        <p:spPr/>
        <p:txBody>
          <a:bodyPr>
            <a:normAutofit/>
          </a:bodyPr>
          <a:lstStyle/>
          <a:p>
            <a:endParaRPr lang="en-US" dirty="0"/>
          </a:p>
        </p:txBody>
      </p:sp>
      <p:sp>
        <p:nvSpPr>
          <p:cNvPr id="2" name="Rectangle 1">
            <a:extLst>
              <a:ext uri="{FF2B5EF4-FFF2-40B4-BE49-F238E27FC236}">
                <a16:creationId xmlns:a16="http://schemas.microsoft.com/office/drawing/2014/main" id="{A9C39151-64DA-4D8D-9673-B074D41626E8}"/>
              </a:ext>
            </a:extLst>
          </p:cNvPr>
          <p:cNvSpPr/>
          <p:nvPr/>
        </p:nvSpPr>
        <p:spPr>
          <a:xfrm>
            <a:off x="1841156" y="1816443"/>
            <a:ext cx="8979243" cy="40530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import { map } from '</a:t>
            </a:r>
            <a:r>
              <a:rPr lang="en-US" sz="2400" dirty="0" err="1">
                <a:latin typeface="Verdana" panose="020B0604030504040204" pitchFamily="34" charset="0"/>
                <a:ea typeface="Verdana" panose="020B0604030504040204" pitchFamily="34" charset="0"/>
              </a:rPr>
              <a:t>rxjs</a:t>
            </a:r>
            <a:r>
              <a:rPr lang="en-US" sz="2400" dirty="0">
                <a:latin typeface="Verdana" panose="020B0604030504040204" pitchFamily="34" charset="0"/>
                <a:ea typeface="Verdana" panose="020B0604030504040204" pitchFamily="34" charset="0"/>
              </a:rPr>
              <a:t>/operators’;</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const </a:t>
            </a:r>
            <a:r>
              <a:rPr lang="en-US" sz="2400" dirty="0" err="1">
                <a:latin typeface="Verdana" panose="020B0604030504040204" pitchFamily="34" charset="0"/>
                <a:ea typeface="Verdana" panose="020B0604030504040204" pitchFamily="34" charset="0"/>
              </a:rPr>
              <a:t>nums</a:t>
            </a:r>
            <a:r>
              <a:rPr lang="en-US" sz="2400" dirty="0">
                <a:latin typeface="Verdana" panose="020B0604030504040204" pitchFamily="34" charset="0"/>
                <a:ea typeface="Verdana" panose="020B0604030504040204" pitchFamily="34" charset="0"/>
              </a:rPr>
              <a:t> = of(1, 2, 3);</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const </a:t>
            </a:r>
            <a:r>
              <a:rPr lang="en-US" sz="2400" dirty="0" err="1">
                <a:latin typeface="Verdana" panose="020B0604030504040204" pitchFamily="34" charset="0"/>
                <a:ea typeface="Verdana" panose="020B0604030504040204" pitchFamily="34" charset="0"/>
              </a:rPr>
              <a:t>squareValues</a:t>
            </a:r>
            <a:r>
              <a:rPr lang="en-US" sz="2400" dirty="0">
                <a:latin typeface="Verdana" panose="020B0604030504040204" pitchFamily="34" charset="0"/>
                <a:ea typeface="Verdana" panose="020B0604030504040204" pitchFamily="34" charset="0"/>
              </a:rPr>
              <a:t> = map((</a:t>
            </a:r>
            <a:r>
              <a:rPr lang="en-US" sz="2400" dirty="0" err="1">
                <a:latin typeface="Verdana" panose="020B0604030504040204" pitchFamily="34" charset="0"/>
                <a:ea typeface="Verdana" panose="020B0604030504040204" pitchFamily="34" charset="0"/>
              </a:rPr>
              <a:t>val</a:t>
            </a:r>
            <a:r>
              <a:rPr lang="en-US" sz="2400" dirty="0">
                <a:latin typeface="Verdana" panose="020B0604030504040204" pitchFamily="34" charset="0"/>
                <a:ea typeface="Verdana" panose="020B0604030504040204" pitchFamily="34" charset="0"/>
              </a:rPr>
              <a:t>: number) =&gt; </a:t>
            </a:r>
            <a:r>
              <a:rPr lang="en-US" sz="2400" dirty="0" err="1">
                <a:latin typeface="Verdana" panose="020B0604030504040204" pitchFamily="34" charset="0"/>
                <a:ea typeface="Verdana" panose="020B0604030504040204" pitchFamily="34" charset="0"/>
              </a:rPr>
              <a:t>val</a:t>
            </a:r>
            <a:r>
              <a:rPr lang="en-US" sz="2400" dirty="0">
                <a:latin typeface="Verdana" panose="020B0604030504040204" pitchFamily="34" charset="0"/>
                <a:ea typeface="Verdana" panose="020B0604030504040204" pitchFamily="34" charset="0"/>
              </a:rPr>
              <a:t> * </a:t>
            </a:r>
            <a:r>
              <a:rPr lang="en-US" sz="2400" dirty="0" err="1">
                <a:latin typeface="Verdana" panose="020B0604030504040204" pitchFamily="34" charset="0"/>
                <a:ea typeface="Verdana" panose="020B0604030504040204" pitchFamily="34" charset="0"/>
              </a:rPr>
              <a:t>val</a:t>
            </a:r>
            <a:r>
              <a:rPr lang="en-US" sz="2400" dirty="0">
                <a:latin typeface="Verdana" panose="020B0604030504040204" pitchFamily="34" charset="0"/>
                <a:ea typeface="Verdana" panose="020B0604030504040204" pitchFamily="34" charset="0"/>
              </a:rPr>
              <a:t>);</a:t>
            </a:r>
          </a:p>
          <a:p>
            <a:endParaRPr lang="en-US" sz="2400" dirty="0">
              <a:latin typeface="Verdana" panose="020B0604030504040204" pitchFamily="34" charset="0"/>
              <a:ea typeface="Verdana" panose="020B0604030504040204" pitchFamily="34" charset="0"/>
            </a:endParaRPr>
          </a:p>
          <a:p>
            <a:r>
              <a:rPr lang="en-US" sz="2400" dirty="0">
                <a:latin typeface="Verdana" panose="020B0604030504040204" pitchFamily="34" charset="0"/>
                <a:ea typeface="Verdana" panose="020B0604030504040204" pitchFamily="34" charset="0"/>
              </a:rPr>
              <a:t>const </a:t>
            </a:r>
            <a:r>
              <a:rPr lang="en-US" sz="2400" dirty="0" err="1">
                <a:latin typeface="Verdana" panose="020B0604030504040204" pitchFamily="34" charset="0"/>
                <a:ea typeface="Verdana" panose="020B0604030504040204" pitchFamily="34" charset="0"/>
              </a:rPr>
              <a:t>squaredNums</a:t>
            </a:r>
            <a:r>
              <a:rPr lang="en-US" sz="2400" dirty="0">
                <a:latin typeface="Verdana" panose="020B0604030504040204" pitchFamily="34" charset="0"/>
                <a:ea typeface="Verdana" panose="020B0604030504040204" pitchFamily="34" charset="0"/>
              </a:rPr>
              <a:t> = </a:t>
            </a:r>
            <a:r>
              <a:rPr lang="en-US" sz="2400" dirty="0" err="1">
                <a:latin typeface="Verdana" panose="020B0604030504040204" pitchFamily="34" charset="0"/>
                <a:ea typeface="Verdana" panose="020B0604030504040204" pitchFamily="34" charset="0"/>
              </a:rPr>
              <a:t>squareValues</a:t>
            </a:r>
            <a:r>
              <a:rPr lang="en-US" sz="2400" dirty="0">
                <a:latin typeface="Verdana" panose="020B0604030504040204" pitchFamily="34" charset="0"/>
                <a:ea typeface="Verdana" panose="020B0604030504040204" pitchFamily="34" charset="0"/>
              </a:rPr>
              <a:t>(</a:t>
            </a:r>
            <a:r>
              <a:rPr lang="en-US" sz="2400" dirty="0" err="1">
                <a:latin typeface="Verdana" panose="020B0604030504040204" pitchFamily="34" charset="0"/>
                <a:ea typeface="Verdana" panose="020B0604030504040204" pitchFamily="34" charset="0"/>
              </a:rPr>
              <a:t>nums</a:t>
            </a:r>
            <a:r>
              <a:rPr lang="en-US" sz="2400" dirty="0">
                <a:latin typeface="Verdana" panose="020B0604030504040204" pitchFamily="34" charset="0"/>
                <a:ea typeface="Verdana" panose="020B0604030504040204" pitchFamily="34" charset="0"/>
              </a:rPr>
              <a:t>);</a:t>
            </a:r>
          </a:p>
          <a:p>
            <a:endParaRPr lang="en-US" sz="2400" dirty="0">
              <a:latin typeface="Verdana" panose="020B0604030504040204" pitchFamily="34" charset="0"/>
              <a:ea typeface="Verdana" panose="020B0604030504040204" pitchFamily="34" charset="0"/>
            </a:endParaRPr>
          </a:p>
          <a:p>
            <a:r>
              <a:rPr lang="en-US" sz="2400" dirty="0" err="1">
                <a:latin typeface="Verdana" panose="020B0604030504040204" pitchFamily="34" charset="0"/>
                <a:ea typeface="Verdana" panose="020B0604030504040204" pitchFamily="34" charset="0"/>
              </a:rPr>
              <a:t>squaredNums.subscribe</a:t>
            </a:r>
            <a:r>
              <a:rPr lang="en-US" sz="2400" dirty="0">
                <a:latin typeface="Verdana" panose="020B0604030504040204" pitchFamily="34" charset="0"/>
                <a:ea typeface="Verdana" panose="020B0604030504040204" pitchFamily="34" charset="0"/>
              </a:rPr>
              <a:t>(x =&gt; console.log(x));</a:t>
            </a:r>
          </a:p>
        </p:txBody>
      </p:sp>
    </p:spTree>
    <p:extLst>
      <p:ext uri="{BB962C8B-B14F-4D97-AF65-F5344CB8AC3E}">
        <p14:creationId xmlns:p14="http://schemas.microsoft.com/office/powerpoint/2010/main" val="275712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D4750A-2DFE-41E7-81C3-7FD0AEE37431}"/>
              </a:ext>
            </a:extLst>
          </p:cNvPr>
          <p:cNvSpPr>
            <a:spLocks noGrp="1"/>
          </p:cNvSpPr>
          <p:nvPr>
            <p:ph type="title"/>
          </p:nvPr>
        </p:nvSpPr>
        <p:spPr/>
        <p:txBody>
          <a:bodyPr>
            <a:normAutofit fontScale="90000"/>
          </a:bodyPr>
          <a:lstStyle/>
          <a:p>
            <a:r>
              <a:rPr lang="en-US" dirty="0"/>
              <a:t>of()</a:t>
            </a:r>
            <a:br>
              <a:rPr lang="en-US" dirty="0"/>
            </a:br>
            <a:endParaRPr lang="en-US" dirty="0"/>
          </a:p>
        </p:txBody>
      </p:sp>
      <p:sp>
        <p:nvSpPr>
          <p:cNvPr id="3" name="Content Placeholder 2">
            <a:extLst>
              <a:ext uri="{FF2B5EF4-FFF2-40B4-BE49-F238E27FC236}">
                <a16:creationId xmlns:a16="http://schemas.microsoft.com/office/drawing/2014/main" id="{4C019663-3496-44F7-B3A9-43518AF9DF22}"/>
              </a:ext>
            </a:extLst>
          </p:cNvPr>
          <p:cNvSpPr>
            <a:spLocks noGrp="1"/>
          </p:cNvSpPr>
          <p:nvPr>
            <p:ph idx="1"/>
          </p:nvPr>
        </p:nvSpPr>
        <p:spPr/>
        <p:txBody>
          <a:bodyPr>
            <a:normAutofit/>
          </a:bodyPr>
          <a:lstStyle/>
          <a:p>
            <a:r>
              <a:rPr lang="en-US" dirty="0"/>
              <a:t>Converts the arguments to an observable sequence Each argument becomes a next notification</a:t>
            </a:r>
          </a:p>
        </p:txBody>
      </p:sp>
    </p:spTree>
    <p:extLst>
      <p:ext uri="{BB962C8B-B14F-4D97-AF65-F5344CB8AC3E}">
        <p14:creationId xmlns:p14="http://schemas.microsoft.com/office/powerpoint/2010/main" val="2739649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B30B-1082-46A4-B9C7-07243403F267}"/>
              </a:ext>
            </a:extLst>
          </p:cNvPr>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a:extLst>
              <a:ext uri="{FF2B5EF4-FFF2-40B4-BE49-F238E27FC236}">
                <a16:creationId xmlns:a16="http://schemas.microsoft.com/office/drawing/2014/main" id="{DDB776F3-70F0-4B1E-B078-7EAF33521C8C}"/>
              </a:ext>
            </a:extLst>
          </p:cNvPr>
          <p:cNvSpPr>
            <a:spLocks noGrp="1"/>
          </p:cNvSpPr>
          <p:nvPr>
            <p:ph idx="1"/>
          </p:nvPr>
        </p:nvSpPr>
        <p:spPr>
          <a:xfrm>
            <a:off x="1371600" y="1740877"/>
            <a:ext cx="9601200" cy="4856693"/>
          </a:xfrm>
        </p:spPr>
        <p:txBody>
          <a:bodyPr>
            <a:normAutofit/>
          </a:bodyPr>
          <a:lstStyle/>
          <a:p>
            <a:endParaRPr lang="en-US" dirty="0"/>
          </a:p>
        </p:txBody>
      </p:sp>
      <p:sp>
        <p:nvSpPr>
          <p:cNvPr id="4" name="Rectangle 3">
            <a:extLst>
              <a:ext uri="{FF2B5EF4-FFF2-40B4-BE49-F238E27FC236}">
                <a16:creationId xmlns:a16="http://schemas.microsoft.com/office/drawing/2014/main" id="{0EE899B7-4552-4BD2-9D0C-0195845CCA4C}"/>
              </a:ext>
            </a:extLst>
          </p:cNvPr>
          <p:cNvSpPr/>
          <p:nvPr/>
        </p:nvSpPr>
        <p:spPr>
          <a:xfrm>
            <a:off x="1495168" y="1779373"/>
            <a:ext cx="9601200" cy="4856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b="1" dirty="0"/>
              <a:t>import { of } from '</a:t>
            </a:r>
            <a:r>
              <a:rPr lang="en-US" sz="2400" b="1" dirty="0" err="1"/>
              <a:t>rxjs</a:t>
            </a:r>
            <a:r>
              <a:rPr lang="en-US" sz="2400" b="1" dirty="0"/>
              <a:t>’;</a:t>
            </a:r>
          </a:p>
          <a:p>
            <a:endParaRPr lang="en-US" sz="2400" b="1" dirty="0"/>
          </a:p>
          <a:p>
            <a:r>
              <a:rPr lang="en-US" sz="2400" b="1" dirty="0"/>
              <a:t> of(10, 20, 30).subscribe(</a:t>
            </a:r>
          </a:p>
          <a:p>
            <a:r>
              <a:rPr lang="en-US" sz="2400" b="1" dirty="0"/>
              <a:t>     next =&gt; console.log('next:', next),</a:t>
            </a:r>
          </a:p>
          <a:p>
            <a:r>
              <a:rPr lang="en-US" sz="2400" b="1" dirty="0"/>
              <a:t>     err =&gt; console.log('error:', err),</a:t>
            </a:r>
          </a:p>
          <a:p>
            <a:r>
              <a:rPr lang="en-US" sz="2400" b="1" dirty="0"/>
              <a:t>     () =&gt; console.log('the end’),    </a:t>
            </a:r>
          </a:p>
          <a:p>
            <a:r>
              <a:rPr lang="en-US" sz="2400" b="1" dirty="0"/>
              <a:t>);</a:t>
            </a:r>
          </a:p>
          <a:p>
            <a:endParaRPr lang="en-US" sz="2400" b="1" dirty="0"/>
          </a:p>
          <a:p>
            <a:r>
              <a:rPr lang="en-US" sz="2400" b="1" dirty="0"/>
              <a:t>// result: </a:t>
            </a:r>
          </a:p>
          <a:p>
            <a:r>
              <a:rPr lang="en-US" sz="2400" b="1" dirty="0"/>
              <a:t>// 'next: 10'</a:t>
            </a:r>
          </a:p>
          <a:p>
            <a:r>
              <a:rPr lang="en-US" sz="2400" b="1" dirty="0"/>
              <a:t>// 'next: 20'</a:t>
            </a:r>
          </a:p>
          <a:p>
            <a:r>
              <a:rPr lang="en-US" sz="2400" b="1" dirty="0"/>
              <a:t>// 'next: 30'argument becomes a next notification.</a:t>
            </a:r>
          </a:p>
          <a:p>
            <a:endParaRPr lang="en-US" sz="2400" b="1" dirty="0"/>
          </a:p>
        </p:txBody>
      </p:sp>
    </p:spTree>
    <p:extLst>
      <p:ext uri="{BB962C8B-B14F-4D97-AF65-F5344CB8AC3E}">
        <p14:creationId xmlns:p14="http://schemas.microsoft.com/office/powerpoint/2010/main" val="21904513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B24C3-692F-4ADD-958D-CF9AF0CA70E9}"/>
              </a:ext>
            </a:extLst>
          </p:cNvPr>
          <p:cNvSpPr>
            <a:spLocks noGrp="1"/>
          </p:cNvSpPr>
          <p:nvPr>
            <p:ph type="title"/>
          </p:nvPr>
        </p:nvSpPr>
        <p:spPr>
          <a:xfrm>
            <a:off x="1295400" y="272005"/>
            <a:ext cx="9601200" cy="844062"/>
          </a:xfrm>
        </p:spPr>
        <p:txBody>
          <a:bodyPr/>
          <a:lstStyle/>
          <a:p>
            <a:r>
              <a:rPr lang="en-US" dirty="0"/>
              <a:t>pipe() </a:t>
            </a:r>
          </a:p>
        </p:txBody>
      </p:sp>
      <p:sp>
        <p:nvSpPr>
          <p:cNvPr id="3" name="Content Placeholder 2">
            <a:extLst>
              <a:ext uri="{FF2B5EF4-FFF2-40B4-BE49-F238E27FC236}">
                <a16:creationId xmlns:a16="http://schemas.microsoft.com/office/drawing/2014/main" id="{1323505F-B9C8-4D41-B738-FD0132AA5740}"/>
              </a:ext>
            </a:extLst>
          </p:cNvPr>
          <p:cNvSpPr>
            <a:spLocks noGrp="1"/>
          </p:cNvSpPr>
          <p:nvPr>
            <p:ph idx="1"/>
          </p:nvPr>
        </p:nvSpPr>
        <p:spPr>
          <a:xfrm>
            <a:off x="1295400" y="1205619"/>
            <a:ext cx="9601200" cy="4845118"/>
          </a:xfrm>
        </p:spPr>
        <p:txBody>
          <a:bodyPr>
            <a:normAutofit/>
          </a:bodyPr>
          <a:lstStyle/>
          <a:p>
            <a:r>
              <a:rPr lang="en-US" dirty="0"/>
              <a:t>Unlike map, which is an operator, pipe is a method on Observable which is used for composing operators.</a:t>
            </a:r>
          </a:p>
          <a:p>
            <a:r>
              <a:rPr lang="en-US" dirty="0"/>
              <a:t>You can use pipes to link operators together. Pipes let you combine multiple functions into a single function. The pipe() function takes as its arguments the functions you want to combine, and returns a new function that, when executed, runs the composed functions in sequence.</a:t>
            </a:r>
          </a:p>
          <a:p>
            <a:r>
              <a:rPr lang="en-US" dirty="0"/>
              <a:t>of(1,2,3).map(x =&gt; x + 1).filter(x =&gt; x &gt; 2);</a:t>
            </a:r>
          </a:p>
          <a:p>
            <a:r>
              <a:rPr lang="en-US" dirty="0"/>
              <a:t>and turn it into this</a:t>
            </a:r>
          </a:p>
          <a:p>
            <a:r>
              <a:rPr lang="en-US" dirty="0"/>
              <a:t>of(1,2,3).pipe(  map(x =&gt; x + 1),  filter(x =&gt; x &gt; 2) );</a:t>
            </a:r>
          </a:p>
        </p:txBody>
      </p:sp>
    </p:spTree>
    <p:extLst>
      <p:ext uri="{BB962C8B-B14F-4D97-AF65-F5344CB8AC3E}">
        <p14:creationId xmlns:p14="http://schemas.microsoft.com/office/powerpoint/2010/main" val="17887271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4E456-31B1-416A-950B-C3291A0578A3}"/>
              </a:ext>
            </a:extLst>
          </p:cNvPr>
          <p:cNvSpPr>
            <a:spLocks noGrp="1"/>
          </p:cNvSpPr>
          <p:nvPr>
            <p:ph idx="1"/>
          </p:nvPr>
        </p:nvSpPr>
        <p:spPr/>
        <p:txBody>
          <a:bodyPr/>
          <a:lstStyle/>
          <a:p>
            <a:r>
              <a:rPr lang="en-US" dirty="0"/>
              <a:t>pipe offers the following benefits:</a:t>
            </a:r>
          </a:p>
          <a:p>
            <a:r>
              <a:rPr lang="en-US" dirty="0"/>
              <a:t>It cleans up </a:t>
            </a:r>
            <a:r>
              <a:rPr lang="en-US" dirty="0" err="1"/>
              <a:t>Observable.prototype</a:t>
            </a:r>
            <a:r>
              <a:rPr lang="en-US" dirty="0"/>
              <a:t> by removing operators</a:t>
            </a:r>
          </a:p>
          <a:p>
            <a:r>
              <a:rPr lang="en-US" dirty="0"/>
              <a:t>It makes the </a:t>
            </a:r>
            <a:r>
              <a:rPr lang="en-US" dirty="0" err="1"/>
              <a:t>RxJS</a:t>
            </a:r>
            <a:r>
              <a:rPr lang="en-US" dirty="0"/>
              <a:t> library more tree-</a:t>
            </a:r>
            <a:r>
              <a:rPr lang="en-US" dirty="0" err="1"/>
              <a:t>shakeable</a:t>
            </a:r>
            <a:endParaRPr lang="en-US" dirty="0"/>
          </a:p>
          <a:p>
            <a:r>
              <a:rPr lang="en-US" dirty="0"/>
              <a:t>It makes it easier to write and use third-party operators (since you don’t have to worry about patching </a:t>
            </a:r>
            <a:r>
              <a:rPr lang="en-US" dirty="0" err="1"/>
              <a:t>Observable.prototype</a:t>
            </a:r>
            <a:r>
              <a:rPr lang="en-US" dirty="0"/>
              <a:t>).</a:t>
            </a:r>
          </a:p>
        </p:txBody>
      </p:sp>
    </p:spTree>
    <p:extLst>
      <p:ext uri="{BB962C8B-B14F-4D97-AF65-F5344CB8AC3E}">
        <p14:creationId xmlns:p14="http://schemas.microsoft.com/office/powerpoint/2010/main" val="7706659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80320" cy="1485900"/>
          </a:xfrm>
        </p:spPr>
        <p:txBody>
          <a:bodyPr/>
          <a:lstStyle/>
          <a:p>
            <a:pPr lvl="0"/>
            <a:r>
              <a:rPr lang="en-US" dirty="0"/>
              <a:t>Using Subjects to pass and listen to data</a:t>
            </a:r>
          </a:p>
        </p:txBody>
      </p:sp>
      <p:sp>
        <p:nvSpPr>
          <p:cNvPr id="3" name="Content Placeholder 2"/>
          <p:cNvSpPr>
            <a:spLocks noGrp="1"/>
          </p:cNvSpPr>
          <p:nvPr>
            <p:ph sz="half" idx="1"/>
          </p:nvPr>
        </p:nvSpPr>
        <p:spPr>
          <a:xfrm>
            <a:off x="1138844" y="1521228"/>
            <a:ext cx="9601200" cy="4954387"/>
          </a:xfrm>
        </p:spPr>
        <p:txBody>
          <a:bodyPr>
            <a:normAutofit/>
          </a:bodyPr>
          <a:lstStyle/>
          <a:p>
            <a:r>
              <a:rPr lang="en-US" dirty="0"/>
              <a:t>Subject:</a:t>
            </a:r>
          </a:p>
          <a:p>
            <a:r>
              <a:rPr lang="en-US" i="1" dirty="0"/>
              <a:t>A Subject is like an Observable but can multicast to many Observers. Subjects are like </a:t>
            </a:r>
            <a:r>
              <a:rPr lang="en-US" i="1" dirty="0" err="1"/>
              <a:t>EventEmitters</a:t>
            </a:r>
            <a:r>
              <a:rPr lang="en-US" i="1" dirty="0"/>
              <a:t>: they maintain a registry of many listeners.</a:t>
            </a:r>
          </a:p>
          <a:p>
            <a:r>
              <a:rPr lang="en-US" dirty="0"/>
              <a:t>An </a:t>
            </a:r>
            <a:r>
              <a:rPr lang="en-US" dirty="0" err="1"/>
              <a:t>RxJS</a:t>
            </a:r>
            <a:r>
              <a:rPr lang="en-US" dirty="0"/>
              <a:t> Subject is a special type of Observable that allows values to be </a:t>
            </a:r>
            <a:r>
              <a:rPr lang="en-US" dirty="0" err="1"/>
              <a:t>multicasted</a:t>
            </a:r>
            <a:r>
              <a:rPr lang="en-US" dirty="0"/>
              <a:t> to many Observers. While plain Observables are unicast </a:t>
            </a:r>
          </a:p>
          <a:p>
            <a:r>
              <a:rPr lang="en-US" dirty="0"/>
              <a:t>Subject - A subscriber will only get published values thereon-after the subscription is made</a:t>
            </a:r>
          </a:p>
        </p:txBody>
      </p:sp>
    </p:spTree>
    <p:extLst>
      <p:ext uri="{BB962C8B-B14F-4D97-AF65-F5344CB8AC3E}">
        <p14:creationId xmlns:p14="http://schemas.microsoft.com/office/powerpoint/2010/main" val="20681354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8A3AE2-8634-48A5-A838-C1661CF9DA71}"/>
              </a:ext>
            </a:extLst>
          </p:cNvPr>
          <p:cNvSpPr>
            <a:spLocks noGrp="1"/>
          </p:cNvSpPr>
          <p:nvPr>
            <p:ph idx="1"/>
          </p:nvPr>
        </p:nvSpPr>
        <p:spPr>
          <a:xfrm>
            <a:off x="1371600" y="763929"/>
            <a:ext cx="9601200" cy="5590572"/>
          </a:xfrm>
        </p:spPr>
        <p:txBody>
          <a:bodyPr/>
          <a:lstStyle/>
          <a:p>
            <a:r>
              <a:rPr lang="en-US" b="1" dirty="0"/>
              <a:t>Subject</a:t>
            </a:r>
            <a:r>
              <a:rPr lang="en-US" dirty="0"/>
              <a:t>: On subscribing it always gets the data which is pushed after it's subscription i.e. </a:t>
            </a:r>
            <a:r>
              <a:rPr lang="en-US" b="1" i="1" dirty="0"/>
              <a:t>previous pushed values are not received</a:t>
            </a:r>
            <a:r>
              <a:rPr lang="en-US" dirty="0"/>
              <a:t>.</a:t>
            </a:r>
          </a:p>
          <a:p>
            <a:r>
              <a:rPr lang="en-US" dirty="0"/>
              <a:t> Internally to the Subject, subscribe does not invoke a new execution that delivers values. It simply registers the given Observer in a list of Observers</a:t>
            </a:r>
          </a:p>
          <a:p>
            <a:r>
              <a:rPr lang="en-US" dirty="0"/>
              <a:t>Every Subject is an Observer. It is an object with the methods next(v), error(e), and complete(). </a:t>
            </a:r>
          </a:p>
          <a:p>
            <a:r>
              <a:rPr lang="en-US" dirty="0"/>
              <a:t>To feed a new value to the Subject, just call next(</a:t>
            </a:r>
            <a:r>
              <a:rPr lang="en-US" dirty="0" err="1"/>
              <a:t>theValue</a:t>
            </a:r>
            <a:r>
              <a:rPr lang="en-US" dirty="0"/>
              <a:t>), and it will be </a:t>
            </a:r>
            <a:r>
              <a:rPr lang="en-US" dirty="0" err="1"/>
              <a:t>multicasted</a:t>
            </a:r>
            <a:r>
              <a:rPr lang="en-US" dirty="0"/>
              <a:t> to the Observers registered to listen to the Subject</a:t>
            </a:r>
          </a:p>
          <a:p>
            <a:endParaRPr lang="en-US" dirty="0"/>
          </a:p>
        </p:txBody>
      </p:sp>
    </p:spTree>
    <p:extLst>
      <p:ext uri="{BB962C8B-B14F-4D97-AF65-F5344CB8AC3E}">
        <p14:creationId xmlns:p14="http://schemas.microsoft.com/office/powerpoint/2010/main" val="12764578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8C7A9-F680-4EE7-8391-994CF445BF73}"/>
              </a:ext>
            </a:extLst>
          </p:cNvPr>
          <p:cNvSpPr>
            <a:spLocks noGrp="1"/>
          </p:cNvSpPr>
          <p:nvPr>
            <p:ph sz="half" idx="1"/>
          </p:nvPr>
        </p:nvSpPr>
        <p:spPr>
          <a:xfrm>
            <a:off x="1371600" y="255181"/>
            <a:ext cx="4447786" cy="5337545"/>
          </a:xfrm>
        </p:spPr>
        <p:txBody>
          <a:bodyPr>
            <a:normAutofit/>
          </a:bodyPr>
          <a:lstStyle/>
          <a:p>
            <a:endParaRPr lang="en-US" dirty="0"/>
          </a:p>
        </p:txBody>
      </p:sp>
      <p:sp>
        <p:nvSpPr>
          <p:cNvPr id="7" name="Content Placeholder 6">
            <a:extLst>
              <a:ext uri="{FF2B5EF4-FFF2-40B4-BE49-F238E27FC236}">
                <a16:creationId xmlns:a16="http://schemas.microsoft.com/office/drawing/2014/main" id="{0CFDEACD-0803-4467-9AD6-9F45F3E4FF9F}"/>
              </a:ext>
            </a:extLst>
          </p:cNvPr>
          <p:cNvSpPr>
            <a:spLocks noGrp="1"/>
          </p:cNvSpPr>
          <p:nvPr>
            <p:ph sz="half" idx="2"/>
          </p:nvPr>
        </p:nvSpPr>
        <p:spPr>
          <a:xfrm>
            <a:off x="8839523" y="2160421"/>
            <a:ext cx="3352477" cy="2288012"/>
          </a:xfrm>
        </p:spPr>
        <p:txBody>
          <a:bodyPr>
            <a:normAutofit/>
          </a:bodyPr>
          <a:lstStyle/>
          <a:p>
            <a:r>
              <a:rPr lang="en-US" dirty="0"/>
              <a:t>We have two Observers attached to a Subject, and we feed some values to the Subject:</a:t>
            </a:r>
            <a:endParaRPr lang="en-US" b="1" dirty="0"/>
          </a:p>
          <a:p>
            <a:pPr marL="0" indent="0">
              <a:buNone/>
            </a:pPr>
            <a:endParaRPr lang="en-US" dirty="0"/>
          </a:p>
        </p:txBody>
      </p:sp>
      <p:sp>
        <p:nvSpPr>
          <p:cNvPr id="4" name="Rectangle 3">
            <a:extLst>
              <a:ext uri="{FF2B5EF4-FFF2-40B4-BE49-F238E27FC236}">
                <a16:creationId xmlns:a16="http://schemas.microsoft.com/office/drawing/2014/main" id="{AEBDDD12-948C-4199-A108-58B0D6E43508}"/>
              </a:ext>
            </a:extLst>
          </p:cNvPr>
          <p:cNvSpPr/>
          <p:nvPr/>
        </p:nvSpPr>
        <p:spPr>
          <a:xfrm>
            <a:off x="1099751" y="255181"/>
            <a:ext cx="7636475" cy="63476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2400" dirty="0"/>
          </a:p>
          <a:p>
            <a:r>
              <a:rPr lang="en-US" sz="2400" dirty="0"/>
              <a:t>import { Subject } from '</a:t>
            </a:r>
            <a:r>
              <a:rPr lang="en-US" sz="2400" dirty="0" err="1"/>
              <a:t>rxjs</a:t>
            </a:r>
            <a:r>
              <a:rPr lang="en-US" sz="2400" dirty="0"/>
              <a:t>';</a:t>
            </a:r>
          </a:p>
          <a:p>
            <a:r>
              <a:rPr lang="en-US" sz="2400" dirty="0"/>
              <a:t>const subject = new Subject&lt;number&gt;();</a:t>
            </a:r>
          </a:p>
          <a:p>
            <a:r>
              <a:rPr lang="en-US" sz="2400" dirty="0" err="1"/>
              <a:t>subject.subscribe</a:t>
            </a:r>
            <a:r>
              <a:rPr lang="en-US" sz="2400" dirty="0"/>
              <a:t>({</a:t>
            </a:r>
          </a:p>
          <a:p>
            <a:r>
              <a:rPr lang="en-US" sz="2400" dirty="0"/>
              <a:t>next: (v) =&gt; console.log(`</a:t>
            </a:r>
            <a:r>
              <a:rPr lang="en-US" sz="2400" dirty="0" err="1"/>
              <a:t>observerA</a:t>
            </a:r>
            <a:r>
              <a:rPr lang="en-US" sz="2400" dirty="0"/>
              <a:t>: ${v}`)</a:t>
            </a:r>
          </a:p>
          <a:p>
            <a:r>
              <a:rPr lang="en-US" sz="2400" dirty="0"/>
              <a:t>});</a:t>
            </a:r>
          </a:p>
          <a:p>
            <a:r>
              <a:rPr lang="en-US" sz="2400" dirty="0" err="1"/>
              <a:t>subject.subscribe</a:t>
            </a:r>
            <a:r>
              <a:rPr lang="en-US" sz="2400" dirty="0"/>
              <a:t>({</a:t>
            </a:r>
          </a:p>
          <a:p>
            <a:r>
              <a:rPr lang="en-US" sz="2400" dirty="0"/>
              <a:t>next: (v) =&gt; console.log(`</a:t>
            </a:r>
            <a:r>
              <a:rPr lang="en-US" sz="2400" dirty="0" err="1"/>
              <a:t>observerB</a:t>
            </a:r>
            <a:r>
              <a:rPr lang="en-US" sz="2400" dirty="0"/>
              <a:t>: ${v}`)</a:t>
            </a:r>
          </a:p>
          <a:p>
            <a:r>
              <a:rPr lang="en-US" sz="2400" dirty="0"/>
              <a:t>});</a:t>
            </a:r>
          </a:p>
          <a:p>
            <a:r>
              <a:rPr lang="en-US" sz="2400" dirty="0" err="1"/>
              <a:t>subject.next</a:t>
            </a:r>
            <a:r>
              <a:rPr lang="en-US" sz="2400" dirty="0"/>
              <a:t>(1);</a:t>
            </a:r>
          </a:p>
          <a:p>
            <a:r>
              <a:rPr lang="en-US" sz="2400" dirty="0" err="1"/>
              <a:t>subject.next</a:t>
            </a:r>
            <a:r>
              <a:rPr lang="en-US" sz="2400" dirty="0"/>
              <a:t>(2);</a:t>
            </a:r>
          </a:p>
          <a:p>
            <a:endParaRPr lang="en-US" sz="2400" b="1" dirty="0"/>
          </a:p>
          <a:p>
            <a:r>
              <a:rPr lang="en-US" sz="2400" b="1" dirty="0"/>
              <a:t>OUTPUT:</a:t>
            </a:r>
            <a:r>
              <a:rPr lang="en-US" sz="2400" dirty="0"/>
              <a:t>:</a:t>
            </a:r>
          </a:p>
          <a:p>
            <a:r>
              <a:rPr lang="en-US" sz="2400" dirty="0"/>
              <a:t>// </a:t>
            </a:r>
            <a:r>
              <a:rPr lang="en-US" sz="2400" dirty="0" err="1"/>
              <a:t>observerA</a:t>
            </a:r>
            <a:r>
              <a:rPr lang="en-US" sz="2400" dirty="0"/>
              <a:t>: 1</a:t>
            </a:r>
          </a:p>
          <a:p>
            <a:r>
              <a:rPr lang="en-US" sz="2400" dirty="0"/>
              <a:t>// </a:t>
            </a:r>
            <a:r>
              <a:rPr lang="en-US" sz="2400" dirty="0" err="1"/>
              <a:t>observerB</a:t>
            </a:r>
            <a:r>
              <a:rPr lang="en-US" sz="2400" dirty="0"/>
              <a:t>: 1</a:t>
            </a:r>
          </a:p>
          <a:p>
            <a:r>
              <a:rPr lang="en-US" sz="2400" dirty="0"/>
              <a:t>// </a:t>
            </a:r>
            <a:r>
              <a:rPr lang="en-US" sz="2400" dirty="0" err="1"/>
              <a:t>observerA</a:t>
            </a:r>
            <a:r>
              <a:rPr lang="en-US" sz="2400" dirty="0"/>
              <a:t>: 2</a:t>
            </a:r>
          </a:p>
          <a:p>
            <a:r>
              <a:rPr lang="en-US" sz="2400" dirty="0"/>
              <a:t>// </a:t>
            </a:r>
            <a:r>
              <a:rPr lang="en-US" sz="2400" dirty="0" err="1"/>
              <a:t>observerB</a:t>
            </a:r>
            <a:r>
              <a:rPr lang="en-US" sz="2400" dirty="0"/>
              <a:t>: 2</a:t>
            </a:r>
          </a:p>
        </p:txBody>
      </p:sp>
    </p:spTree>
    <p:extLst>
      <p:ext uri="{BB962C8B-B14F-4D97-AF65-F5344CB8AC3E}">
        <p14:creationId xmlns:p14="http://schemas.microsoft.com/office/powerpoint/2010/main" val="894347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4" name="Content Placeholder 3"/>
          <p:cNvSpPr>
            <a:spLocks noGrp="1"/>
          </p:cNvSpPr>
          <p:nvPr>
            <p:ph idx="1"/>
          </p:nvPr>
        </p:nvSpPr>
        <p:spPr/>
        <p:txBody>
          <a:bodyPr>
            <a:normAutofit fontScale="85000" lnSpcReduction="20000"/>
          </a:bodyPr>
          <a:lstStyle/>
          <a:p>
            <a:pPr lvl="0"/>
            <a:r>
              <a:rPr lang="en-IN" sz="2400" b="1" dirty="0"/>
              <a:t>You have learned </a:t>
            </a:r>
          </a:p>
          <a:p>
            <a:pPr lvl="0"/>
            <a:r>
              <a:rPr lang="en-IN" dirty="0"/>
              <a:t>How to use HTTP Requests </a:t>
            </a:r>
          </a:p>
          <a:p>
            <a:pPr lvl="0"/>
            <a:r>
              <a:rPr lang="en-IN" dirty="0"/>
              <a:t>To Send GET Requests &amp; PUT Request</a:t>
            </a:r>
          </a:p>
          <a:p>
            <a:pPr lvl="0"/>
            <a:r>
              <a:rPr lang="en-IN" dirty="0"/>
              <a:t>To Transform Responses with Observable Operators (map())</a:t>
            </a:r>
            <a:endParaRPr lang="en-US" dirty="0"/>
          </a:p>
          <a:p>
            <a:pPr lvl="0"/>
            <a:r>
              <a:rPr lang="en-IN" dirty="0"/>
              <a:t>To catch Http Errors</a:t>
            </a:r>
          </a:p>
          <a:p>
            <a:pPr lvl="0"/>
            <a:r>
              <a:rPr lang="en-IN" dirty="0"/>
              <a:t>Basics of Observables &amp; Promises</a:t>
            </a:r>
            <a:endParaRPr lang="en-US" dirty="0"/>
          </a:p>
          <a:p>
            <a:pPr lvl="0"/>
            <a:r>
              <a:rPr lang="en-IN" dirty="0"/>
              <a:t>To build &amp; use a Custom Observable </a:t>
            </a:r>
            <a:endParaRPr lang="en-US" dirty="0"/>
          </a:p>
          <a:p>
            <a:pPr lvl="0"/>
            <a:r>
              <a:rPr lang="en-IN" dirty="0"/>
              <a:t>Observable Operators</a:t>
            </a:r>
          </a:p>
          <a:p>
            <a:pPr lvl="0"/>
            <a:r>
              <a:rPr lang="en-US" dirty="0"/>
              <a:t>How to use Subjects to pass and listen to data</a:t>
            </a:r>
          </a:p>
          <a:p>
            <a:pPr lvl="0"/>
            <a:endParaRPr lang="en-US" dirty="0"/>
          </a:p>
          <a:p>
            <a:endParaRPr lang="en-US" dirty="0"/>
          </a:p>
        </p:txBody>
      </p:sp>
    </p:spTree>
    <p:extLst>
      <p:ext uri="{BB962C8B-B14F-4D97-AF65-F5344CB8AC3E}">
        <p14:creationId xmlns:p14="http://schemas.microsoft.com/office/powerpoint/2010/main" val="26290653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Http Requests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Requests </a:t>
            </a:r>
            <a:endParaRPr lang="en-US" dirty="0"/>
          </a:p>
        </p:txBody>
      </p:sp>
      <p:pic>
        <p:nvPicPr>
          <p:cNvPr id="4" name="Content Placeholder 3"/>
          <p:cNvPicPr>
            <a:picLocks noGrp="1" noChangeAspect="1"/>
          </p:cNvPicPr>
          <p:nvPr>
            <p:ph idx="1"/>
          </p:nvPr>
        </p:nvPicPr>
        <p:blipFill>
          <a:blip r:embed="rId3"/>
          <a:stretch>
            <a:fillRect/>
          </a:stretch>
        </p:blipFill>
        <p:spPr>
          <a:xfrm>
            <a:off x="1263651" y="3429000"/>
            <a:ext cx="8539163" cy="2884251"/>
          </a:xfrm>
          <a:prstGeom prst="rect">
            <a:avLst/>
          </a:prstGeom>
        </p:spPr>
      </p:pic>
      <p:sp>
        <p:nvSpPr>
          <p:cNvPr id="7" name="Content Placeholder 1">
            <a:extLst>
              <a:ext uri="{FF2B5EF4-FFF2-40B4-BE49-F238E27FC236}">
                <a16:creationId xmlns:a16="http://schemas.microsoft.com/office/drawing/2014/main" id="{BFA597C4-7544-4649-9962-723074F73F66}"/>
              </a:ext>
            </a:extLst>
          </p:cNvPr>
          <p:cNvSpPr txBox="1">
            <a:spLocks/>
          </p:cNvSpPr>
          <p:nvPr/>
        </p:nvSpPr>
        <p:spPr>
          <a:xfrm>
            <a:off x="1371600" y="1555607"/>
            <a:ext cx="8531623" cy="4900246"/>
          </a:xfrm>
          <a:prstGeom prst="rect">
            <a:avLst/>
          </a:prstGeom>
        </p:spPr>
        <p:txBody>
          <a:bodyPr vert="horz" lIns="0" tIns="0" rIns="0" bIns="0" rtlCol="0">
            <a:normAutofit/>
          </a:bodyPr>
          <a:lstStyle>
            <a:lvl1pPr marL="214313" indent="-214313" algn="l" defTabSz="685800" rtl="0" eaLnBrk="1" latinLnBrk="0" hangingPunct="1">
              <a:lnSpc>
                <a:spcPct val="90000"/>
              </a:lnSpc>
              <a:spcBef>
                <a:spcPts val="750"/>
              </a:spcBef>
              <a:buClr>
                <a:schemeClr val="tx2"/>
              </a:buClr>
              <a:buFont typeface="Wingdings" panose="05000000000000000000" pitchFamily="2" charset="2"/>
              <a:buChar char="Ø"/>
              <a:defRPr sz="195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l"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l"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l"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l" defTabSz="685800" rtl="0" eaLnBrk="1" latinLnBrk="0" hangingPunct="1">
              <a:lnSpc>
                <a:spcPct val="90000"/>
              </a:lnSpc>
              <a:spcBef>
                <a:spcPts val="375"/>
              </a:spcBef>
              <a:buClr>
                <a:schemeClr val="tx2"/>
              </a:buClr>
              <a:buFont typeface="Arial" panose="020B0604020202020204" pitchFamily="34" charset="0"/>
              <a:buNone/>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dirty="0"/>
              <a:t>Angular applications often obtain data using http</a:t>
            </a:r>
          </a:p>
          <a:p>
            <a:pPr algn="just">
              <a:lnSpc>
                <a:spcPct val="100000"/>
              </a:lnSpc>
              <a:buFont typeface="Wingdings" panose="05000000000000000000" pitchFamily="2" charset="2"/>
              <a:buChar char="§"/>
            </a:pPr>
            <a:r>
              <a:rPr lang="en-US" dirty="0"/>
              <a:t>Application issues http get requests to a web server which returns http response-Observable to the application.</a:t>
            </a:r>
          </a:p>
          <a:p>
            <a:pPr algn="just">
              <a:lnSpc>
                <a:spcPct val="100000"/>
              </a:lnSpc>
              <a:buFont typeface="Wingdings" panose="05000000000000000000" pitchFamily="2" charset="2"/>
              <a:buChar char="§"/>
            </a:pPr>
            <a:r>
              <a:rPr lang="en-US" dirty="0"/>
              <a:t>Application then processes that data </a:t>
            </a:r>
          </a:p>
        </p:txBody>
      </p:sp>
    </p:spTree>
    <p:extLst>
      <p:ext uri="{BB962C8B-B14F-4D97-AF65-F5344CB8AC3E}">
        <p14:creationId xmlns:p14="http://schemas.microsoft.com/office/powerpoint/2010/main" val="236122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GET Requests</a:t>
            </a:r>
            <a:endParaRPr lang="en-US" dirty="0"/>
          </a:p>
        </p:txBody>
      </p:sp>
      <p:sp>
        <p:nvSpPr>
          <p:cNvPr id="3" name="Content Placeholder 2"/>
          <p:cNvSpPr>
            <a:spLocks noGrp="1"/>
          </p:cNvSpPr>
          <p:nvPr>
            <p:ph sz="half" idx="1"/>
          </p:nvPr>
        </p:nvSpPr>
        <p:spPr>
          <a:xfrm>
            <a:off x="902825" y="1527858"/>
            <a:ext cx="9837219" cy="4947757"/>
          </a:xfrm>
        </p:spPr>
        <p:txBody>
          <a:bodyPr>
            <a:normAutofit/>
          </a:bodyPr>
          <a:lstStyle/>
          <a:p>
            <a:r>
              <a:rPr lang="en-US" dirty="0"/>
              <a:t>When you want to fetch data from server, you use get method from </a:t>
            </a:r>
            <a:r>
              <a:rPr lang="en-US" dirty="0" err="1"/>
              <a:t>HttpClient</a:t>
            </a:r>
            <a:r>
              <a:rPr lang="en-US" dirty="0"/>
              <a:t>. </a:t>
            </a:r>
          </a:p>
          <a:p>
            <a:r>
              <a:rPr lang="en-US" dirty="0"/>
              <a:t>Get method will return the body of response as  an untyped JSON Object by default.</a:t>
            </a:r>
          </a:p>
          <a:p>
            <a:r>
              <a:rPr lang="en-US" dirty="0"/>
              <a:t>The server’s data API determines the shape of JSON data.</a:t>
            </a:r>
          </a:p>
          <a:p>
            <a:r>
              <a:rPr lang="en-US" dirty="0"/>
              <a:t>Asynchronous method will send an HTTP request and will return an Observable which will emits the requested data when the response is received. </a:t>
            </a:r>
          </a:p>
          <a:p>
            <a:r>
              <a:rPr lang="en-US" dirty="0"/>
              <a:t>The get() method takes 2 arguments – the endpoint URL from which to fetch, and an options Object which is used to configure the request.</a:t>
            </a:r>
          </a:p>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Sending a PUT Request</a:t>
            </a:r>
          </a:p>
        </p:txBody>
      </p:sp>
      <p:sp>
        <p:nvSpPr>
          <p:cNvPr id="3" name="Content Placeholder 2"/>
          <p:cNvSpPr>
            <a:spLocks noGrp="1"/>
          </p:cNvSpPr>
          <p:nvPr>
            <p:ph sz="half" idx="1"/>
          </p:nvPr>
        </p:nvSpPr>
        <p:spPr>
          <a:xfrm>
            <a:off x="752354" y="1469986"/>
            <a:ext cx="9987690" cy="5005630"/>
          </a:xfrm>
        </p:spPr>
        <p:txBody>
          <a:bodyPr>
            <a:normAutofit/>
          </a:bodyPr>
          <a:lstStyle/>
          <a:p>
            <a:r>
              <a:rPr lang="en-US" dirty="0"/>
              <a:t>When you want to update data from server, you use put() method from </a:t>
            </a:r>
            <a:r>
              <a:rPr lang="en-US" dirty="0" err="1"/>
              <a:t>HttpClient</a:t>
            </a:r>
            <a:r>
              <a:rPr lang="en-US" dirty="0"/>
              <a:t>. </a:t>
            </a:r>
          </a:p>
          <a:p>
            <a:r>
              <a:rPr lang="en-US" dirty="0"/>
              <a:t>Put method will replace the resource with updated data in the server.</a:t>
            </a:r>
          </a:p>
          <a:p>
            <a:r>
              <a:rPr lang="en-US" dirty="0"/>
              <a:t>As for any of the HTTP methods that return an observable, update() method</a:t>
            </a:r>
            <a:r>
              <a:rPr lang="en-US" dirty="0">
                <a:solidFill>
                  <a:schemeClr val="tx1"/>
                </a:solidFill>
              </a:rPr>
              <a:t> </a:t>
            </a:r>
            <a:r>
              <a:rPr lang="en-US" dirty="0"/>
              <a:t>must subscribe() to the observable returned from the </a:t>
            </a:r>
            <a:r>
              <a:rPr lang="en-US" dirty="0" err="1"/>
              <a:t>HttpClient.put</a:t>
            </a:r>
            <a:r>
              <a:rPr lang="en-US" dirty="0"/>
              <a:t>() in order to initiate the request.</a:t>
            </a:r>
          </a:p>
          <a:p>
            <a:r>
              <a:rPr lang="en-US" dirty="0"/>
              <a:t>The put() method takes 2 arguments – the endpoint URL from which to fetch, and an options Object which is used to configure the request.</a:t>
            </a:r>
          </a:p>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a:r>
              <a:rPr lang="en-US" dirty="0"/>
              <a:t>Introducing </a:t>
            </a:r>
            <a:r>
              <a:rPr lang="en-US" dirty="0" err="1"/>
              <a:t>RxJs</a:t>
            </a:r>
            <a:endParaRPr lang="en-US" dirty="0"/>
          </a:p>
        </p:txBody>
      </p:sp>
      <p:sp>
        <p:nvSpPr>
          <p:cNvPr id="2" name="Content Placeholder 1"/>
          <p:cNvSpPr>
            <a:spLocks noGrp="1"/>
          </p:cNvSpPr>
          <p:nvPr>
            <p:ph idx="1"/>
          </p:nvPr>
        </p:nvSpPr>
        <p:spPr>
          <a:xfrm>
            <a:off x="806008" y="1428750"/>
            <a:ext cx="11385992" cy="4643751"/>
          </a:xfrm>
        </p:spPr>
        <p:txBody>
          <a:bodyPr>
            <a:noAutofit/>
          </a:bodyPr>
          <a:lstStyle/>
          <a:p>
            <a:pPr algn="just">
              <a:lnSpc>
                <a:spcPct val="100000"/>
              </a:lnSpc>
            </a:pPr>
            <a:r>
              <a:rPr lang="en-US" dirty="0" err="1"/>
              <a:t>RxJs</a:t>
            </a:r>
            <a:r>
              <a:rPr lang="en-US" dirty="0"/>
              <a:t> stands for Reactive Extensions for </a:t>
            </a:r>
            <a:r>
              <a:rPr lang="en-US" dirty="0" err="1"/>
              <a:t>Javascript</a:t>
            </a:r>
            <a:r>
              <a:rPr lang="en-US" dirty="0"/>
              <a:t>, and its an implementation of Observables for </a:t>
            </a:r>
            <a:r>
              <a:rPr lang="en-US" dirty="0" err="1"/>
              <a:t>Javascript</a:t>
            </a:r>
            <a:r>
              <a:rPr lang="en-US" dirty="0"/>
              <a:t>.</a:t>
            </a:r>
          </a:p>
          <a:p>
            <a:pPr algn="just">
              <a:lnSpc>
                <a:spcPct val="100000"/>
              </a:lnSpc>
            </a:pPr>
            <a:r>
              <a:rPr lang="en-US" dirty="0"/>
              <a:t>It is a </a:t>
            </a:r>
            <a:r>
              <a:rPr lang="en-US" dirty="0" err="1"/>
              <a:t>ReactiveX</a:t>
            </a:r>
            <a:r>
              <a:rPr lang="en-US" dirty="0"/>
              <a:t> library for JavaScript.</a:t>
            </a:r>
          </a:p>
          <a:p>
            <a:pPr algn="just">
              <a:lnSpc>
                <a:spcPct val="100000"/>
              </a:lnSpc>
            </a:pPr>
            <a:r>
              <a:rPr lang="en-US" dirty="0"/>
              <a:t>It provides an  API for asynchronous programming with observable streams.</a:t>
            </a:r>
          </a:p>
          <a:p>
            <a:pPr algn="just">
              <a:lnSpc>
                <a:spcPct val="100000"/>
              </a:lnSpc>
            </a:pPr>
            <a:r>
              <a:rPr lang="en-US" dirty="0" err="1"/>
              <a:t>ReactiveX</a:t>
            </a:r>
            <a:r>
              <a:rPr lang="en-US" dirty="0"/>
              <a:t> is a combination of the best ideas from the Observer pattern, the Iterator pattern, and functional programming.</a:t>
            </a:r>
          </a:p>
          <a:p>
            <a:pPr algn="just">
              <a:lnSpc>
                <a:spcPct val="100000"/>
              </a:lnSpc>
            </a:pPr>
            <a:r>
              <a:rPr lang="en-US" dirty="0"/>
              <a:t>Observable is a </a:t>
            </a:r>
            <a:r>
              <a:rPr lang="en-US" dirty="0" err="1"/>
              <a:t>RxJS</a:t>
            </a:r>
            <a:r>
              <a:rPr lang="en-US" dirty="0"/>
              <a:t> API. Observable is a representation of any set of values over any amount of time. All angular Http methods return instance of Observable. Find some of its operators. </a:t>
            </a:r>
          </a:p>
          <a:p>
            <a:pPr algn="just">
              <a:lnSpc>
                <a:spcPct val="100000"/>
              </a:lnSpc>
            </a:pPr>
            <a:r>
              <a:rPr lang="en-US" dirty="0"/>
              <a:t>map: It applies a function to each value emitted by source Observable and returns finally an instance of Observable. </a:t>
            </a:r>
          </a:p>
          <a:p>
            <a:pPr algn="just">
              <a:lnSpc>
                <a:spcPct val="100000"/>
              </a:lnSpc>
            </a:pPr>
            <a:r>
              <a:rPr lang="en-US" dirty="0"/>
              <a:t>catch: It is called when an error is occurred. catch also returns Observable.</a:t>
            </a:r>
          </a:p>
        </p:txBody>
      </p:sp>
    </p:spTree>
    <p:extLst>
      <p:ext uri="{BB962C8B-B14F-4D97-AF65-F5344CB8AC3E}">
        <p14:creationId xmlns:p14="http://schemas.microsoft.com/office/powerpoint/2010/main" val="11373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382385"/>
            <a:ext cx="9601200" cy="1485900"/>
          </a:xfrm>
        </p:spPr>
        <p:txBody>
          <a:bodyPr>
            <a:normAutofit/>
          </a:bodyPr>
          <a:lstStyle/>
          <a:p>
            <a:pPr lvl="0"/>
            <a:r>
              <a:rPr lang="en-IN" dirty="0"/>
              <a:t>Transform Responses with Observable Operators</a:t>
            </a:r>
            <a:endParaRPr lang="en-US" dirty="0"/>
          </a:p>
        </p:txBody>
      </p:sp>
      <p:sp>
        <p:nvSpPr>
          <p:cNvPr id="4" name="Rectangle 1">
            <a:extLst>
              <a:ext uri="{FF2B5EF4-FFF2-40B4-BE49-F238E27FC236}">
                <a16:creationId xmlns:a16="http://schemas.microsoft.com/office/drawing/2014/main" id="{DBD1E6AE-4998-4F8F-A115-C6E46BCA1990}"/>
              </a:ext>
            </a:extLst>
          </p:cNvPr>
          <p:cNvSpPr>
            <a:spLocks noGrp="1" noChangeArrowheads="1"/>
          </p:cNvSpPr>
          <p:nvPr>
            <p:ph sz="half" idx="1"/>
          </p:nvPr>
        </p:nvSpPr>
        <p:spPr bwMode="auto">
          <a:xfrm>
            <a:off x="1027085" y="1756525"/>
            <a:ext cx="10341956" cy="434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fontAlgn="base">
              <a:buClrTx/>
              <a:buSzTx/>
              <a:tabLst/>
            </a:pPr>
            <a:r>
              <a:rPr lang="en-US" altLang="en-US" dirty="0"/>
              <a:t>Operators are functions that build on the observables foundation to enable sophisticated manipulation of collections. </a:t>
            </a:r>
          </a:p>
          <a:p>
            <a:pPr marR="0" fontAlgn="base">
              <a:buClrTx/>
              <a:buSzTx/>
              <a:tabLst/>
            </a:pPr>
            <a:r>
              <a:rPr lang="en-US" altLang="en-US" dirty="0"/>
              <a:t>For example, </a:t>
            </a:r>
            <a:r>
              <a:rPr lang="en-US" altLang="en-US" dirty="0" err="1"/>
              <a:t>RxJS</a:t>
            </a:r>
            <a:r>
              <a:rPr lang="en-US" altLang="en-US" dirty="0"/>
              <a:t> defines operators such as </a:t>
            </a:r>
            <a:r>
              <a:rPr lang="en-US" altLang="en-US" dirty="0">
                <a:hlinkClick r:id="rId3">
                  <a:extLst>
                    <a:ext uri="{A12FA001-AC4F-418D-AE19-62706E023703}">
                      <ahyp:hlinkClr xmlns:ahyp="http://schemas.microsoft.com/office/drawing/2018/hyperlinkcolor" val="tx"/>
                    </a:ext>
                  </a:extLst>
                </a:hlinkClick>
              </a:rPr>
              <a:t>map()</a:t>
            </a:r>
            <a:r>
              <a:rPr lang="en-US" altLang="en-US" dirty="0"/>
              <a:t>, </a:t>
            </a:r>
            <a:r>
              <a:rPr lang="en-US" altLang="en-US" dirty="0">
                <a:hlinkClick r:id="rId4">
                  <a:extLst>
                    <a:ext uri="{A12FA001-AC4F-418D-AE19-62706E023703}">
                      <ahyp:hlinkClr xmlns:ahyp="http://schemas.microsoft.com/office/drawing/2018/hyperlinkcolor" val="tx"/>
                    </a:ext>
                  </a:extLst>
                </a:hlinkClick>
              </a:rPr>
              <a:t>filter()</a:t>
            </a:r>
            <a:r>
              <a:rPr lang="en-US" altLang="en-US" dirty="0"/>
              <a:t>, </a:t>
            </a:r>
            <a:r>
              <a:rPr lang="en-US" altLang="en-US" dirty="0" err="1"/>
              <a:t>concat</a:t>
            </a:r>
            <a:r>
              <a:rPr lang="en-US" altLang="en-US" dirty="0"/>
              <a:t>(), and </a:t>
            </a:r>
            <a:r>
              <a:rPr lang="en-US" altLang="en-US" dirty="0" err="1"/>
              <a:t>flatMap</a:t>
            </a:r>
            <a:r>
              <a:rPr lang="en-US" altLang="en-US" dirty="0"/>
              <a:t>().</a:t>
            </a:r>
          </a:p>
          <a:p>
            <a:pPr marR="0" fontAlgn="base">
              <a:buClrTx/>
              <a:buSzTx/>
              <a:tabLst/>
            </a:pPr>
            <a:r>
              <a:rPr lang="en-US" altLang="en-US" dirty="0"/>
              <a:t>Operators take configuration options, and they return a function that takes a source observable. </a:t>
            </a:r>
          </a:p>
          <a:p>
            <a:pPr marR="0" fontAlgn="base">
              <a:buClrTx/>
              <a:buSzTx/>
              <a:tabLst/>
            </a:pPr>
            <a:r>
              <a:rPr lang="en-US" altLang="en-US" dirty="0"/>
              <a:t>When executing this returned function, the operator observes the source observable’s emitted values, transforms them, and returns a new observable of those transformed values. </a:t>
            </a:r>
          </a:p>
        </p:txBody>
      </p:sp>
    </p:spTree>
    <p:extLst>
      <p:ext uri="{BB962C8B-B14F-4D97-AF65-F5344CB8AC3E}">
        <p14:creationId xmlns:p14="http://schemas.microsoft.com/office/powerpoint/2010/main" val="4537160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5794F-45A4-4E8D-8C88-F8B7FC04E4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39BF69-729F-466D-B277-F748EDC88A2F}">
  <ds:schemaRefs>
    <ds:schemaRef ds:uri="http://schemas.microsoft.com/office/2006/metadata/properties"/>
    <ds:schemaRef ds:uri="http://schemas.microsoft.com/office/infopath/2007/PartnerControls"/>
    <ds:schemaRef ds:uri="http://schemas.microsoft.com/sharepoint/v3/fields"/>
    <ds:schemaRef ds:uri="26bed2a0-a239-4228-bd8e-b46f54fc12da"/>
  </ds:schemaRefs>
</ds:datastoreItem>
</file>

<file path=customXml/itemProps3.xml><?xml version="1.0" encoding="utf-8"?>
<ds:datastoreItem xmlns:ds="http://schemas.openxmlformats.org/officeDocument/2006/customXml" ds:itemID="{440310FD-5E53-4EF4-90C0-2A821A4D10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TotalTime>
  <Words>4469</Words>
  <Application>Microsoft Office PowerPoint</Application>
  <PresentationFormat>Widescreen</PresentationFormat>
  <Paragraphs>450</Paragraphs>
  <Slides>39</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Arial Unicode MS</vt:lpstr>
      <vt:lpstr>Calibri</vt:lpstr>
      <vt:lpstr>Franklin Gothic Book</vt:lpstr>
      <vt:lpstr>Verdana</vt:lpstr>
      <vt:lpstr>Wingdings</vt:lpstr>
      <vt:lpstr>Crop</vt:lpstr>
      <vt:lpstr>think-cell Slide</vt:lpstr>
      <vt:lpstr>      Angular 6</vt:lpstr>
      <vt:lpstr>Http Requests / Observables</vt:lpstr>
      <vt:lpstr>Objectives</vt:lpstr>
      <vt:lpstr>Http Requests</vt:lpstr>
      <vt:lpstr>HTTP Requests </vt:lpstr>
      <vt:lpstr>Sending GET Requests</vt:lpstr>
      <vt:lpstr>Sending a PUT Request</vt:lpstr>
      <vt:lpstr>Introducing RxJs</vt:lpstr>
      <vt:lpstr>Transform Responses with Observable Operators</vt:lpstr>
      <vt:lpstr>Using the Returned Data</vt:lpstr>
      <vt:lpstr>Example for Fetching data from Server </vt:lpstr>
      <vt:lpstr>Transform Responses with Observable Operators</vt:lpstr>
      <vt:lpstr>RxJS Utility functions </vt:lpstr>
      <vt:lpstr>RxJS Library Utility Functions</vt:lpstr>
      <vt:lpstr>Catching Http Errors</vt:lpstr>
      <vt:lpstr>catchError</vt:lpstr>
      <vt:lpstr>Catching Http Errors</vt:lpstr>
      <vt:lpstr>Interceptors</vt:lpstr>
      <vt:lpstr>PowerPoint Presentation</vt:lpstr>
      <vt:lpstr>Demo</vt:lpstr>
      <vt:lpstr>Observables</vt:lpstr>
      <vt:lpstr>Basics of Observables &amp; Promises</vt:lpstr>
      <vt:lpstr>Basics of Observables &amp; Promises</vt:lpstr>
      <vt:lpstr>Basics of Observables &amp; Promises</vt:lpstr>
      <vt:lpstr>Analysing a Built-in Angular Observable </vt:lpstr>
      <vt:lpstr>PowerPoint Presentation</vt:lpstr>
      <vt:lpstr>PowerPoint Presentation</vt:lpstr>
      <vt:lpstr>Building &amp; Using a Custom Observable </vt:lpstr>
      <vt:lpstr>Building &amp; Using a Custom Observable </vt:lpstr>
      <vt:lpstr>Understanding Observable Operators</vt:lpstr>
      <vt:lpstr>Map Operator Example:</vt:lpstr>
      <vt:lpstr>of() </vt:lpstr>
      <vt:lpstr>Example: </vt:lpstr>
      <vt:lpstr>pipe() </vt:lpstr>
      <vt:lpstr>PowerPoint Presentation</vt:lpstr>
      <vt:lpstr>Using Subjects to pass and listen to data</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Angular 6</dc:title>
  <dc:creator>Jabarhussain, Mohammed Ishaque</dc:creator>
  <cp:lastModifiedBy>Jabarhussain, Mohammed Ishaque</cp:lastModifiedBy>
  <cp:revision>7</cp:revision>
  <dcterms:created xsi:type="dcterms:W3CDTF">2020-08-19T05:34:15Z</dcterms:created>
  <dcterms:modified xsi:type="dcterms:W3CDTF">2020-08-19T10:15:32Z</dcterms:modified>
</cp:coreProperties>
</file>