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>
        <p:scale>
          <a:sx n="98" d="100"/>
          <a:sy n="98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 : Arpan Saini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Gameplay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Critical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ject_Real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5028036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Project Reality is a series of combined arms tactical first-person shooter video game modifications which aim to create a realistic combat environment where the core gameplay encourages teamwork and coordination. The original version, Project Reality: BF2, was released in 2005 for Battlefield 2, it is still being updated on a regular basis and became a stand-alone game in 2015.</a:t>
            </a:r>
          </a:p>
        </p:txBody>
      </p:sp>
      <p:sp>
        <p:nvSpPr>
          <p:cNvPr id="22" name="Content Placeholder 3"/>
          <p:cNvSpPr/>
          <p:nvPr/>
        </p:nvSpPr>
        <p:spPr>
          <a:xfrm>
            <a:off x="6211661" y="1760155"/>
            <a:ext cx="5237389" cy="40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Release date: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Jul 8, 2005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Series: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Battlefield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Developer: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Project Reality Team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Genre: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Tactical shooter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Publisher: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Project Reality Team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Platform: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Windows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User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68357" y="1883569"/>
            <a:ext cx="91440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Sofi TMDB API Project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3045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E49E-5A44-49E8-9622-E84B70A0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84A8-F9E6-4D95-9104-EEB52C13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Project Reality: BF2</a:t>
            </a:r>
          </a:p>
          <a:p>
            <a:r>
              <a:rPr lang="en-US" sz="2400"/>
              <a:t>Project Reality: ARMA 2</a:t>
            </a:r>
          </a:p>
          <a:p>
            <a:r>
              <a:rPr lang="en-US" sz="2400"/>
              <a:t>Successors</a:t>
            </a:r>
          </a:p>
          <a:p>
            <a:r>
              <a:rPr lang="en-US" sz="2400"/>
              <a:t>Reception</a:t>
            </a:r>
          </a:p>
        </p:txBody>
      </p:sp>
    </p:spTree>
    <p:extLst>
      <p:ext uri="{BB962C8B-B14F-4D97-AF65-F5344CB8AC3E}">
        <p14:creationId xmlns:p14="http://schemas.microsoft.com/office/powerpoint/2010/main" val="367168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Reality: BF2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158431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Project Reality: ARMA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8629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Successors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128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296507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641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Web3D77</Template>
  <TotalTime>8</TotalTime>
  <Words>232</Words>
  <Application>Microsoft Office PowerPoint</Application>
  <PresentationFormat>Widescreen</PresentationFormat>
  <Paragraphs>35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Segoe UI Symbol</vt:lpstr>
      <vt:lpstr>Office Theme</vt:lpstr>
      <vt:lpstr>QuickStarter Theme</vt:lpstr>
      <vt:lpstr>Here's your outline to get started</vt:lpstr>
      <vt:lpstr>User Guide</vt:lpstr>
      <vt:lpstr>PowerPoint Presentation</vt:lpstr>
      <vt:lpstr>Contents</vt:lpstr>
      <vt:lpstr>Project Reality: BF2</vt:lpstr>
      <vt:lpstr>Project Reality: ARMA 2</vt:lpstr>
      <vt:lpstr>Successors</vt:lpstr>
      <vt:lpstr>Reception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Arpan Saini</dc:creator>
  <cp:lastModifiedBy>Arpan Saini</cp:lastModifiedBy>
  <cp:revision>1</cp:revision>
  <dcterms:created xsi:type="dcterms:W3CDTF">2018-04-08T19:13:54Z</dcterms:created>
  <dcterms:modified xsi:type="dcterms:W3CDTF">2018-04-08T19:22:21Z</dcterms:modified>
</cp:coreProperties>
</file>