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67" r:id="rId3"/>
    <p:sldId id="257" r:id="rId4"/>
    <p:sldId id="261" r:id="rId5"/>
    <p:sldId id="262" r:id="rId6"/>
    <p:sldId id="264" r:id="rId7"/>
    <p:sldId id="265" r:id="rId8"/>
    <p:sldId id="266" r:id="rId9"/>
    <p:sldId id="268" r:id="rId10"/>
    <p:sldId id="270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08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2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8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1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9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4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694" r:id="rId5"/>
    <p:sldLayoutId id="2147483695" r:id="rId6"/>
    <p:sldLayoutId id="2147483701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C7215-BDFA-44FC-BA42-39E85E5BD8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272" b="571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C8BD92-3440-5E41-8575-76D5A6E04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/>
              <a:t>CEE546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AB8EB-1096-B941-8322-AC4483BA1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/>
              <a:t>Assignment 3 Desk Review</a:t>
            </a:r>
          </a:p>
        </p:txBody>
      </p:sp>
    </p:spTree>
    <p:extLst>
      <p:ext uri="{BB962C8B-B14F-4D97-AF65-F5344CB8AC3E}">
        <p14:creationId xmlns:p14="http://schemas.microsoft.com/office/powerpoint/2010/main" val="334632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game, chair, sport, basketball&#10;&#10;Description automatically generated">
            <a:extLst>
              <a:ext uri="{FF2B5EF4-FFF2-40B4-BE49-F238E27FC236}">
                <a16:creationId xmlns:a16="http://schemas.microsoft.com/office/drawing/2014/main" id="{CAB0468C-7967-D645-86CC-BBC25B43F6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om filled with furniture and a large window&#10;&#10;Description automatically generated">
            <a:extLst>
              <a:ext uri="{FF2B5EF4-FFF2-40B4-BE49-F238E27FC236}">
                <a16:creationId xmlns:a16="http://schemas.microsoft.com/office/drawing/2014/main" id="{FD2246F9-0173-D045-BD33-F70C2FF8C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14" r="614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4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people walking in front of a building&#10;&#10;Description automatically generated">
            <a:extLst>
              <a:ext uri="{FF2B5EF4-FFF2-40B4-BE49-F238E27FC236}">
                <a16:creationId xmlns:a16="http://schemas.microsoft.com/office/drawing/2014/main" id="{EA6BD81B-9444-C540-9D36-FCD9481571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9" b="48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E9BC-A174-874F-890C-574E80BC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Part 1 – Geiger Dome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7BB11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14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8628CD4-C616-4AE5-93ED-5825EFB5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151479-028A-44AB-BBD0-BFBDDD090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444" y="507492"/>
            <a:ext cx="11183112" cy="5843016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4608FE-5A9A-E943-8044-4E1422A61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2" t="-1" r="5076" b="2"/>
          <a:stretch/>
        </p:blipFill>
        <p:spPr>
          <a:xfrm>
            <a:off x="602951" y="1014607"/>
            <a:ext cx="10986098" cy="51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3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BC58-2ED3-DF49-A4BC-C003D1BE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5409042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Structural Assumptions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FE83-123E-5E48-ABD9-F6461028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3986940"/>
            <a:ext cx="5409042" cy="1467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0EAA8-4230-5C4C-AFF1-980D8893B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70" y="937925"/>
            <a:ext cx="5714768" cy="2243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B66A20-46CF-A944-980F-297B5DD0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793" y="3644911"/>
            <a:ext cx="4771099" cy="291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BC58-2ED3-DF49-A4BC-C003D1BE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158"/>
            <a:ext cx="5409042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Structural Assumptions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FE83-123E-5E48-ABD9-F6461028B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3986940"/>
            <a:ext cx="5409042" cy="14678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LOADING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1EA034-0493-E244-A950-A608D9BEE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60" y="302718"/>
            <a:ext cx="4920033" cy="24530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DACC65-8DF2-8F43-8F0F-192C6C9F5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54813"/>
            <a:ext cx="73660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7878CF-BB35-194E-8818-26EE42CF7F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63"/>
          <a:stretch/>
        </p:blipFill>
        <p:spPr>
          <a:xfrm>
            <a:off x="6096000" y="2975253"/>
            <a:ext cx="6115370" cy="226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A839-CC45-B740-8B98-4654DF10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– Compression Struts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96ED0-8D23-9446-98FC-C1E9A2E94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134" y="1690272"/>
            <a:ext cx="9651690" cy="457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2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A839-CC45-B740-8B98-4654DF10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– Prestress and Deflection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498614-9D76-3243-82CD-01118534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0.01% strain </a:t>
            </a:r>
            <a:r>
              <a:rPr lang="en-US" dirty="0">
                <a:sym typeface="Wingdings" pitchFamily="2" charset="2"/>
              </a:rPr>
              <a:t> prestress of 5% of yield</a:t>
            </a:r>
          </a:p>
          <a:p>
            <a:r>
              <a:rPr lang="en-US" dirty="0">
                <a:sym typeface="Wingdings" pitchFamily="2" charset="2"/>
              </a:rPr>
              <a:t>Necessary to avoid tension cables/rods going into compression</a:t>
            </a:r>
          </a:p>
          <a:p>
            <a:r>
              <a:rPr lang="en-US" dirty="0">
                <a:sym typeface="Wingdings" pitchFamily="2" charset="2"/>
              </a:rPr>
              <a:t>Reduced maximum deflection</a:t>
            </a:r>
          </a:p>
          <a:p>
            <a:r>
              <a:rPr lang="en-US" dirty="0">
                <a:sym typeface="Wingdings" pitchFamily="2" charset="2"/>
              </a:rPr>
              <a:t>0.89m at top, reasonable for 120m span.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20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839A9B9-F246-4779-A2BA-7AD3DAB54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E9BC-A174-874F-890C-574E80BC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34964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Part 2 – Equad Courtyard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89FF3C7-B796-4C63-BF20-B2EE56888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96" y="1"/>
            <a:ext cx="11282409" cy="2930115"/>
          </a:xfrm>
          <a:custGeom>
            <a:avLst/>
            <a:gdLst>
              <a:gd name="connsiteX0" fmla="*/ 1277174 w 11282409"/>
              <a:gd name="connsiteY0" fmla="*/ 0 h 2930115"/>
              <a:gd name="connsiteX1" fmla="*/ 11077320 w 11282409"/>
              <a:gd name="connsiteY1" fmla="*/ 0 h 2930115"/>
              <a:gd name="connsiteX2" fmla="*/ 10933044 w 11282409"/>
              <a:gd name="connsiteY2" fmla="*/ 93916 h 2930115"/>
              <a:gd name="connsiteX3" fmla="*/ 11087630 w 11282409"/>
              <a:gd name="connsiteY3" fmla="*/ 165214 h 2930115"/>
              <a:gd name="connsiteX4" fmla="*/ 10401271 w 11282409"/>
              <a:gd name="connsiteY4" fmla="*/ 582307 h 2930115"/>
              <a:gd name="connsiteX5" fmla="*/ 11038163 w 11282409"/>
              <a:gd name="connsiteY5" fmla="*/ 511009 h 2930115"/>
              <a:gd name="connsiteX6" fmla="*/ 11004154 w 11282409"/>
              <a:gd name="connsiteY6" fmla="*/ 568047 h 2930115"/>
              <a:gd name="connsiteX7" fmla="*/ 10970146 w 11282409"/>
              <a:gd name="connsiteY7" fmla="*/ 625085 h 2930115"/>
              <a:gd name="connsiteX8" fmla="*/ 11270042 w 11282409"/>
              <a:gd name="connsiteY8" fmla="*/ 589437 h 2930115"/>
              <a:gd name="connsiteX9" fmla="*/ 11270042 w 11282409"/>
              <a:gd name="connsiteY9" fmla="*/ 650039 h 2930115"/>
              <a:gd name="connsiteX10" fmla="*/ 11177291 w 11282409"/>
              <a:gd name="connsiteY10" fmla="*/ 721337 h 2930115"/>
              <a:gd name="connsiteX11" fmla="*/ 11270042 w 11282409"/>
              <a:gd name="connsiteY11" fmla="*/ 703512 h 2930115"/>
              <a:gd name="connsiteX12" fmla="*/ 11282409 w 11282409"/>
              <a:gd name="connsiteY12" fmla="*/ 703512 h 2930115"/>
              <a:gd name="connsiteX13" fmla="*/ 11282409 w 11282409"/>
              <a:gd name="connsiteY13" fmla="*/ 981574 h 2930115"/>
              <a:gd name="connsiteX14" fmla="*/ 4053985 w 11282409"/>
              <a:gd name="connsiteY14" fmla="*/ 2928005 h 2930115"/>
              <a:gd name="connsiteX15" fmla="*/ 3386175 w 11282409"/>
              <a:gd name="connsiteY15" fmla="*/ 2892355 h 2930115"/>
              <a:gd name="connsiteX16" fmla="*/ 3228499 w 11282409"/>
              <a:gd name="connsiteY16" fmla="*/ 2774714 h 2930115"/>
              <a:gd name="connsiteX17" fmla="*/ 3389267 w 11282409"/>
              <a:gd name="connsiteY17" fmla="*/ 2717676 h 2930115"/>
              <a:gd name="connsiteX18" fmla="*/ 3883942 w 11282409"/>
              <a:gd name="connsiteY18" fmla="*/ 2535866 h 2930115"/>
              <a:gd name="connsiteX19" fmla="*/ 3401634 w 11282409"/>
              <a:gd name="connsiteY19" fmla="*/ 2564386 h 2930115"/>
              <a:gd name="connsiteX20" fmla="*/ 4087994 w 11282409"/>
              <a:gd name="connsiteY20" fmla="*/ 2414660 h 2930115"/>
              <a:gd name="connsiteX21" fmla="*/ 4285864 w 11282409"/>
              <a:gd name="connsiteY21" fmla="*/ 2336233 h 2930115"/>
              <a:gd name="connsiteX22" fmla="*/ 4091088 w 11282409"/>
              <a:gd name="connsiteY22" fmla="*/ 2304149 h 2930115"/>
              <a:gd name="connsiteX23" fmla="*/ 3148114 w 11282409"/>
              <a:gd name="connsiteY23" fmla="*/ 2400401 h 2930115"/>
              <a:gd name="connsiteX24" fmla="*/ 3058455 w 11282409"/>
              <a:gd name="connsiteY24" fmla="*/ 2411095 h 2930115"/>
              <a:gd name="connsiteX25" fmla="*/ 2443203 w 11282409"/>
              <a:gd name="connsiteY25" fmla="*/ 2336233 h 2930115"/>
              <a:gd name="connsiteX26" fmla="*/ 2786383 w 11282409"/>
              <a:gd name="connsiteY26" fmla="*/ 2257805 h 2930115"/>
              <a:gd name="connsiteX27" fmla="*/ 2390644 w 11282409"/>
              <a:gd name="connsiteY27" fmla="*/ 2211461 h 2930115"/>
              <a:gd name="connsiteX28" fmla="*/ 1911429 w 11282409"/>
              <a:gd name="connsiteY28" fmla="*/ 2168683 h 2930115"/>
              <a:gd name="connsiteX29" fmla="*/ 1416755 w 11282409"/>
              <a:gd name="connsiteY29" fmla="*/ 2026087 h 2930115"/>
              <a:gd name="connsiteX30" fmla="*/ 1070483 w 11282409"/>
              <a:gd name="connsiteY30" fmla="*/ 1979743 h 2930115"/>
              <a:gd name="connsiteX31" fmla="*/ 1104491 w 11282409"/>
              <a:gd name="connsiteY31" fmla="*/ 1854972 h 2930115"/>
              <a:gd name="connsiteX32" fmla="*/ 1039566 w 11282409"/>
              <a:gd name="connsiteY32" fmla="*/ 1748026 h 2930115"/>
              <a:gd name="connsiteX33" fmla="*/ 1623900 w 11282409"/>
              <a:gd name="connsiteY33" fmla="*/ 1694553 h 2930115"/>
              <a:gd name="connsiteX34" fmla="*/ 1401296 w 11282409"/>
              <a:gd name="connsiteY34" fmla="*/ 1676728 h 2930115"/>
              <a:gd name="connsiteX35" fmla="*/ 1302362 w 11282409"/>
              <a:gd name="connsiteY35" fmla="*/ 1623255 h 2930115"/>
              <a:gd name="connsiteX36" fmla="*/ 1385838 w 11282409"/>
              <a:gd name="connsiteY36" fmla="*/ 1566216 h 2930115"/>
              <a:gd name="connsiteX37" fmla="*/ 1756843 w 11282409"/>
              <a:gd name="connsiteY37" fmla="*/ 1377277 h 2930115"/>
              <a:gd name="connsiteX38" fmla="*/ 721120 w 11282409"/>
              <a:gd name="connsiteY38" fmla="*/ 1387972 h 2930115"/>
              <a:gd name="connsiteX39" fmla="*/ 857154 w 11282409"/>
              <a:gd name="connsiteY39" fmla="*/ 1323803 h 2930115"/>
              <a:gd name="connsiteX40" fmla="*/ 2285525 w 11282409"/>
              <a:gd name="connsiteY40" fmla="*/ 924536 h 2930115"/>
              <a:gd name="connsiteX41" fmla="*/ 2569963 w 11282409"/>
              <a:gd name="connsiteY41" fmla="*/ 874628 h 2930115"/>
              <a:gd name="connsiteX42" fmla="*/ 1803218 w 11282409"/>
              <a:gd name="connsiteY42" fmla="*/ 856803 h 2930115"/>
              <a:gd name="connsiteX43" fmla="*/ 625276 w 11282409"/>
              <a:gd name="connsiteY43" fmla="*/ 682124 h 2930115"/>
              <a:gd name="connsiteX44" fmla="*/ 736578 w 11282409"/>
              <a:gd name="connsiteY44" fmla="*/ 521703 h 2930115"/>
              <a:gd name="connsiteX45" fmla="*/ 155336 w 11282409"/>
              <a:gd name="connsiteY45" fmla="*/ 550222 h 2930115"/>
              <a:gd name="connsiteX46" fmla="*/ 421223 w 11282409"/>
              <a:gd name="connsiteY46" fmla="*/ 425451 h 2930115"/>
              <a:gd name="connsiteX47" fmla="*/ 201712 w 11282409"/>
              <a:gd name="connsiteY47" fmla="*/ 404062 h 2930115"/>
              <a:gd name="connsiteX48" fmla="*/ 3843 w 11282409"/>
              <a:gd name="connsiteY48" fmla="*/ 314939 h 2930115"/>
              <a:gd name="connsiteX49" fmla="*/ 829329 w 11282409"/>
              <a:gd name="connsiteY49" fmla="*/ 175909 h 2930115"/>
              <a:gd name="connsiteX50" fmla="*/ 1045749 w 11282409"/>
              <a:gd name="connsiteY50" fmla="*/ 47572 h 2930115"/>
              <a:gd name="connsiteX51" fmla="*/ 1172509 w 11282409"/>
              <a:gd name="connsiteY51" fmla="*/ 11924 h 2930115"/>
              <a:gd name="connsiteX52" fmla="*/ 1257531 w 11282409"/>
              <a:gd name="connsiteY52" fmla="*/ 7914 h 293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1282409" h="2930115">
                <a:moveTo>
                  <a:pt x="1277174" y="0"/>
                </a:moveTo>
                <a:lnTo>
                  <a:pt x="11077320" y="0"/>
                </a:lnTo>
                <a:lnTo>
                  <a:pt x="10933044" y="93916"/>
                </a:lnTo>
                <a:cubicBezTo>
                  <a:pt x="10973237" y="147389"/>
                  <a:pt x="11059805" y="83222"/>
                  <a:pt x="11087630" y="165214"/>
                </a:cubicBezTo>
                <a:cubicBezTo>
                  <a:pt x="10865028" y="304245"/>
                  <a:pt x="10660974" y="478924"/>
                  <a:pt x="10401271" y="582307"/>
                </a:cubicBezTo>
                <a:cubicBezTo>
                  <a:pt x="10614599" y="507443"/>
                  <a:pt x="10827927" y="543093"/>
                  <a:pt x="11038163" y="511009"/>
                </a:cubicBezTo>
                <a:cubicBezTo>
                  <a:pt x="11065988" y="553787"/>
                  <a:pt x="11019613" y="553787"/>
                  <a:pt x="11004154" y="568047"/>
                </a:cubicBezTo>
                <a:cubicBezTo>
                  <a:pt x="10988696" y="582307"/>
                  <a:pt x="10967053" y="593001"/>
                  <a:pt x="10970146" y="625085"/>
                </a:cubicBezTo>
                <a:cubicBezTo>
                  <a:pt x="11065988" y="639345"/>
                  <a:pt x="11171107" y="589437"/>
                  <a:pt x="11270042" y="589437"/>
                </a:cubicBezTo>
                <a:lnTo>
                  <a:pt x="11270042" y="650039"/>
                </a:lnTo>
                <a:cubicBezTo>
                  <a:pt x="11236032" y="671428"/>
                  <a:pt x="11192750" y="678558"/>
                  <a:pt x="11177291" y="721337"/>
                </a:cubicBezTo>
                <a:cubicBezTo>
                  <a:pt x="11208207" y="714208"/>
                  <a:pt x="11239125" y="710643"/>
                  <a:pt x="11270042" y="703512"/>
                </a:cubicBezTo>
                <a:lnTo>
                  <a:pt x="11282409" y="703512"/>
                </a:lnTo>
                <a:lnTo>
                  <a:pt x="11282409" y="981574"/>
                </a:lnTo>
                <a:cubicBezTo>
                  <a:pt x="9254245" y="2952959"/>
                  <a:pt x="4397165" y="2906615"/>
                  <a:pt x="4053985" y="2928005"/>
                </a:cubicBezTo>
                <a:cubicBezTo>
                  <a:pt x="3945776" y="2935134"/>
                  <a:pt x="3491294" y="2924439"/>
                  <a:pt x="3386175" y="2892355"/>
                </a:cubicBezTo>
                <a:cubicBezTo>
                  <a:pt x="3243956" y="2853141"/>
                  <a:pt x="3228499" y="2774714"/>
                  <a:pt x="3228499" y="2774714"/>
                </a:cubicBezTo>
                <a:cubicBezTo>
                  <a:pt x="3228499" y="2774714"/>
                  <a:pt x="3299608" y="2742630"/>
                  <a:pt x="3389267" y="2717676"/>
                </a:cubicBezTo>
                <a:cubicBezTo>
                  <a:pt x="3562404" y="2667768"/>
                  <a:pt x="3704623" y="2575080"/>
                  <a:pt x="3883942" y="2535866"/>
                </a:cubicBezTo>
                <a:cubicBezTo>
                  <a:pt x="3723173" y="2546561"/>
                  <a:pt x="3562404" y="2553691"/>
                  <a:pt x="3401634" y="2564386"/>
                </a:cubicBezTo>
                <a:cubicBezTo>
                  <a:pt x="3624237" y="2468133"/>
                  <a:pt x="3859208" y="2453874"/>
                  <a:pt x="4087994" y="2414660"/>
                </a:cubicBezTo>
                <a:cubicBezTo>
                  <a:pt x="4162197" y="2403966"/>
                  <a:pt x="4285864" y="2436049"/>
                  <a:pt x="4285864" y="2336233"/>
                </a:cubicBezTo>
                <a:cubicBezTo>
                  <a:pt x="4282774" y="2272064"/>
                  <a:pt x="4162197" y="2300584"/>
                  <a:pt x="4091088" y="2304149"/>
                </a:cubicBezTo>
                <a:cubicBezTo>
                  <a:pt x="3775732" y="2314843"/>
                  <a:pt x="3463469" y="2361187"/>
                  <a:pt x="3148114" y="2400401"/>
                </a:cubicBezTo>
                <a:cubicBezTo>
                  <a:pt x="3117196" y="2403966"/>
                  <a:pt x="3080097" y="2421790"/>
                  <a:pt x="3058455" y="2411095"/>
                </a:cubicBezTo>
                <a:cubicBezTo>
                  <a:pt x="2879135" y="2339797"/>
                  <a:pt x="2675082" y="2357622"/>
                  <a:pt x="2443203" y="2336233"/>
                </a:cubicBezTo>
                <a:cubicBezTo>
                  <a:pt x="2569963" y="2254241"/>
                  <a:pt x="2678173" y="2311278"/>
                  <a:pt x="2786383" y="2257805"/>
                </a:cubicBezTo>
                <a:cubicBezTo>
                  <a:pt x="2653440" y="2200766"/>
                  <a:pt x="2517405" y="2225722"/>
                  <a:pt x="2390644" y="2211461"/>
                </a:cubicBezTo>
                <a:cubicBezTo>
                  <a:pt x="2297893" y="2200766"/>
                  <a:pt x="1963988" y="2186507"/>
                  <a:pt x="1911429" y="2168683"/>
                </a:cubicBezTo>
                <a:cubicBezTo>
                  <a:pt x="1750660" y="2115209"/>
                  <a:pt x="1558974" y="2122339"/>
                  <a:pt x="1416755" y="2026087"/>
                </a:cubicBezTo>
                <a:cubicBezTo>
                  <a:pt x="1314728" y="1958354"/>
                  <a:pt x="1178693" y="2015393"/>
                  <a:pt x="1070483" y="1979743"/>
                </a:cubicBezTo>
                <a:cubicBezTo>
                  <a:pt x="1024107" y="1929835"/>
                  <a:pt x="1089033" y="1894186"/>
                  <a:pt x="1104491" y="1854972"/>
                </a:cubicBezTo>
                <a:cubicBezTo>
                  <a:pt x="1126133" y="1805064"/>
                  <a:pt x="1067391" y="1794370"/>
                  <a:pt x="1039566" y="1748026"/>
                </a:cubicBezTo>
                <a:cubicBezTo>
                  <a:pt x="1231252" y="1751591"/>
                  <a:pt x="1413663" y="1737331"/>
                  <a:pt x="1623900" y="1694553"/>
                </a:cubicBezTo>
                <a:cubicBezTo>
                  <a:pt x="1537332" y="1630384"/>
                  <a:pt x="1463130" y="1690987"/>
                  <a:pt x="1401296" y="1676728"/>
                </a:cubicBezTo>
                <a:cubicBezTo>
                  <a:pt x="1358012" y="1666033"/>
                  <a:pt x="1302362" y="1676728"/>
                  <a:pt x="1302362" y="1623255"/>
                </a:cubicBezTo>
                <a:cubicBezTo>
                  <a:pt x="1302362" y="1580476"/>
                  <a:pt x="1351829" y="1573345"/>
                  <a:pt x="1385838" y="1566216"/>
                </a:cubicBezTo>
                <a:cubicBezTo>
                  <a:pt x="1518781" y="1541262"/>
                  <a:pt x="1648633" y="1509178"/>
                  <a:pt x="1756843" y="1377277"/>
                </a:cubicBezTo>
                <a:cubicBezTo>
                  <a:pt x="1407480" y="1334499"/>
                  <a:pt x="1048840" y="1502049"/>
                  <a:pt x="721120" y="1387972"/>
                </a:cubicBezTo>
                <a:cubicBezTo>
                  <a:pt x="748945" y="1313109"/>
                  <a:pt x="813871" y="1327368"/>
                  <a:pt x="857154" y="1323803"/>
                </a:cubicBezTo>
                <a:cubicBezTo>
                  <a:pt x="1147775" y="1291720"/>
                  <a:pt x="2127849" y="903147"/>
                  <a:pt x="2285525" y="924536"/>
                </a:cubicBezTo>
                <a:cubicBezTo>
                  <a:pt x="2381369" y="935231"/>
                  <a:pt x="2480304" y="928101"/>
                  <a:pt x="2569963" y="874628"/>
                </a:cubicBezTo>
                <a:cubicBezTo>
                  <a:pt x="2678173" y="810460"/>
                  <a:pt x="1988721" y="945926"/>
                  <a:pt x="1803218" y="856803"/>
                </a:cubicBezTo>
                <a:cubicBezTo>
                  <a:pt x="1713559" y="814024"/>
                  <a:pt x="956090" y="689253"/>
                  <a:pt x="625276" y="682124"/>
                </a:cubicBezTo>
                <a:cubicBezTo>
                  <a:pt x="656194" y="614390"/>
                  <a:pt x="770587" y="617955"/>
                  <a:pt x="736578" y="521703"/>
                </a:cubicBezTo>
                <a:cubicBezTo>
                  <a:pt x="557259" y="514574"/>
                  <a:pt x="365573" y="575176"/>
                  <a:pt x="155336" y="550222"/>
                </a:cubicBezTo>
                <a:cubicBezTo>
                  <a:pt x="229537" y="464666"/>
                  <a:pt x="337746" y="471795"/>
                  <a:pt x="421223" y="425451"/>
                </a:cubicBezTo>
                <a:cubicBezTo>
                  <a:pt x="356297" y="361283"/>
                  <a:pt x="275913" y="400497"/>
                  <a:pt x="201712" y="404062"/>
                </a:cubicBezTo>
                <a:cubicBezTo>
                  <a:pt x="136786" y="407627"/>
                  <a:pt x="-27075" y="318505"/>
                  <a:pt x="3843" y="314939"/>
                </a:cubicBezTo>
                <a:cubicBezTo>
                  <a:pt x="282096" y="293551"/>
                  <a:pt x="551076" y="197299"/>
                  <a:pt x="829329" y="175909"/>
                </a:cubicBezTo>
                <a:cubicBezTo>
                  <a:pt x="922080" y="168779"/>
                  <a:pt x="1027200" y="175909"/>
                  <a:pt x="1045749" y="47572"/>
                </a:cubicBezTo>
                <a:cubicBezTo>
                  <a:pt x="1048840" y="11924"/>
                  <a:pt x="1039566" y="4795"/>
                  <a:pt x="1172509" y="11924"/>
                </a:cubicBezTo>
                <a:cubicBezTo>
                  <a:pt x="1198789" y="13707"/>
                  <a:pt x="1228933" y="14598"/>
                  <a:pt x="1257531" y="7914"/>
                </a:cubicBezTo>
                <a:close/>
              </a:path>
            </a:pathLst>
          </a:custGeom>
          <a:solidFill>
            <a:srgbClr val="7BB11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7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oup of people walking down a street next to a building&#10;&#10;Description automatically generated">
            <a:extLst>
              <a:ext uri="{FF2B5EF4-FFF2-40B4-BE49-F238E27FC236}">
                <a16:creationId xmlns:a16="http://schemas.microsoft.com/office/drawing/2014/main" id="{3EC8018A-DB34-6D4A-85E9-E1504BD0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9166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41242D"/>
      </a:dk2>
      <a:lt2>
        <a:srgbClr val="E4E2E8"/>
      </a:lt2>
      <a:accent1>
        <a:srgbClr val="7BB11F"/>
      </a:accent1>
      <a:accent2>
        <a:srgbClr val="ABA413"/>
      </a:accent2>
      <a:accent3>
        <a:srgbClr val="E48A23"/>
      </a:accent3>
      <a:accent4>
        <a:srgbClr val="D52E17"/>
      </a:accent4>
      <a:accent5>
        <a:srgbClr val="E72961"/>
      </a:accent5>
      <a:accent6>
        <a:srgbClr val="D5179F"/>
      </a:accent6>
      <a:hlink>
        <a:srgbClr val="C44E5D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CEE546</vt:lpstr>
      <vt:lpstr>Part 1 – Geiger Dome</vt:lpstr>
      <vt:lpstr>PowerPoint Presentation</vt:lpstr>
      <vt:lpstr>Structural Assumptions</vt:lpstr>
      <vt:lpstr>Structural Assumptions</vt:lpstr>
      <vt:lpstr>Structural Design – Compression Struts</vt:lpstr>
      <vt:lpstr>Structural Design – Prestress and Deflection</vt:lpstr>
      <vt:lpstr>Part 2 – Equad Courtyard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CEE546</dc:title>
  <dc:creator>Edvard Bruun</dc:creator>
  <cp:lastModifiedBy>Edvard Bruun</cp:lastModifiedBy>
  <cp:revision>2</cp:revision>
  <dcterms:created xsi:type="dcterms:W3CDTF">2020-04-06T15:53:37Z</dcterms:created>
  <dcterms:modified xsi:type="dcterms:W3CDTF">2020-04-06T15:55:19Z</dcterms:modified>
</cp:coreProperties>
</file>