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A2F7-3AC2-4E72-8E99-9C610B0CF751}" type="datetimeFigureOut">
              <a:rPr lang="hu-HU" smtClean="0"/>
              <a:t>2017. 12. 10.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04EC-059D-46A6-BC09-F835B3A5F4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14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B72A-AE78-4750-B573-E47B45AE374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8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9D5E-052B-49FD-8111-10234D53FF0E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B0-1D92-439E-A311-F9ECDEBFCBA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30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AC71-871C-466B-9E25-5FDFFB98B44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9FF2-1AF9-48F8-8629-6774245B990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90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E15D-0CF6-42EA-A2A8-5AA24B1FF69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5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FE7E-DC63-465C-953C-112903250451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E67A-9C3C-4846-8AC9-7B8493EBBC53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172-E501-4F9F-B655-1341B9B24650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250C-1D3B-41AE-80F9-433F4D6A37F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E1E5-330C-44B1-905F-83609C108DEB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F852-6E62-49E2-AB16-5687C9A5C67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AA98-37BE-403C-94FF-4587F01A425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046D-F410-4BDB-8856-E5D27FBA739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1244-9B72-46A2-9CD5-B33C119B78A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B76-72D8-4378-9B23-6EA7EDBAA29B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E624-499C-4F7E-B992-5C94F6208AB5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arallels.com/2017/03/07/visual-studio-2017/" TargetMode="External"/><Relationship Id="rId2" Type="http://schemas.openxmlformats.org/officeDocument/2006/relationships/hyperlink" Target="https://www.pluralsight.com/paths/cshar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ldvectorlogo.com/logo/windows-10" TargetMode="External"/><Relationship Id="rId4" Type="http://schemas.openxmlformats.org/officeDocument/2006/relationships/hyperlink" Target="https://geteasyqa.com/blog/best-automation-testing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55EB4D-84DE-45A4-87D2-0EFD8663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50776"/>
            <a:ext cx="9144000" cy="2541716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Pszeudokód felismerő készítése</a:t>
            </a:r>
            <a:br>
              <a:rPr lang="hu-HU" sz="3600" dirty="0"/>
            </a:br>
            <a:r>
              <a:rPr lang="hu-HU" sz="2800" dirty="0"/>
              <a:t>(</a:t>
            </a:r>
            <a:r>
              <a:rPr lang="en-US" sz="2800" dirty="0"/>
              <a:t>Pseudocode recognizer creation</a:t>
            </a:r>
            <a:r>
              <a:rPr lang="hu-HU" sz="2800" dirty="0"/>
              <a:t>)</a:t>
            </a:r>
            <a:br>
              <a:rPr lang="hu-HU" sz="2800" dirty="0"/>
            </a:br>
            <a:br>
              <a:rPr lang="hu-HU" sz="2800" dirty="0"/>
            </a:br>
            <a:r>
              <a:rPr lang="hu-HU" sz="2800" noProof="1"/>
              <a:t>Ozsvárt Károly</a:t>
            </a:r>
            <a:br>
              <a:rPr lang="hu-HU" sz="2800" noProof="1"/>
            </a:br>
            <a:r>
              <a:rPr lang="hu-HU" sz="2000" noProof="1"/>
              <a:t>(GLBXQU)</a:t>
            </a:r>
            <a:endParaRPr lang="hu-HU" sz="2800" noProof="1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9C7B02-27B4-4A63-AAF0-2C6BFE3E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613" y="5167618"/>
            <a:ext cx="4420999" cy="1576982"/>
          </a:xfrm>
        </p:spPr>
        <p:txBody>
          <a:bodyPr>
            <a:noAutofit/>
          </a:bodyPr>
          <a:lstStyle/>
          <a:p>
            <a:r>
              <a:rPr lang="hu-HU" sz="2200" dirty="0"/>
              <a:t>Konzulens: Légrádi Gábor</a:t>
            </a:r>
          </a:p>
          <a:p>
            <a:r>
              <a:rPr lang="hu-HU" sz="2200" dirty="0"/>
              <a:t>Év: 2018</a:t>
            </a:r>
          </a:p>
          <a:p>
            <a:r>
              <a:rPr lang="hu-HU" sz="2000" dirty="0"/>
              <a:t>Törzsszám: </a:t>
            </a:r>
            <a:r>
              <a:rPr lang="hu-HU" sz="2000" dirty="0">
                <a:latin typeface="Consolas" panose="020B0609020204030204" pitchFamily="49" charset="0"/>
              </a:rPr>
              <a:t>T/003699/FI12904/N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9F4CC1-2F95-4833-A700-F0267E9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4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B43A39-8E72-4F21-9FEA-CA6AA4B5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dirty="0"/>
              <a:t>Téma, cél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B8BF699-BFC0-4E3B-A011-3CF5F1200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58" y="2359173"/>
            <a:ext cx="5306483" cy="387471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10D570B-75A0-4F4D-807E-F6B5D14CF30F}"/>
              </a:ext>
            </a:extLst>
          </p:cNvPr>
          <p:cNvSpPr txBox="1"/>
          <p:nvPr/>
        </p:nvSpPr>
        <p:spPr>
          <a:xfrm>
            <a:off x="1156636" y="1534807"/>
            <a:ext cx="22044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ciklus amíg i &lt; 10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57D70FD-6D97-4374-ADDE-C10609C68B39}"/>
              </a:ext>
            </a:extLst>
          </p:cNvPr>
          <p:cNvCxnSpPr>
            <a:cxnSpLocks/>
          </p:cNvCxnSpPr>
          <p:nvPr/>
        </p:nvCxnSpPr>
        <p:spPr>
          <a:xfrm>
            <a:off x="2994870" y="2130804"/>
            <a:ext cx="0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 számának helye 20">
            <a:extLst>
              <a:ext uri="{FF2B5EF4-FFF2-40B4-BE49-F238E27FC236}">
                <a16:creationId xmlns:a16="http://schemas.microsoft.com/office/drawing/2014/main" id="{5AA7EEDD-1D97-48E8-9CB7-D2BCA3F6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2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ACF45-2645-453F-BD55-1E8738A0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2C4BA-FFA7-4F54-BB67-D3054308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6" y="1905000"/>
            <a:ext cx="6923714" cy="4006222"/>
          </a:xfrm>
        </p:spPr>
        <p:txBody>
          <a:bodyPr>
            <a:normAutofit/>
          </a:bodyPr>
          <a:lstStyle/>
          <a:p>
            <a:r>
              <a:rPr lang="hu-HU" sz="2800" dirty="0"/>
              <a:t>Formális nyelvek</a:t>
            </a:r>
          </a:p>
          <a:p>
            <a:r>
              <a:rPr lang="hu-HU" sz="2800" dirty="0"/>
              <a:t>Fordítóprogram (</a:t>
            </a:r>
            <a:r>
              <a:rPr lang="en-US" sz="2800" dirty="0"/>
              <a:t>compile</a:t>
            </a:r>
            <a:r>
              <a:rPr lang="hu-HU" sz="2800" dirty="0"/>
              <a:t>r)</a:t>
            </a:r>
          </a:p>
          <a:p>
            <a:r>
              <a:rPr lang="hu-HU" sz="2800" dirty="0"/>
              <a:t>Oberon</a:t>
            </a:r>
          </a:p>
          <a:p>
            <a:r>
              <a:rPr lang="hu-HU" sz="2800" dirty="0"/>
              <a:t>C#</a:t>
            </a:r>
          </a:p>
          <a:p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D2B168-3271-4965-8A37-F3B2385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ACF45-2645-453F-BD55-1E8738A0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megoldása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2C4BA-FFA7-4F54-BB67-D3054308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6" y="1762387"/>
            <a:ext cx="6923714" cy="4006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800" dirty="0"/>
              <a:t>Pszeudonyelv definíció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800" dirty="0"/>
              <a:t>Lexikális elemző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800" dirty="0"/>
              <a:t>Szintaktikus elemző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800" dirty="0"/>
              <a:t>Szemantikus elemző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800" dirty="0"/>
              <a:t>Kódgenerálási lehetőségek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D2B168-3271-4965-8A37-F3B2385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8E1C303-F6D6-4F2D-B61D-61FC59FF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32" y="4578658"/>
            <a:ext cx="1542174" cy="154217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B0BB09-0955-42E1-BFD0-AA170182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96" y="4691716"/>
            <a:ext cx="2725435" cy="135392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5EEFD01-1CA4-44D4-B603-C70E48F4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56" y="4691716"/>
            <a:ext cx="2339659" cy="1316058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00F90BF7-AEAF-4500-9894-847D9ED56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23" y="4897113"/>
            <a:ext cx="1058136" cy="10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201251-EDD0-4231-8BFA-0E8D03B7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dirty="0"/>
              <a:t>Legjobban kidolgozott részek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6192C-6A87-4105-9500-0ABBC2F8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292991"/>
            <a:ext cx="6591985" cy="2086062"/>
          </a:xfrm>
        </p:spPr>
        <p:txBody>
          <a:bodyPr>
            <a:normAutofit/>
          </a:bodyPr>
          <a:lstStyle/>
          <a:p>
            <a:r>
              <a:rPr lang="hu-HU" sz="2800" dirty="0"/>
              <a:t>Lexikális elemző</a:t>
            </a:r>
          </a:p>
          <a:p>
            <a:r>
              <a:rPr lang="hu-HU" sz="2800" dirty="0"/>
              <a:t>Tesztek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3D58B3-0629-435C-9F57-795A6197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9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ACF45-2645-453F-BD55-1E8738A0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dirty="0"/>
              <a:t>A végeredmény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2C4BA-FFA7-4F54-BB67-D3054308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95" y="1560113"/>
            <a:ext cx="6923714" cy="4006222"/>
          </a:xfrm>
        </p:spPr>
        <p:txBody>
          <a:bodyPr>
            <a:normAutofit/>
          </a:bodyPr>
          <a:lstStyle/>
          <a:p>
            <a:r>
              <a:rPr lang="hu-HU" sz="2800" dirty="0"/>
              <a:t>~3000 sor kód</a:t>
            </a:r>
          </a:p>
          <a:p>
            <a:r>
              <a:rPr lang="hu-HU" sz="2800" dirty="0"/>
              <a:t>317 automatikus teszt</a:t>
            </a:r>
          </a:p>
          <a:p>
            <a:r>
              <a:rPr lang="hu-HU" sz="2800" dirty="0"/>
              <a:t>Egy „fél” fordító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D2B168-3271-4965-8A37-F3B2385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Kép 13" descr="A képen képernyőkép, szöveg látható&#10;&#10;A leírás nagyon megbízható">
            <a:extLst>
              <a:ext uri="{FF2B5EF4-FFF2-40B4-BE49-F238E27FC236}">
                <a16:creationId xmlns:a16="http://schemas.microsoft.com/office/drawing/2014/main" id="{AA0D9106-402C-4126-832E-4051F4CB9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8599"/>
          <a:stretch/>
        </p:blipFill>
        <p:spPr>
          <a:xfrm>
            <a:off x="2881094" y="3365819"/>
            <a:ext cx="5295900" cy="2700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658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B7231-64B6-4667-AE2B-CDE7774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230521-35E0-4C87-A301-28AC4D3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582" y="2167155"/>
            <a:ext cx="6175342" cy="1968617"/>
          </a:xfrm>
        </p:spPr>
        <p:txBody>
          <a:bodyPr>
            <a:normAutofit/>
          </a:bodyPr>
          <a:lstStyle/>
          <a:p>
            <a:r>
              <a:rPr lang="hu-HU" sz="2800" dirty="0"/>
              <a:t>Kódgenerálás implementációja</a:t>
            </a:r>
          </a:p>
          <a:p>
            <a:r>
              <a:rPr lang="hu-HU" sz="2800" dirty="0"/>
              <a:t>Pszeudonyelv-változtatás?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0F517C-94E1-4214-BD85-2EEEBC9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0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788BF1-B285-44E2-B400-03A8FD1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03" y="2625465"/>
            <a:ext cx="7438194" cy="1858740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Book Antiqua" panose="02040602050305030304" pitchFamily="18" charset="0"/>
              </a:rPr>
              <a:t>Köszönöm a figyelmet!</a:t>
            </a:r>
            <a:br>
              <a:rPr lang="hu-HU" sz="4000" dirty="0">
                <a:latin typeface="Book Antiqua" panose="02040602050305030304" pitchFamily="18" charset="0"/>
              </a:rPr>
            </a:br>
            <a:r>
              <a:rPr lang="hu-HU" sz="2800" dirty="0">
                <a:latin typeface="Book Antiqua" panose="02040602050305030304" pitchFamily="18" charset="0"/>
              </a:rPr>
              <a:t> </a:t>
            </a:r>
            <a:br>
              <a:rPr lang="hu-HU" dirty="0">
                <a:latin typeface="Book Antiqua" panose="02040602050305030304" pitchFamily="18" charset="0"/>
              </a:rPr>
            </a:br>
            <a:r>
              <a:rPr lang="hu-HU" sz="3200" dirty="0">
                <a:latin typeface="Book Antiqua" panose="02040602050305030304" pitchFamily="18" charset="0"/>
              </a:rPr>
              <a:t>(kérdések?)</a:t>
            </a:r>
            <a:endParaRPr lang="hu-HU" dirty="0">
              <a:latin typeface="Book Antiqua" panose="0204060205030503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3A8EFB-C8DB-4941-A51A-75FD17B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6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0C02C6-996D-466E-8E15-5DCCE06D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képek forrásai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2562AB-7DC4-4814-9E34-8169E295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07" y="1669409"/>
            <a:ext cx="7438194" cy="4241813"/>
          </a:xfrm>
        </p:spPr>
        <p:txBody>
          <a:bodyPr/>
          <a:lstStyle/>
          <a:p>
            <a:r>
              <a:rPr lang="hu-HU" dirty="0"/>
              <a:t>4. dia:</a:t>
            </a:r>
          </a:p>
          <a:p>
            <a:pPr lvl="1"/>
            <a:r>
              <a:rPr lang="hu-HU" dirty="0"/>
              <a:t>C# logó: </a:t>
            </a:r>
            <a:r>
              <a:rPr lang="hu-HU" dirty="0">
                <a:hlinkClick r:id="rId2"/>
              </a:rPr>
              <a:t>https://www.pluralsight.com/paths/csharp</a:t>
            </a:r>
            <a:endParaRPr lang="hu-HU" dirty="0"/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logó: </a:t>
            </a:r>
            <a:r>
              <a:rPr lang="hu-HU" dirty="0">
                <a:hlinkClick r:id="rId3"/>
              </a:rPr>
              <a:t>http://blog.parallels.com/2017/03/07/visual-studio-2017/</a:t>
            </a:r>
            <a:endParaRPr lang="hu-HU" dirty="0"/>
          </a:p>
          <a:p>
            <a:pPr lvl="1"/>
            <a:r>
              <a:rPr lang="hu-HU" dirty="0" err="1"/>
              <a:t>nUnit</a:t>
            </a:r>
            <a:r>
              <a:rPr lang="hu-HU" dirty="0"/>
              <a:t> logó: </a:t>
            </a:r>
            <a:r>
              <a:rPr lang="hu-HU" dirty="0">
                <a:hlinkClick r:id="rId4"/>
              </a:rPr>
              <a:t>https://geteasyqa.com/blog/best-automation-testing-tools/</a:t>
            </a:r>
            <a:endParaRPr lang="hu-HU" dirty="0"/>
          </a:p>
          <a:p>
            <a:pPr lvl="1"/>
            <a:r>
              <a:rPr lang="hu-HU" dirty="0"/>
              <a:t>Windows 10 logó: </a:t>
            </a:r>
            <a:r>
              <a:rPr lang="hu-HU" dirty="0">
                <a:hlinkClick r:id="rId5"/>
              </a:rPr>
              <a:t>https://worldvectorlogo.com/logo/windows-10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2DB77-A3B1-4C38-B9D0-D4C829C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155</Words>
  <Application>Microsoft Office PowerPoint</Application>
  <PresentationFormat>Diavetítés a képernyőre (4:3 oldalarány)</PresentationFormat>
  <Paragraphs>44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Consolas</vt:lpstr>
      <vt:lpstr>Wingdings 3</vt:lpstr>
      <vt:lpstr>Szálak</vt:lpstr>
      <vt:lpstr>Pszeudokód felismerő készítése (Pseudocode recognizer creation)  Ozsvárt Károly (GLBXQU)</vt:lpstr>
      <vt:lpstr>Téma, cél</vt:lpstr>
      <vt:lpstr>Szakirodalom</vt:lpstr>
      <vt:lpstr>A feladat megoldása</vt:lpstr>
      <vt:lpstr>Legjobban kidolgozott részek</vt:lpstr>
      <vt:lpstr>A végeredmény</vt:lpstr>
      <vt:lpstr>Továbbfejlesztési lehetőségek</vt:lpstr>
      <vt:lpstr>Köszönöm a figyelmet!   (kérdések?)</vt:lpstr>
      <vt:lpstr>A képek forrásai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Pszeudokód elemző készítése (Pseudocode recognizer creation)  Ozsvárt Károly</dc:title>
  <dc:creator>Arphox</dc:creator>
  <cp:lastModifiedBy>Arphox</cp:lastModifiedBy>
  <cp:revision>19</cp:revision>
  <dcterms:created xsi:type="dcterms:W3CDTF">2017-12-10T09:31:03Z</dcterms:created>
  <dcterms:modified xsi:type="dcterms:W3CDTF">2017-12-10T17:45:31Z</dcterms:modified>
</cp:coreProperties>
</file>