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04" r:id="rId5"/>
    <p:sldMasterId id="2147483792" r:id="rId6"/>
    <p:sldMasterId id="2147483780" r:id="rId7"/>
  </p:sldMasterIdLst>
  <p:notesMasterIdLst>
    <p:notesMasterId r:id="rId40"/>
  </p:notesMasterIdLst>
  <p:handoutMasterIdLst>
    <p:handoutMasterId r:id="rId41"/>
  </p:handoutMasterIdLst>
  <p:sldIdLst>
    <p:sldId id="279" r:id="rId8"/>
    <p:sldId id="344" r:id="rId9"/>
    <p:sldId id="456" r:id="rId10"/>
    <p:sldId id="455" r:id="rId11"/>
    <p:sldId id="457" r:id="rId12"/>
    <p:sldId id="386" r:id="rId13"/>
    <p:sldId id="435" r:id="rId14"/>
    <p:sldId id="434" r:id="rId15"/>
    <p:sldId id="453" r:id="rId16"/>
    <p:sldId id="444" r:id="rId17"/>
    <p:sldId id="443" r:id="rId18"/>
    <p:sldId id="308" r:id="rId19"/>
    <p:sldId id="309" r:id="rId20"/>
    <p:sldId id="349" r:id="rId21"/>
    <p:sldId id="350" r:id="rId22"/>
    <p:sldId id="351" r:id="rId23"/>
    <p:sldId id="352" r:id="rId24"/>
    <p:sldId id="354" r:id="rId25"/>
    <p:sldId id="458" r:id="rId26"/>
    <p:sldId id="459" r:id="rId27"/>
    <p:sldId id="460" r:id="rId28"/>
    <p:sldId id="461" r:id="rId29"/>
    <p:sldId id="462" r:id="rId30"/>
    <p:sldId id="463" r:id="rId31"/>
    <p:sldId id="300" r:id="rId32"/>
    <p:sldId id="452" r:id="rId33"/>
    <p:sldId id="295" r:id="rId34"/>
    <p:sldId id="296" r:id="rId35"/>
    <p:sldId id="297" r:id="rId36"/>
    <p:sldId id="298" r:id="rId37"/>
    <p:sldId id="299" r:id="rId38"/>
    <p:sldId id="342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, Navdha" initials="GN" lastIdx="1" clrIdx="0">
    <p:extLst>
      <p:ext uri="{19B8F6BF-5375-455C-9EA6-DF929625EA0E}">
        <p15:presenceInfo xmlns:p15="http://schemas.microsoft.com/office/powerpoint/2012/main" userId="S-1-5-21-4039728811-1490228635-3033914438-11100398" providerId="AD"/>
      </p:ext>
    </p:extLst>
  </p:cmAuthor>
  <p:cmAuthor id="2" name="Tiwari, Ravita" initials="TR" lastIdx="1" clrIdx="1">
    <p:extLst>
      <p:ext uri="{19B8F6BF-5375-455C-9EA6-DF929625EA0E}">
        <p15:presenceInfo xmlns:p15="http://schemas.microsoft.com/office/powerpoint/2012/main" userId="S::703163642@genpact.com::56c1ea6b-6493-426f-aee2-6203ba4300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3946"/>
    <a:srgbClr val="00588A"/>
    <a:srgbClr val="B5CE1C"/>
    <a:srgbClr val="EBECED"/>
    <a:srgbClr val="073262"/>
    <a:srgbClr val="063161"/>
    <a:srgbClr val="FFFFFF"/>
    <a:srgbClr val="BFC0C1"/>
    <a:srgbClr val="60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33E29-DC0C-40AD-8660-A9DC4C6FC2ED}" v="1" dt="2019-06-03T12:18:40.4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wari, Ravita" userId="S::703163642@genpact.com::56c1ea6b-6493-426f-aee2-6203ba4300b4" providerId="AD" clId="Web-{4C033E29-DC0C-40AD-8660-A9DC4C6FC2ED}"/>
    <pc:docChg chg="modSld">
      <pc:chgData name="Tiwari, Ravita" userId="S::703163642@genpact.com::56c1ea6b-6493-426f-aee2-6203ba4300b4" providerId="AD" clId="Web-{4C033E29-DC0C-40AD-8660-A9DC4C6FC2ED}" dt="2019-06-03T12:18:40.425" v="0" actId="1076"/>
      <pc:docMkLst>
        <pc:docMk/>
      </pc:docMkLst>
      <pc:sldChg chg="modSp">
        <pc:chgData name="Tiwari, Ravita" userId="S::703163642@genpact.com::56c1ea6b-6493-426f-aee2-6203ba4300b4" providerId="AD" clId="Web-{4C033E29-DC0C-40AD-8660-A9DC4C6FC2ED}" dt="2019-06-03T12:18:40.425" v="0" actId="1076"/>
        <pc:sldMkLst>
          <pc:docMk/>
          <pc:sldMk cId="3034838508" sldId="296"/>
        </pc:sldMkLst>
        <pc:grpChg chg="mod">
          <ac:chgData name="Tiwari, Ravita" userId="S::703163642@genpact.com::56c1ea6b-6493-426f-aee2-6203ba4300b4" providerId="AD" clId="Web-{4C033E29-DC0C-40AD-8660-A9DC4C6FC2ED}" dt="2019-06-03T12:18:40.425" v="0" actId="1076"/>
          <ac:grpSpMkLst>
            <pc:docMk/>
            <pc:sldMk cId="3034838508" sldId="296"/>
            <ac:grpSpMk id="5" creationId="{00000000-0000-0000-0000-000000000000}"/>
          </ac:grpSpMkLst>
        </pc:grpChg>
      </pc:sldChg>
    </pc:docChg>
  </pc:docChgLst>
  <pc:docChgLst>
    <pc:chgData name="Tiwari, Ravita" userId="S::703163642@genpact.com::56c1ea6b-6493-426f-aee2-6203ba4300b4" providerId="AD" clId="Web-{CA715D9D-4A9A-E109-CFDC-FF532956EF59}"/>
    <pc:docChg chg="">
      <pc:chgData name="Tiwari, Ravita" userId="S::703163642@genpact.com::56c1ea6b-6493-426f-aee2-6203ba4300b4" providerId="AD" clId="Web-{CA715D9D-4A9A-E109-CFDC-FF532956EF59}" dt="2019-06-06T12:47:13.864" v="1"/>
      <pc:docMkLst>
        <pc:docMk/>
      </pc:docMkLst>
      <pc:sldChg chg="addCm delCm">
        <pc:chgData name="Tiwari, Ravita" userId="S::703163642@genpact.com::56c1ea6b-6493-426f-aee2-6203ba4300b4" providerId="AD" clId="Web-{CA715D9D-4A9A-E109-CFDC-FF532956EF59}" dt="2019-06-06T12:47:13.864" v="1"/>
        <pc:sldMkLst>
          <pc:docMk/>
          <pc:sldMk cId="2787349786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7:45:42.87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3014-CA2C-4724-A8F6-39162B1EAB9E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141AAE-FC04-40C8-B17E-27266A5E3DFE}">
      <dgm:prSet phldrT="[Text]" custT="1"/>
      <dgm:spPr/>
      <dgm:t>
        <a:bodyPr/>
        <a:lstStyle/>
        <a:p>
          <a:endParaRPr lang="en-US" sz="1600" b="0">
            <a:solidFill>
              <a:schemeClr val="bg1"/>
            </a:solidFill>
          </a:endParaRPr>
        </a:p>
      </dgm:t>
    </dgm:pt>
    <dgm:pt modelId="{D577F57E-3C14-4DA0-8F36-D092A58552A5}" type="parTrans" cxnId="{829231EB-2946-4BD8-A18D-74140AEE47B9}">
      <dgm:prSet/>
      <dgm:spPr/>
      <dgm:t>
        <a:bodyPr/>
        <a:lstStyle/>
        <a:p>
          <a:endParaRPr lang="en-US"/>
        </a:p>
      </dgm:t>
    </dgm:pt>
    <dgm:pt modelId="{02D6DC57-0C0A-4247-B517-9242B4E58570}" type="sibTrans" cxnId="{829231EB-2946-4BD8-A18D-74140AEE47B9}">
      <dgm:prSet/>
      <dgm:spPr/>
      <dgm:t>
        <a:bodyPr/>
        <a:lstStyle/>
        <a:p>
          <a:endParaRPr lang="en-US"/>
        </a:p>
      </dgm:t>
    </dgm:pt>
    <dgm:pt modelId="{A4521417-EC77-4694-A46B-13864D7B531B}">
      <dgm:prSet phldrT="[Text]" custT="1"/>
      <dgm:spPr/>
      <dgm:t>
        <a:bodyPr/>
        <a:lstStyle/>
        <a:p>
          <a:pPr rtl="0"/>
          <a:r>
            <a:rPr kumimoji="0" lang="en-US" altLang="en-US" sz="1600" b="0" i="0" u="none" strike="noStrike" cap="none" normalizeH="0" baseline="0">
              <a:ln/>
              <a:effectLst/>
              <a:ea typeface="Times New Roman" pitchFamily="18" charset="0"/>
              <a:cs typeface="Arial" pitchFamily="34" charset="0"/>
            </a:rPr>
            <a:t>Login to G Social &gt; Tools &gt; My Time Tool</a:t>
          </a:r>
          <a:endParaRPr lang="en-US" sz="1600" b="0"/>
        </a:p>
      </dgm:t>
    </dgm:pt>
    <dgm:pt modelId="{776CE854-B22C-4489-858C-73BF89B06653}" type="parTrans" cxnId="{BD75EC4F-AAA2-46F5-A1B6-D56133C6F981}">
      <dgm:prSet/>
      <dgm:spPr/>
      <dgm:t>
        <a:bodyPr/>
        <a:lstStyle/>
        <a:p>
          <a:endParaRPr lang="en-US"/>
        </a:p>
      </dgm:t>
    </dgm:pt>
    <dgm:pt modelId="{29F15C9E-525D-4D7D-93DF-08CE9FE5943C}" type="sibTrans" cxnId="{BD75EC4F-AAA2-46F5-A1B6-D56133C6F981}">
      <dgm:prSet/>
      <dgm:spPr/>
      <dgm:t>
        <a:bodyPr/>
        <a:lstStyle/>
        <a:p>
          <a:endParaRPr lang="en-US"/>
        </a:p>
      </dgm:t>
    </dgm:pt>
    <dgm:pt modelId="{4EDF65D0-2151-4CD9-B1BF-64520444A2D4}">
      <dgm:prSet phldrT="[Text]" custT="1"/>
      <dgm:spPr/>
      <dgm:t>
        <a:bodyPr/>
        <a:lstStyle/>
        <a:p>
          <a:endParaRPr lang="en-US" altLang="en-US" sz="1600" b="0">
            <a:latin typeface="+mn-lt"/>
            <a:ea typeface="Times New Roman" pitchFamily="18" charset="0"/>
          </a:endParaRPr>
        </a:p>
        <a:p>
          <a:endParaRPr lang="en-US" altLang="en-US" sz="1600" b="0">
            <a:latin typeface="+mn-lt"/>
            <a:ea typeface="Times New Roman" pitchFamily="18" charset="0"/>
          </a:endParaRPr>
        </a:p>
        <a:p>
          <a:r>
            <a:rPr lang="en-US" altLang="en-US" sz="1600" b="0">
              <a:latin typeface="+mn-lt"/>
              <a:ea typeface="Times New Roman" pitchFamily="18" charset="0"/>
            </a:rPr>
            <a:t>Manager Actions</a:t>
          </a:r>
          <a:endParaRPr lang="en-US" sz="1600" b="0"/>
        </a:p>
      </dgm:t>
    </dgm:pt>
    <dgm:pt modelId="{69A5F5BD-6621-4ACC-9D6E-A6E3947DB2AB}" type="parTrans" cxnId="{FB00CBB3-0CF1-4281-9DE8-DB2FC8F0D157}">
      <dgm:prSet/>
      <dgm:spPr/>
      <dgm:t>
        <a:bodyPr/>
        <a:lstStyle/>
        <a:p>
          <a:endParaRPr lang="en-US"/>
        </a:p>
      </dgm:t>
    </dgm:pt>
    <dgm:pt modelId="{FDCA1C86-91D9-4DBA-B12A-97FDC12483A6}" type="sibTrans" cxnId="{FB00CBB3-0CF1-4281-9DE8-DB2FC8F0D157}">
      <dgm:prSet/>
      <dgm:spPr/>
      <dgm:t>
        <a:bodyPr/>
        <a:lstStyle/>
        <a:p>
          <a:endParaRPr lang="en-US"/>
        </a:p>
      </dgm:t>
    </dgm:pt>
    <dgm:pt modelId="{3DC62F11-5478-40F4-8F3B-F73AF3BDEF21}">
      <dgm:prSet phldrT="[Text]" custT="1"/>
      <dgm:spPr/>
      <dgm:t>
        <a:bodyPr/>
        <a:lstStyle/>
        <a:p>
          <a:endParaRPr kumimoji="0" lang="en-US" altLang="en-US" sz="1600" b="0" i="0" u="none" strike="noStrike" cap="none" normalizeH="0" baseline="0">
            <a:ln/>
            <a:effectLst/>
            <a:ea typeface="Times New Roman" pitchFamily="18" charset="0"/>
            <a:cs typeface="Arial" pitchFamily="34" charset="0"/>
          </a:endParaRPr>
        </a:p>
        <a:p>
          <a:endParaRPr kumimoji="0" lang="en-US" altLang="en-US" sz="1600" b="0" i="0" u="none" strike="noStrike" cap="none" normalizeH="0" baseline="0">
            <a:ln/>
            <a:effectLst/>
            <a:ea typeface="Times New Roman" pitchFamily="18" charset="0"/>
            <a:cs typeface="Arial" pitchFamily="34" charset="0"/>
          </a:endParaRPr>
        </a:p>
        <a:p>
          <a:r>
            <a:rPr kumimoji="0" lang="en-US" altLang="en-US" sz="1600" b="0" i="0" u="none" strike="noStrike" cap="none" normalizeH="0" baseline="0">
              <a:ln/>
              <a:effectLst/>
              <a:ea typeface="Times New Roman" pitchFamily="18" charset="0"/>
              <a:cs typeface="Arial" pitchFamily="34" charset="0"/>
            </a:rPr>
            <a:t>Auto Trigger </a:t>
          </a:r>
          <a:r>
            <a:rPr lang="en-US" altLang="en-US" sz="1600" b="0">
              <a:ea typeface="Times New Roman" pitchFamily="18" charset="0"/>
              <a:cs typeface="Arial" pitchFamily="34" charset="0"/>
            </a:rPr>
            <a:t>to employee if:</a:t>
          </a:r>
          <a:endParaRPr lang="en-US" sz="1600" b="0"/>
        </a:p>
      </dgm:t>
    </dgm:pt>
    <dgm:pt modelId="{F626C9D6-2A40-4777-93F5-E0C724E0FFDE}" type="parTrans" cxnId="{FA249CCE-67DE-4275-BB1A-26F12A84AE60}">
      <dgm:prSet/>
      <dgm:spPr/>
      <dgm:t>
        <a:bodyPr/>
        <a:lstStyle/>
        <a:p>
          <a:endParaRPr lang="en-US"/>
        </a:p>
      </dgm:t>
    </dgm:pt>
    <dgm:pt modelId="{AD9BD52B-5567-47BC-9293-D07365BCD790}" type="sibTrans" cxnId="{FA249CCE-67DE-4275-BB1A-26F12A84AE60}">
      <dgm:prSet/>
      <dgm:spPr/>
      <dgm:t>
        <a:bodyPr/>
        <a:lstStyle/>
        <a:p>
          <a:endParaRPr lang="en-US"/>
        </a:p>
      </dgm:t>
    </dgm:pt>
    <dgm:pt modelId="{1755278B-B854-4DAE-8570-D9164EABE917}">
      <dgm:prSet custT="1"/>
      <dgm:spPr/>
      <dgm:t>
        <a:bodyPr/>
        <a:lstStyle/>
        <a:p>
          <a:pPr rtl="0"/>
          <a:r>
            <a:rPr kumimoji="0" lang="en-US" altLang="en-US" sz="1600" b="0" i="0" u="none" strike="noStrike" cap="none" normalizeH="0">
              <a:ln/>
              <a:effectLst/>
              <a:cs typeface="Arial" pitchFamily="34" charset="0"/>
            </a:rPr>
            <a:t>Attendance Request</a:t>
          </a:r>
          <a:endParaRPr lang="en-US" altLang="en-US" sz="1600" b="0">
            <a:cs typeface="Arial" pitchFamily="34" charset="0"/>
          </a:endParaRPr>
        </a:p>
      </dgm:t>
    </dgm:pt>
    <dgm:pt modelId="{F2BA05D3-5428-46E8-B5D7-3086A7045086}" type="parTrans" cxnId="{B844F8BE-F821-41EA-81DB-722D3A16441C}">
      <dgm:prSet/>
      <dgm:spPr/>
      <dgm:t>
        <a:bodyPr/>
        <a:lstStyle/>
        <a:p>
          <a:endParaRPr lang="en-US"/>
        </a:p>
      </dgm:t>
    </dgm:pt>
    <dgm:pt modelId="{53AE8DF2-B021-4F2F-B1C0-7984EBFE5FDA}" type="sibTrans" cxnId="{B844F8BE-F821-41EA-81DB-722D3A16441C}">
      <dgm:prSet/>
      <dgm:spPr/>
      <dgm:t>
        <a:bodyPr/>
        <a:lstStyle/>
        <a:p>
          <a:endParaRPr lang="en-US"/>
        </a:p>
      </dgm:t>
    </dgm:pt>
    <dgm:pt modelId="{290E0F60-0D22-40F2-BE02-071C3557BFFD}">
      <dgm:prSet phldrT="[Text]" custT="1"/>
      <dgm:spPr/>
      <dgm:t>
        <a:bodyPr/>
        <a:lstStyle/>
        <a:p>
          <a:endParaRPr lang="en-US" altLang="en-US" sz="1600" b="0">
            <a:ea typeface="Times New Roman" pitchFamily="18" charset="0"/>
            <a:cs typeface="Arial" pitchFamily="34" charset="0"/>
          </a:endParaRPr>
        </a:p>
        <a:p>
          <a:endParaRPr lang="en-US" altLang="en-US" sz="1600" b="0">
            <a:ea typeface="Times New Roman" pitchFamily="18" charset="0"/>
            <a:cs typeface="Arial" pitchFamily="34" charset="0"/>
          </a:endParaRPr>
        </a:p>
        <a:p>
          <a:r>
            <a:rPr lang="en-US" altLang="en-US" sz="1600" b="0">
              <a:ea typeface="Times New Roman" pitchFamily="18" charset="0"/>
              <a:cs typeface="Arial" pitchFamily="34" charset="0"/>
            </a:rPr>
            <a:t>Below records get updated:</a:t>
          </a:r>
          <a:endParaRPr lang="en-US" sz="1600" b="0"/>
        </a:p>
      </dgm:t>
    </dgm:pt>
    <dgm:pt modelId="{36575093-73E7-47B3-B49B-D1398E5F3707}" type="parTrans" cxnId="{63642F8E-D4AB-4C9F-8154-C21C5D72A582}">
      <dgm:prSet/>
      <dgm:spPr/>
      <dgm:t>
        <a:bodyPr/>
        <a:lstStyle/>
        <a:p>
          <a:endParaRPr lang="en-US"/>
        </a:p>
      </dgm:t>
    </dgm:pt>
    <dgm:pt modelId="{52B49760-6A4C-43E8-A9C6-0BE7930A44F0}" type="sibTrans" cxnId="{63642F8E-D4AB-4C9F-8154-C21C5D72A582}">
      <dgm:prSet/>
      <dgm:spPr/>
      <dgm:t>
        <a:bodyPr/>
        <a:lstStyle/>
        <a:p>
          <a:endParaRPr lang="en-US"/>
        </a:p>
      </dgm:t>
    </dgm:pt>
    <dgm:pt modelId="{E80B52EA-56DF-45F7-B5F7-A57A80FF907D}">
      <dgm:prSet custT="1"/>
      <dgm:spPr/>
      <dgm:t>
        <a:bodyPr/>
        <a:lstStyle/>
        <a:p>
          <a:r>
            <a:rPr lang="en-US" altLang="en-US" sz="1600" b="0">
              <a:latin typeface="+mn-lt"/>
              <a:ea typeface="Times New Roman" pitchFamily="18" charset="0"/>
            </a:rPr>
            <a:t>Approve</a:t>
          </a:r>
        </a:p>
      </dgm:t>
    </dgm:pt>
    <dgm:pt modelId="{5A446D82-18A3-4B34-88EE-F5792E4D8FB7}" type="parTrans" cxnId="{BE52AE73-D413-4C45-B697-5AB9BC746A83}">
      <dgm:prSet/>
      <dgm:spPr/>
      <dgm:t>
        <a:bodyPr/>
        <a:lstStyle/>
        <a:p>
          <a:endParaRPr lang="en-US"/>
        </a:p>
      </dgm:t>
    </dgm:pt>
    <dgm:pt modelId="{A6A7C9A0-6AF6-49A9-A4A9-4C4B6FE38C22}" type="sibTrans" cxnId="{BE52AE73-D413-4C45-B697-5AB9BC746A83}">
      <dgm:prSet/>
      <dgm:spPr/>
      <dgm:t>
        <a:bodyPr/>
        <a:lstStyle/>
        <a:p>
          <a:endParaRPr lang="en-US"/>
        </a:p>
      </dgm:t>
    </dgm:pt>
    <dgm:pt modelId="{A178E689-462E-4D59-ADB5-DEDB3D1D39D3}">
      <dgm:prSet custT="1"/>
      <dgm:spPr/>
      <dgm:t>
        <a:bodyPr/>
        <a:lstStyle/>
        <a:p>
          <a:r>
            <a:rPr lang="en-US" altLang="en-US" sz="1600" b="0">
              <a:latin typeface="+mn-lt"/>
              <a:ea typeface="Times New Roman" pitchFamily="18" charset="0"/>
            </a:rPr>
            <a:t>Reject</a:t>
          </a:r>
        </a:p>
      </dgm:t>
    </dgm:pt>
    <dgm:pt modelId="{8CD27D73-B2B0-4BB3-BC6C-193CAFC9E675}" type="parTrans" cxnId="{49D42226-0252-4E44-9ED6-D391708ACBF2}">
      <dgm:prSet/>
      <dgm:spPr/>
      <dgm:t>
        <a:bodyPr/>
        <a:lstStyle/>
        <a:p>
          <a:endParaRPr lang="en-US"/>
        </a:p>
      </dgm:t>
    </dgm:pt>
    <dgm:pt modelId="{3457CA6C-EFED-45C0-AFBF-F7EBFAFE9631}" type="sibTrans" cxnId="{49D42226-0252-4E44-9ED6-D391708ACBF2}">
      <dgm:prSet/>
      <dgm:spPr/>
      <dgm:t>
        <a:bodyPr/>
        <a:lstStyle/>
        <a:p>
          <a:endParaRPr lang="en-US"/>
        </a:p>
      </dgm:t>
    </dgm:pt>
    <dgm:pt modelId="{76EAC263-37B9-4AA3-9CFC-108F5B27BEED}">
      <dgm:prSet custT="1"/>
      <dgm:spPr/>
      <dgm:t>
        <a:bodyPr/>
        <a:lstStyle/>
        <a:p>
          <a:r>
            <a:rPr lang="en-US" altLang="en-US" sz="1600" b="0">
              <a:latin typeface="+mn-lt"/>
              <a:ea typeface="Times New Roman" pitchFamily="18" charset="0"/>
            </a:rPr>
            <a:t>Delegate/Re-Assign</a:t>
          </a:r>
        </a:p>
      </dgm:t>
    </dgm:pt>
    <dgm:pt modelId="{976A7AF0-576D-41FF-A729-F44F06F68D1D}" type="parTrans" cxnId="{8DB72AE7-67BE-4C4E-A15E-001E0BA525A9}">
      <dgm:prSet/>
      <dgm:spPr/>
      <dgm:t>
        <a:bodyPr/>
        <a:lstStyle/>
        <a:p>
          <a:endParaRPr lang="en-US"/>
        </a:p>
      </dgm:t>
    </dgm:pt>
    <dgm:pt modelId="{603ADCA2-1EBC-4C2D-81C6-26A5246E91A3}" type="sibTrans" cxnId="{8DB72AE7-67BE-4C4E-A15E-001E0BA525A9}">
      <dgm:prSet/>
      <dgm:spPr/>
      <dgm:t>
        <a:bodyPr/>
        <a:lstStyle/>
        <a:p>
          <a:endParaRPr lang="en-US"/>
        </a:p>
      </dgm:t>
    </dgm:pt>
    <dgm:pt modelId="{89AB97D0-898F-4725-8218-8E6D932E4EC4}">
      <dgm:prSet custT="1"/>
      <dgm:spPr/>
      <dgm:t>
        <a:bodyPr/>
        <a:lstStyle/>
        <a:p>
          <a:endParaRPr lang="en-US" altLang="en-US" sz="1600" b="0">
            <a:solidFill>
              <a:schemeClr val="bg1"/>
            </a:solidFill>
            <a:ea typeface="Times New Roman" pitchFamily="18" charset="0"/>
            <a:cs typeface="Arial" pitchFamily="34" charset="0"/>
          </a:endParaRPr>
        </a:p>
      </dgm:t>
    </dgm:pt>
    <dgm:pt modelId="{C7D28D1E-D88E-4AD3-B1F4-6F4699086657}" type="parTrans" cxnId="{ED490D33-A7B0-45CA-A3AE-575EF27896B9}">
      <dgm:prSet/>
      <dgm:spPr/>
      <dgm:t>
        <a:bodyPr/>
        <a:lstStyle/>
        <a:p>
          <a:endParaRPr lang="en-US"/>
        </a:p>
      </dgm:t>
    </dgm:pt>
    <dgm:pt modelId="{DA091C43-ECC6-4544-941A-002710359F05}" type="sibTrans" cxnId="{ED490D33-A7B0-45CA-A3AE-575EF27896B9}">
      <dgm:prSet/>
      <dgm:spPr/>
      <dgm:t>
        <a:bodyPr/>
        <a:lstStyle/>
        <a:p>
          <a:endParaRPr lang="en-US"/>
        </a:p>
      </dgm:t>
    </dgm:pt>
    <dgm:pt modelId="{47D310C9-141A-43B5-BF41-5A12F1D4CCA8}">
      <dgm:prSet custT="1"/>
      <dgm:spPr/>
      <dgm:t>
        <a:bodyPr/>
        <a:lstStyle/>
        <a:p>
          <a:r>
            <a:rPr lang="en-US" altLang="en-US" sz="1600" b="0">
              <a:ea typeface="Times New Roman" pitchFamily="18" charset="0"/>
              <a:cs typeface="Arial" pitchFamily="34" charset="0"/>
            </a:rPr>
            <a:t>Approved  </a:t>
          </a:r>
        </a:p>
      </dgm:t>
    </dgm:pt>
    <dgm:pt modelId="{A5829832-4B61-47A6-8D90-897B7048D4F2}" type="parTrans" cxnId="{03ED986B-D7B9-4DB5-A845-06B37F987136}">
      <dgm:prSet/>
      <dgm:spPr/>
      <dgm:t>
        <a:bodyPr/>
        <a:lstStyle/>
        <a:p>
          <a:endParaRPr lang="en-US"/>
        </a:p>
      </dgm:t>
    </dgm:pt>
    <dgm:pt modelId="{B5116075-5FAA-4F77-BC55-7890CD08559A}" type="sibTrans" cxnId="{03ED986B-D7B9-4DB5-A845-06B37F987136}">
      <dgm:prSet/>
      <dgm:spPr/>
      <dgm:t>
        <a:bodyPr/>
        <a:lstStyle/>
        <a:p>
          <a:endParaRPr lang="en-US"/>
        </a:p>
      </dgm:t>
    </dgm:pt>
    <dgm:pt modelId="{D5E3EF8B-F90D-44A2-8B0D-BCBD29422DE2}">
      <dgm:prSet custT="1"/>
      <dgm:spPr/>
      <dgm:t>
        <a:bodyPr/>
        <a:lstStyle/>
        <a:p>
          <a:r>
            <a:rPr lang="en-US" altLang="en-US" sz="1600" b="0">
              <a:ea typeface="Times New Roman" pitchFamily="18" charset="0"/>
              <a:cs typeface="Arial" pitchFamily="34" charset="0"/>
            </a:rPr>
            <a:t>Rejected or</a:t>
          </a:r>
        </a:p>
      </dgm:t>
    </dgm:pt>
    <dgm:pt modelId="{F358F44B-8E42-4DCE-BD01-AFB9E99200FD}" type="parTrans" cxnId="{AA471AED-0CD0-470F-86D3-27142C3375C7}">
      <dgm:prSet/>
      <dgm:spPr/>
      <dgm:t>
        <a:bodyPr/>
        <a:lstStyle/>
        <a:p>
          <a:endParaRPr lang="en-US"/>
        </a:p>
      </dgm:t>
    </dgm:pt>
    <dgm:pt modelId="{E8BE49C5-4FBB-4D1B-97A1-B80C6C112006}" type="sibTrans" cxnId="{AA471AED-0CD0-470F-86D3-27142C3375C7}">
      <dgm:prSet/>
      <dgm:spPr/>
      <dgm:t>
        <a:bodyPr/>
        <a:lstStyle/>
        <a:p>
          <a:endParaRPr lang="en-US"/>
        </a:p>
      </dgm:t>
    </dgm:pt>
    <dgm:pt modelId="{1E9A44FA-B6D3-4CC7-A928-F1DE4944B981}">
      <dgm:prSet custT="1"/>
      <dgm:spPr/>
      <dgm:t>
        <a:bodyPr/>
        <a:lstStyle/>
        <a:p>
          <a:r>
            <a:rPr lang="en-US" altLang="en-US" sz="1600" b="0">
              <a:ea typeface="Times New Roman" pitchFamily="18" charset="0"/>
              <a:cs typeface="Arial" pitchFamily="34" charset="0"/>
            </a:rPr>
            <a:t>Delegate/Re Assign</a:t>
          </a:r>
        </a:p>
      </dgm:t>
    </dgm:pt>
    <dgm:pt modelId="{D71D3269-8AC2-4C4E-AA87-AD77A9123C27}" type="parTrans" cxnId="{F3F1A943-33D1-4EB6-9757-B73CF2EB4035}">
      <dgm:prSet/>
      <dgm:spPr/>
      <dgm:t>
        <a:bodyPr/>
        <a:lstStyle/>
        <a:p>
          <a:endParaRPr lang="en-US"/>
        </a:p>
      </dgm:t>
    </dgm:pt>
    <dgm:pt modelId="{DC22DADD-F61F-4171-9B44-D03D6BBAD9EC}" type="sibTrans" cxnId="{F3F1A943-33D1-4EB6-9757-B73CF2EB4035}">
      <dgm:prSet/>
      <dgm:spPr/>
      <dgm:t>
        <a:bodyPr/>
        <a:lstStyle/>
        <a:p>
          <a:endParaRPr lang="en-US"/>
        </a:p>
      </dgm:t>
    </dgm:pt>
    <dgm:pt modelId="{50759BAC-8542-4F27-9500-F5B3575D4F82}">
      <dgm:prSet custT="1"/>
      <dgm:spPr/>
      <dgm:t>
        <a:bodyPr/>
        <a:lstStyle/>
        <a:p>
          <a:r>
            <a:rPr lang="en-US" altLang="en-US" sz="1600" b="0">
              <a:ea typeface="Times New Roman" pitchFamily="18" charset="0"/>
              <a:cs typeface="Arial" pitchFamily="34" charset="0"/>
            </a:rPr>
            <a:t>Attendance Request</a:t>
          </a:r>
        </a:p>
      </dgm:t>
    </dgm:pt>
    <dgm:pt modelId="{3E6B3C38-5637-44BA-8CF3-32973980AB3C}" type="parTrans" cxnId="{E3913F8B-D127-4AFE-9BF2-2DB1F957C701}">
      <dgm:prSet/>
      <dgm:spPr/>
      <dgm:t>
        <a:bodyPr/>
        <a:lstStyle/>
        <a:p>
          <a:endParaRPr lang="en-US"/>
        </a:p>
      </dgm:t>
    </dgm:pt>
    <dgm:pt modelId="{B0230FDF-5C70-4336-BB48-9D2E473D0391}" type="sibTrans" cxnId="{E3913F8B-D127-4AFE-9BF2-2DB1F957C701}">
      <dgm:prSet/>
      <dgm:spPr/>
      <dgm:t>
        <a:bodyPr/>
        <a:lstStyle/>
        <a:p>
          <a:endParaRPr lang="en-US"/>
        </a:p>
      </dgm:t>
    </dgm:pt>
    <dgm:pt modelId="{5811833F-2A30-4CD3-A3C1-34B78597CD94}">
      <dgm:prSet custT="1"/>
      <dgm:spPr/>
      <dgm:t>
        <a:bodyPr/>
        <a:lstStyle/>
        <a:p>
          <a:pPr rtl="0"/>
          <a:r>
            <a:rPr kumimoji="0" lang="en-US" altLang="en-US" sz="1600" b="0" i="0" u="none" strike="noStrike" cap="none" normalizeH="0" baseline="0">
              <a:ln/>
              <a:effectLst/>
              <a:ea typeface="Times New Roman" pitchFamily="18" charset="0"/>
              <a:cs typeface="Arial" pitchFamily="34" charset="0"/>
            </a:rPr>
            <a:t>Notification/ Auto-Trigger to Approving Manager</a:t>
          </a:r>
          <a:endParaRPr lang="en-US" altLang="en-US" sz="1600" b="0">
            <a:cs typeface="Arial" pitchFamily="34" charset="0"/>
          </a:endParaRPr>
        </a:p>
      </dgm:t>
    </dgm:pt>
    <dgm:pt modelId="{6E2932CE-DB02-4969-89B4-6E8FE39121E5}" type="parTrans" cxnId="{08750E52-8E69-44A4-8801-952F4B0C5D53}">
      <dgm:prSet/>
      <dgm:spPr/>
      <dgm:t>
        <a:bodyPr/>
        <a:lstStyle/>
        <a:p>
          <a:endParaRPr lang="en-US"/>
        </a:p>
      </dgm:t>
    </dgm:pt>
    <dgm:pt modelId="{10DFD5D4-2D2F-4036-B3C9-2C88E7EE1F9A}" type="sibTrans" cxnId="{08750E52-8E69-44A4-8801-952F4B0C5D53}">
      <dgm:prSet/>
      <dgm:spPr/>
      <dgm:t>
        <a:bodyPr/>
        <a:lstStyle/>
        <a:p>
          <a:endParaRPr lang="en-US"/>
        </a:p>
      </dgm:t>
    </dgm:pt>
    <dgm:pt modelId="{042CF801-C8AF-4DF2-810C-9DE489AFFDC4}">
      <dgm:prSet phldrT="[Text]" custT="1"/>
      <dgm:spPr/>
      <dgm:t>
        <a:bodyPr/>
        <a:lstStyle/>
        <a:p>
          <a:pPr rtl="0"/>
          <a:endParaRPr lang="en-US" sz="1600" b="0"/>
        </a:p>
      </dgm:t>
    </dgm:pt>
    <dgm:pt modelId="{CD6245FC-416E-4FD3-AA75-70C505C4B9EF}" type="parTrans" cxnId="{31B62CC4-66B8-4D93-B4B0-ACA8F44037BE}">
      <dgm:prSet/>
      <dgm:spPr/>
      <dgm:t>
        <a:bodyPr/>
        <a:lstStyle/>
        <a:p>
          <a:endParaRPr lang="en-US"/>
        </a:p>
      </dgm:t>
    </dgm:pt>
    <dgm:pt modelId="{8283DB2B-370D-48A1-9057-439335CCAFF9}" type="sibTrans" cxnId="{31B62CC4-66B8-4D93-B4B0-ACA8F44037BE}">
      <dgm:prSet/>
      <dgm:spPr/>
      <dgm:t>
        <a:bodyPr/>
        <a:lstStyle/>
        <a:p>
          <a:endParaRPr lang="en-US"/>
        </a:p>
      </dgm:t>
    </dgm:pt>
    <dgm:pt modelId="{A04C2070-7F8E-4CAB-A615-CF5FD998E7EF}">
      <dgm:prSet phldrT="[Text]" custT="1"/>
      <dgm:spPr/>
      <dgm:t>
        <a:bodyPr/>
        <a:lstStyle/>
        <a:p>
          <a:pPr rtl="0"/>
          <a:endParaRPr lang="en-US" sz="1600" b="0"/>
        </a:p>
      </dgm:t>
    </dgm:pt>
    <dgm:pt modelId="{4A9E7881-9132-48FC-8505-4432FAE72014}" type="parTrans" cxnId="{DFEFED94-B538-4FC6-81B3-42A0B910AA4D}">
      <dgm:prSet/>
      <dgm:spPr/>
      <dgm:t>
        <a:bodyPr/>
        <a:lstStyle/>
        <a:p>
          <a:endParaRPr lang="en-US"/>
        </a:p>
      </dgm:t>
    </dgm:pt>
    <dgm:pt modelId="{A98E4924-7248-42E7-A24D-C20CC70BF412}" type="sibTrans" cxnId="{DFEFED94-B538-4FC6-81B3-42A0B910AA4D}">
      <dgm:prSet/>
      <dgm:spPr/>
      <dgm:t>
        <a:bodyPr/>
        <a:lstStyle/>
        <a:p>
          <a:endParaRPr lang="en-US"/>
        </a:p>
      </dgm:t>
    </dgm:pt>
    <dgm:pt modelId="{057CA198-74B0-4C46-BCFF-5DDAC62E5DF4}" type="pres">
      <dgm:prSet presAssocID="{9D8B3014-CA2C-4724-A8F6-39162B1EAB9E}" presName="Name0" presStyleCnt="0">
        <dgm:presLayoutVars>
          <dgm:dir/>
          <dgm:resizeHandles val="exact"/>
        </dgm:presLayoutVars>
      </dgm:prSet>
      <dgm:spPr/>
    </dgm:pt>
    <dgm:pt modelId="{D453D7D7-5417-4FC5-9EF2-DB3102F4CFE5}" type="pres">
      <dgm:prSet presAssocID="{F5141AAE-FC04-40C8-B17E-27266A5E3DFE}" presName="parAndChTx" presStyleLbl="node1" presStyleIdx="0" presStyleCnt="4">
        <dgm:presLayoutVars>
          <dgm:bulletEnabled val="1"/>
        </dgm:presLayoutVars>
      </dgm:prSet>
      <dgm:spPr/>
    </dgm:pt>
    <dgm:pt modelId="{E9498EB5-5975-4EC9-8A4B-49CF8683658F}" type="pres">
      <dgm:prSet presAssocID="{02D6DC57-0C0A-4247-B517-9242B4E58570}" presName="parAndChSpace" presStyleCnt="0"/>
      <dgm:spPr/>
    </dgm:pt>
    <dgm:pt modelId="{271C10B6-F7BB-48B4-B8B9-58D610442DB5}" type="pres">
      <dgm:prSet presAssocID="{4EDF65D0-2151-4CD9-B1BF-64520444A2D4}" presName="parAndChTx" presStyleLbl="node1" presStyleIdx="1" presStyleCnt="4" custLinFactNeighborX="-3599" custLinFactNeighborY="1912">
        <dgm:presLayoutVars>
          <dgm:bulletEnabled val="1"/>
        </dgm:presLayoutVars>
      </dgm:prSet>
      <dgm:spPr/>
    </dgm:pt>
    <dgm:pt modelId="{46E524EA-1084-4C90-A371-7B79A613D772}" type="pres">
      <dgm:prSet presAssocID="{FDCA1C86-91D9-4DBA-B12A-97FDC12483A6}" presName="parAndChSpace" presStyleCnt="0"/>
      <dgm:spPr/>
    </dgm:pt>
    <dgm:pt modelId="{EF18D016-5FD1-47C8-9B1E-FFC581A6BF71}" type="pres">
      <dgm:prSet presAssocID="{3DC62F11-5478-40F4-8F3B-F73AF3BDEF21}" presName="parAndChTx" presStyleLbl="node1" presStyleIdx="2" presStyleCnt="4">
        <dgm:presLayoutVars>
          <dgm:bulletEnabled val="1"/>
        </dgm:presLayoutVars>
      </dgm:prSet>
      <dgm:spPr/>
    </dgm:pt>
    <dgm:pt modelId="{546718F4-F6A3-43AA-89D5-ADA7273E44B4}" type="pres">
      <dgm:prSet presAssocID="{AD9BD52B-5567-47BC-9293-D07365BCD790}" presName="parAndChSpace" presStyleCnt="0"/>
      <dgm:spPr/>
    </dgm:pt>
    <dgm:pt modelId="{22625B7F-032A-42D5-83CD-2E774ECA1251}" type="pres">
      <dgm:prSet presAssocID="{290E0F60-0D22-40F2-BE02-071C3557BFFD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C7A0F211-2F30-4AE3-BE67-D763A8FD34B5}" type="presOf" srcId="{47D310C9-141A-43B5-BF41-5A12F1D4CCA8}" destId="{EF18D016-5FD1-47C8-9B1E-FFC581A6BF71}" srcOrd="0" destOrd="2" presId="urn:microsoft.com/office/officeart/2005/8/layout/hChevron3"/>
    <dgm:cxn modelId="{CA770518-E913-412D-8F6E-D6D9B9518567}" type="presOf" srcId="{76EAC263-37B9-4AA3-9CFC-108F5B27BEED}" destId="{271C10B6-F7BB-48B4-B8B9-58D610442DB5}" srcOrd="0" destOrd="3" presId="urn:microsoft.com/office/officeart/2005/8/layout/hChevron3"/>
    <dgm:cxn modelId="{B70C6A1E-1648-42CC-AE8A-6FFBC0D7711E}" type="presOf" srcId="{89AB97D0-898F-4725-8218-8E6D932E4EC4}" destId="{EF18D016-5FD1-47C8-9B1E-FFC581A6BF71}" srcOrd="0" destOrd="1" presId="urn:microsoft.com/office/officeart/2005/8/layout/hChevron3"/>
    <dgm:cxn modelId="{49D42226-0252-4E44-9ED6-D391708ACBF2}" srcId="{4EDF65D0-2151-4CD9-B1BF-64520444A2D4}" destId="{A178E689-462E-4D59-ADB5-DEDB3D1D39D3}" srcOrd="1" destOrd="0" parTransId="{8CD27D73-B2B0-4BB3-BC6C-193CAFC9E675}" sibTransId="{3457CA6C-EFED-45C0-AFBF-F7EBFAFE9631}"/>
    <dgm:cxn modelId="{B1464B31-C211-4A7B-9605-F3E0A390066A}" type="presOf" srcId="{290E0F60-0D22-40F2-BE02-071C3557BFFD}" destId="{22625B7F-032A-42D5-83CD-2E774ECA1251}" srcOrd="0" destOrd="0" presId="urn:microsoft.com/office/officeart/2005/8/layout/hChevron3"/>
    <dgm:cxn modelId="{5E499C32-105D-45AF-9871-66CD778F5543}" type="presOf" srcId="{D5E3EF8B-F90D-44A2-8B0D-BCBD29422DE2}" destId="{EF18D016-5FD1-47C8-9B1E-FFC581A6BF71}" srcOrd="0" destOrd="3" presId="urn:microsoft.com/office/officeart/2005/8/layout/hChevron3"/>
    <dgm:cxn modelId="{ED490D33-A7B0-45CA-A3AE-575EF27896B9}" srcId="{3DC62F11-5478-40F4-8F3B-F73AF3BDEF21}" destId="{89AB97D0-898F-4725-8218-8E6D932E4EC4}" srcOrd="0" destOrd="0" parTransId="{C7D28D1E-D88E-4AD3-B1F4-6F4699086657}" sibTransId="{DA091C43-ECC6-4544-941A-002710359F05}"/>
    <dgm:cxn modelId="{B5F50C63-4F61-4967-803B-AFEA89E9D434}" type="presOf" srcId="{9D8B3014-CA2C-4724-A8F6-39162B1EAB9E}" destId="{057CA198-74B0-4C46-BCFF-5DDAC62E5DF4}" srcOrd="0" destOrd="0" presId="urn:microsoft.com/office/officeart/2005/8/layout/hChevron3"/>
    <dgm:cxn modelId="{F3F1A943-33D1-4EB6-9757-B73CF2EB4035}" srcId="{89AB97D0-898F-4725-8218-8E6D932E4EC4}" destId="{1E9A44FA-B6D3-4CC7-A928-F1DE4944B981}" srcOrd="2" destOrd="0" parTransId="{D71D3269-8AC2-4C4E-AA87-AD77A9123C27}" sibTransId="{DC22DADD-F61F-4171-9B44-D03D6BBAD9EC}"/>
    <dgm:cxn modelId="{38224D66-11B0-4568-AD7E-5DAC51494C65}" type="presOf" srcId="{4EDF65D0-2151-4CD9-B1BF-64520444A2D4}" destId="{271C10B6-F7BB-48B4-B8B9-58D610442DB5}" srcOrd="0" destOrd="0" presId="urn:microsoft.com/office/officeart/2005/8/layout/hChevron3"/>
    <dgm:cxn modelId="{03ED986B-D7B9-4DB5-A845-06B37F987136}" srcId="{89AB97D0-898F-4725-8218-8E6D932E4EC4}" destId="{47D310C9-141A-43B5-BF41-5A12F1D4CCA8}" srcOrd="0" destOrd="0" parTransId="{A5829832-4B61-47A6-8D90-897B7048D4F2}" sibTransId="{B5116075-5FAA-4F77-BC55-7890CD08559A}"/>
    <dgm:cxn modelId="{8D48614C-7E92-436D-8428-0EE7D0345309}" type="presOf" srcId="{5811833F-2A30-4CD3-A3C1-34B78597CD94}" destId="{D453D7D7-5417-4FC5-9EF2-DB3102F4CFE5}" srcOrd="0" destOrd="5" presId="urn:microsoft.com/office/officeart/2005/8/layout/hChevron3"/>
    <dgm:cxn modelId="{BD75EC4F-AAA2-46F5-A1B6-D56133C6F981}" srcId="{F5141AAE-FC04-40C8-B17E-27266A5E3DFE}" destId="{A4521417-EC77-4694-A46B-13864D7B531B}" srcOrd="2" destOrd="0" parTransId="{776CE854-B22C-4489-858C-73BF89B06653}" sibTransId="{29F15C9E-525D-4D7D-93DF-08CE9FE5943C}"/>
    <dgm:cxn modelId="{08750E52-8E69-44A4-8801-952F4B0C5D53}" srcId="{F5141AAE-FC04-40C8-B17E-27266A5E3DFE}" destId="{5811833F-2A30-4CD3-A3C1-34B78597CD94}" srcOrd="4" destOrd="0" parTransId="{6E2932CE-DB02-4969-89B4-6E8FE39121E5}" sibTransId="{10DFD5D4-2D2F-4036-B3C9-2C88E7EE1F9A}"/>
    <dgm:cxn modelId="{BE52AE73-D413-4C45-B697-5AB9BC746A83}" srcId="{4EDF65D0-2151-4CD9-B1BF-64520444A2D4}" destId="{E80B52EA-56DF-45F7-B5F7-A57A80FF907D}" srcOrd="0" destOrd="0" parTransId="{5A446D82-18A3-4B34-88EE-F5792E4D8FB7}" sibTransId="{A6A7C9A0-6AF6-49A9-A4A9-4C4B6FE38C22}"/>
    <dgm:cxn modelId="{801BAB78-BF74-461F-907D-CAE9CB6D0ED5}" type="presOf" srcId="{042CF801-C8AF-4DF2-810C-9DE489AFFDC4}" destId="{D453D7D7-5417-4FC5-9EF2-DB3102F4CFE5}" srcOrd="0" destOrd="1" presId="urn:microsoft.com/office/officeart/2005/8/layout/hChevron3"/>
    <dgm:cxn modelId="{72F7C780-813F-40F4-B05A-A674FC9D0E07}" type="presOf" srcId="{F5141AAE-FC04-40C8-B17E-27266A5E3DFE}" destId="{D453D7D7-5417-4FC5-9EF2-DB3102F4CFE5}" srcOrd="0" destOrd="0" presId="urn:microsoft.com/office/officeart/2005/8/layout/hChevron3"/>
    <dgm:cxn modelId="{E3913F8B-D127-4AFE-9BF2-2DB1F957C701}" srcId="{290E0F60-0D22-40F2-BE02-071C3557BFFD}" destId="{50759BAC-8542-4F27-9500-F5B3575D4F82}" srcOrd="0" destOrd="0" parTransId="{3E6B3C38-5637-44BA-8CF3-32973980AB3C}" sibTransId="{B0230FDF-5C70-4336-BB48-9D2E473D0391}"/>
    <dgm:cxn modelId="{63642F8E-D4AB-4C9F-8154-C21C5D72A582}" srcId="{9D8B3014-CA2C-4724-A8F6-39162B1EAB9E}" destId="{290E0F60-0D22-40F2-BE02-071C3557BFFD}" srcOrd="3" destOrd="0" parTransId="{36575093-73E7-47B3-B49B-D1398E5F3707}" sibTransId="{52B49760-6A4C-43E8-A9C6-0BE7930A44F0}"/>
    <dgm:cxn modelId="{DFEFED94-B538-4FC6-81B3-42A0B910AA4D}" srcId="{F5141AAE-FC04-40C8-B17E-27266A5E3DFE}" destId="{A04C2070-7F8E-4CAB-A615-CF5FD998E7EF}" srcOrd="1" destOrd="0" parTransId="{4A9E7881-9132-48FC-8505-4432FAE72014}" sibTransId="{A98E4924-7248-42E7-A24D-C20CC70BF412}"/>
    <dgm:cxn modelId="{DC50EF94-A65C-42D9-9134-5EB9EE8C1F07}" type="presOf" srcId="{1E9A44FA-B6D3-4CC7-A928-F1DE4944B981}" destId="{EF18D016-5FD1-47C8-9B1E-FFC581A6BF71}" srcOrd="0" destOrd="4" presId="urn:microsoft.com/office/officeart/2005/8/layout/hChevron3"/>
    <dgm:cxn modelId="{E6E737B1-9B0F-4F10-ACAC-5B29B59D7F92}" type="presOf" srcId="{A178E689-462E-4D59-ADB5-DEDB3D1D39D3}" destId="{271C10B6-F7BB-48B4-B8B9-58D610442DB5}" srcOrd="0" destOrd="2" presId="urn:microsoft.com/office/officeart/2005/8/layout/hChevron3"/>
    <dgm:cxn modelId="{E75392B1-C060-4045-B8D5-215C0233DA27}" type="presOf" srcId="{3DC62F11-5478-40F4-8F3B-F73AF3BDEF21}" destId="{EF18D016-5FD1-47C8-9B1E-FFC581A6BF71}" srcOrd="0" destOrd="0" presId="urn:microsoft.com/office/officeart/2005/8/layout/hChevron3"/>
    <dgm:cxn modelId="{FB00CBB3-0CF1-4281-9DE8-DB2FC8F0D157}" srcId="{9D8B3014-CA2C-4724-A8F6-39162B1EAB9E}" destId="{4EDF65D0-2151-4CD9-B1BF-64520444A2D4}" srcOrd="1" destOrd="0" parTransId="{69A5F5BD-6621-4ACC-9D6E-A6E3947DB2AB}" sibTransId="{FDCA1C86-91D9-4DBA-B12A-97FDC12483A6}"/>
    <dgm:cxn modelId="{7FE81DB9-C2C1-4C01-BC7A-C2B26068F958}" type="presOf" srcId="{A04C2070-7F8E-4CAB-A615-CF5FD998E7EF}" destId="{D453D7D7-5417-4FC5-9EF2-DB3102F4CFE5}" srcOrd="0" destOrd="2" presId="urn:microsoft.com/office/officeart/2005/8/layout/hChevron3"/>
    <dgm:cxn modelId="{B844F8BE-F821-41EA-81DB-722D3A16441C}" srcId="{F5141AAE-FC04-40C8-B17E-27266A5E3DFE}" destId="{1755278B-B854-4DAE-8570-D9164EABE917}" srcOrd="3" destOrd="0" parTransId="{F2BA05D3-5428-46E8-B5D7-3086A7045086}" sibTransId="{53AE8DF2-B021-4F2F-B1C0-7984EBFE5FDA}"/>
    <dgm:cxn modelId="{31B62CC4-66B8-4D93-B4B0-ACA8F44037BE}" srcId="{F5141AAE-FC04-40C8-B17E-27266A5E3DFE}" destId="{042CF801-C8AF-4DF2-810C-9DE489AFFDC4}" srcOrd="0" destOrd="0" parTransId="{CD6245FC-416E-4FD3-AA75-70C505C4B9EF}" sibTransId="{8283DB2B-370D-48A1-9057-439335CCAFF9}"/>
    <dgm:cxn modelId="{FA249CCE-67DE-4275-BB1A-26F12A84AE60}" srcId="{9D8B3014-CA2C-4724-A8F6-39162B1EAB9E}" destId="{3DC62F11-5478-40F4-8F3B-F73AF3BDEF21}" srcOrd="2" destOrd="0" parTransId="{F626C9D6-2A40-4777-93F5-E0C724E0FFDE}" sibTransId="{AD9BD52B-5567-47BC-9293-D07365BCD790}"/>
    <dgm:cxn modelId="{7C4704D6-96C4-4F08-8C0C-09817FDD4E4D}" type="presOf" srcId="{50759BAC-8542-4F27-9500-F5B3575D4F82}" destId="{22625B7F-032A-42D5-83CD-2E774ECA1251}" srcOrd="0" destOrd="1" presId="urn:microsoft.com/office/officeart/2005/8/layout/hChevron3"/>
    <dgm:cxn modelId="{BA8008D9-BBB8-470E-904E-0D1E02352167}" type="presOf" srcId="{A4521417-EC77-4694-A46B-13864D7B531B}" destId="{D453D7D7-5417-4FC5-9EF2-DB3102F4CFE5}" srcOrd="0" destOrd="3" presId="urn:microsoft.com/office/officeart/2005/8/layout/hChevron3"/>
    <dgm:cxn modelId="{5994C9DB-3E9F-43D1-9D00-C1E209CFF045}" type="presOf" srcId="{1755278B-B854-4DAE-8570-D9164EABE917}" destId="{D453D7D7-5417-4FC5-9EF2-DB3102F4CFE5}" srcOrd="0" destOrd="4" presId="urn:microsoft.com/office/officeart/2005/8/layout/hChevron3"/>
    <dgm:cxn modelId="{8DB72AE7-67BE-4C4E-A15E-001E0BA525A9}" srcId="{4EDF65D0-2151-4CD9-B1BF-64520444A2D4}" destId="{76EAC263-37B9-4AA3-9CFC-108F5B27BEED}" srcOrd="2" destOrd="0" parTransId="{976A7AF0-576D-41FF-A729-F44F06F68D1D}" sibTransId="{603ADCA2-1EBC-4C2D-81C6-26A5246E91A3}"/>
    <dgm:cxn modelId="{829231EB-2946-4BD8-A18D-74140AEE47B9}" srcId="{9D8B3014-CA2C-4724-A8F6-39162B1EAB9E}" destId="{F5141AAE-FC04-40C8-B17E-27266A5E3DFE}" srcOrd="0" destOrd="0" parTransId="{D577F57E-3C14-4DA0-8F36-D092A58552A5}" sibTransId="{02D6DC57-0C0A-4247-B517-9242B4E58570}"/>
    <dgm:cxn modelId="{AA471AED-0CD0-470F-86D3-27142C3375C7}" srcId="{89AB97D0-898F-4725-8218-8E6D932E4EC4}" destId="{D5E3EF8B-F90D-44A2-8B0D-BCBD29422DE2}" srcOrd="1" destOrd="0" parTransId="{F358F44B-8E42-4DCE-BD01-AFB9E99200FD}" sibTransId="{E8BE49C5-4FBB-4D1B-97A1-B80C6C112006}"/>
    <dgm:cxn modelId="{266923FD-41F5-47A4-8E1A-BB2FC46751D5}" type="presOf" srcId="{E80B52EA-56DF-45F7-B5F7-A57A80FF907D}" destId="{271C10B6-F7BB-48B4-B8B9-58D610442DB5}" srcOrd="0" destOrd="1" presId="urn:microsoft.com/office/officeart/2005/8/layout/hChevron3"/>
    <dgm:cxn modelId="{275181C5-D565-4710-B60A-67F7D716DADA}" type="presParOf" srcId="{057CA198-74B0-4C46-BCFF-5DDAC62E5DF4}" destId="{D453D7D7-5417-4FC5-9EF2-DB3102F4CFE5}" srcOrd="0" destOrd="0" presId="urn:microsoft.com/office/officeart/2005/8/layout/hChevron3"/>
    <dgm:cxn modelId="{3C0514D4-8AD0-4AB6-A35B-7DDC42A9AAD0}" type="presParOf" srcId="{057CA198-74B0-4C46-BCFF-5DDAC62E5DF4}" destId="{E9498EB5-5975-4EC9-8A4B-49CF8683658F}" srcOrd="1" destOrd="0" presId="urn:microsoft.com/office/officeart/2005/8/layout/hChevron3"/>
    <dgm:cxn modelId="{1F03C3E9-5B3D-4EB2-9451-0DC76F4F49D5}" type="presParOf" srcId="{057CA198-74B0-4C46-BCFF-5DDAC62E5DF4}" destId="{271C10B6-F7BB-48B4-B8B9-58D610442DB5}" srcOrd="2" destOrd="0" presId="urn:microsoft.com/office/officeart/2005/8/layout/hChevron3"/>
    <dgm:cxn modelId="{BF5EBC0B-4DD5-4457-BA6E-E75DEFA58CB2}" type="presParOf" srcId="{057CA198-74B0-4C46-BCFF-5DDAC62E5DF4}" destId="{46E524EA-1084-4C90-A371-7B79A613D772}" srcOrd="3" destOrd="0" presId="urn:microsoft.com/office/officeart/2005/8/layout/hChevron3"/>
    <dgm:cxn modelId="{62D1D55F-0B45-405B-83F4-89D2A9E6EB9B}" type="presParOf" srcId="{057CA198-74B0-4C46-BCFF-5DDAC62E5DF4}" destId="{EF18D016-5FD1-47C8-9B1E-FFC581A6BF71}" srcOrd="4" destOrd="0" presId="urn:microsoft.com/office/officeart/2005/8/layout/hChevron3"/>
    <dgm:cxn modelId="{ED25C511-FBD2-4795-A1C9-BC93AB68F91E}" type="presParOf" srcId="{057CA198-74B0-4C46-BCFF-5DDAC62E5DF4}" destId="{546718F4-F6A3-43AA-89D5-ADA7273E44B4}" srcOrd="5" destOrd="0" presId="urn:microsoft.com/office/officeart/2005/8/layout/hChevron3"/>
    <dgm:cxn modelId="{14D8CFA6-ABEA-442E-BA00-35D5CAC20FB5}" type="presParOf" srcId="{057CA198-74B0-4C46-BCFF-5DDAC62E5DF4}" destId="{22625B7F-032A-42D5-83CD-2E774ECA125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3D7D7-5417-4FC5-9EF2-DB3102F4CFE5}">
      <dsp:nvSpPr>
        <dsp:cNvPr id="0" name=""/>
        <dsp:cNvSpPr/>
      </dsp:nvSpPr>
      <dsp:spPr>
        <a:xfrm>
          <a:off x="3348" y="902427"/>
          <a:ext cx="3359794" cy="2687835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526" tIns="40640" rIns="474104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>
              <a:ln/>
              <a:effectLst/>
              <a:ea typeface="Times New Roman" pitchFamily="18" charset="0"/>
              <a:cs typeface="Arial" pitchFamily="34" charset="0"/>
            </a:rPr>
            <a:t>Login to G Social &gt; Tools &gt; My Time Tool</a:t>
          </a:r>
          <a:endParaRPr lang="en-US" sz="1600" b="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>
              <a:ln/>
              <a:effectLst/>
              <a:cs typeface="Arial" pitchFamily="34" charset="0"/>
            </a:rPr>
            <a:t>Attendance Request</a:t>
          </a:r>
          <a:endParaRPr lang="en-US" altLang="en-US" sz="1600" b="0" kern="1200">
            <a:cs typeface="Arial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>
              <a:ln/>
              <a:effectLst/>
              <a:ea typeface="Times New Roman" pitchFamily="18" charset="0"/>
              <a:cs typeface="Arial" pitchFamily="34" charset="0"/>
            </a:rPr>
            <a:t>Notification/ Auto-Trigger to Approving Manager</a:t>
          </a:r>
          <a:endParaRPr lang="en-US" altLang="en-US" sz="1600" b="0" kern="1200">
            <a:cs typeface="Arial" pitchFamily="34" charset="0"/>
          </a:endParaRPr>
        </a:p>
      </dsp:txBody>
      <dsp:txXfrm>
        <a:off x="3348" y="902427"/>
        <a:ext cx="3023815" cy="2687835"/>
      </dsp:txXfrm>
    </dsp:sp>
    <dsp:sp modelId="{271C10B6-F7BB-48B4-B8B9-58D610442DB5}">
      <dsp:nvSpPr>
        <dsp:cNvPr id="0" name=""/>
        <dsp:cNvSpPr/>
      </dsp:nvSpPr>
      <dsp:spPr>
        <a:xfrm>
          <a:off x="2667000" y="953818"/>
          <a:ext cx="3359794" cy="2687835"/>
        </a:xfrm>
        <a:prstGeom prst="chevron">
          <a:avLst>
            <a:gd name="adj" fmla="val 25000"/>
          </a:avLst>
        </a:prstGeom>
        <a:solidFill>
          <a:schemeClr val="accent2">
            <a:hueOff val="441517"/>
            <a:satOff val="-4435"/>
            <a:lumOff val="-666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526" tIns="40640" rIns="118526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600" b="0" kern="1200">
            <a:latin typeface="+mn-lt"/>
            <a:ea typeface="Times New Roman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600" b="0" kern="1200">
            <a:latin typeface="+mn-lt"/>
            <a:ea typeface="Times New Roman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kern="1200">
              <a:latin typeface="+mn-lt"/>
              <a:ea typeface="Times New Roman" pitchFamily="18" charset="0"/>
            </a:rPr>
            <a:t>Manager Actions</a:t>
          </a:r>
          <a:endParaRPr lang="en-US" sz="1600" b="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latin typeface="+mn-lt"/>
              <a:ea typeface="Times New Roman" pitchFamily="18" charset="0"/>
            </a:rPr>
            <a:t>Approve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latin typeface="+mn-lt"/>
              <a:ea typeface="Times New Roman" pitchFamily="18" charset="0"/>
            </a:rPr>
            <a:t>Reject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latin typeface="+mn-lt"/>
              <a:ea typeface="Times New Roman" pitchFamily="18" charset="0"/>
            </a:rPr>
            <a:t>Delegate/Re-Assign</a:t>
          </a:r>
        </a:p>
      </dsp:txBody>
      <dsp:txXfrm>
        <a:off x="3338959" y="953818"/>
        <a:ext cx="2015876" cy="2687835"/>
      </dsp:txXfrm>
    </dsp:sp>
    <dsp:sp modelId="{EF18D016-5FD1-47C8-9B1E-FFC581A6BF71}">
      <dsp:nvSpPr>
        <dsp:cNvPr id="0" name=""/>
        <dsp:cNvSpPr/>
      </dsp:nvSpPr>
      <dsp:spPr>
        <a:xfrm>
          <a:off x="5379020" y="902427"/>
          <a:ext cx="3359794" cy="2687835"/>
        </a:xfrm>
        <a:prstGeom prst="chevron">
          <a:avLst>
            <a:gd name="adj" fmla="val 25000"/>
          </a:avLst>
        </a:prstGeom>
        <a:solidFill>
          <a:schemeClr val="accent2">
            <a:hueOff val="883035"/>
            <a:satOff val="-8871"/>
            <a:lumOff val="-133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526" tIns="40640" rIns="118526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1600" b="0" i="0" u="none" strike="noStrike" kern="1200" cap="none" normalizeH="0" baseline="0">
            <a:ln/>
            <a:effectLst/>
            <a:ea typeface="Times New Roman" pitchFamily="18" charset="0"/>
            <a:cs typeface="Arial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1600" b="0" i="0" u="none" strike="noStrike" kern="1200" cap="none" normalizeH="0" baseline="0">
            <a:ln/>
            <a:effectLst/>
            <a:ea typeface="Times New Roman" pitchFamily="18" charset="0"/>
            <a:cs typeface="Arial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>
              <a:ln/>
              <a:effectLst/>
              <a:ea typeface="Times New Roman" pitchFamily="18" charset="0"/>
              <a:cs typeface="Arial" pitchFamily="34" charset="0"/>
            </a:rPr>
            <a:t>Auto Trigger </a:t>
          </a:r>
          <a:r>
            <a:rPr lang="en-US" altLang="en-US" sz="1600" b="0" kern="1200">
              <a:ea typeface="Times New Roman" pitchFamily="18" charset="0"/>
              <a:cs typeface="Arial" pitchFamily="34" charset="0"/>
            </a:rPr>
            <a:t>to employee if:</a:t>
          </a:r>
          <a:endParaRPr lang="en-US" sz="1600" b="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n-US" sz="1600" b="0" kern="1200">
            <a:solidFill>
              <a:schemeClr val="bg1"/>
            </a:solidFill>
            <a:ea typeface="Times New Roman" pitchFamily="18" charset="0"/>
            <a:cs typeface="Arial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ea typeface="Times New Roman" pitchFamily="18" charset="0"/>
              <a:cs typeface="Arial" pitchFamily="34" charset="0"/>
            </a:rPr>
            <a:t>Approved 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ea typeface="Times New Roman" pitchFamily="18" charset="0"/>
              <a:cs typeface="Arial" pitchFamily="34" charset="0"/>
            </a:rPr>
            <a:t>Rejected or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ea typeface="Times New Roman" pitchFamily="18" charset="0"/>
              <a:cs typeface="Arial" pitchFamily="34" charset="0"/>
            </a:rPr>
            <a:t>Delegate/Re Assign</a:t>
          </a:r>
        </a:p>
      </dsp:txBody>
      <dsp:txXfrm>
        <a:off x="6050979" y="902427"/>
        <a:ext cx="2015876" cy="2687835"/>
      </dsp:txXfrm>
    </dsp:sp>
    <dsp:sp modelId="{22625B7F-032A-42D5-83CD-2E774ECA1251}">
      <dsp:nvSpPr>
        <dsp:cNvPr id="0" name=""/>
        <dsp:cNvSpPr/>
      </dsp:nvSpPr>
      <dsp:spPr>
        <a:xfrm>
          <a:off x="8066856" y="902427"/>
          <a:ext cx="3359794" cy="2687835"/>
        </a:xfrm>
        <a:prstGeom prst="chevron">
          <a:avLst>
            <a:gd name="adj" fmla="val 25000"/>
          </a:avLst>
        </a:prstGeom>
        <a:solidFill>
          <a:schemeClr val="accent2">
            <a:hueOff val="1324552"/>
            <a:satOff val="-13306"/>
            <a:lumOff val="-200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526" tIns="40640" rIns="118526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600" b="0" kern="1200">
            <a:ea typeface="Times New Roman" pitchFamily="18" charset="0"/>
            <a:cs typeface="Arial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600" b="0" kern="1200">
            <a:ea typeface="Times New Roman" pitchFamily="18" charset="0"/>
            <a:cs typeface="Arial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kern="1200">
              <a:ea typeface="Times New Roman" pitchFamily="18" charset="0"/>
              <a:cs typeface="Arial" pitchFamily="34" charset="0"/>
            </a:rPr>
            <a:t>Below records get updated:</a:t>
          </a:r>
          <a:endParaRPr lang="en-US" sz="1600" b="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b="0" kern="1200">
              <a:ea typeface="Times New Roman" pitchFamily="18" charset="0"/>
              <a:cs typeface="Arial" pitchFamily="34" charset="0"/>
            </a:rPr>
            <a:t>Attendance Request</a:t>
          </a:r>
        </a:p>
      </dsp:txBody>
      <dsp:txXfrm>
        <a:off x="8738815" y="902427"/>
        <a:ext cx="2015876" cy="268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9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Check the leave status on Summary 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7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4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5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0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5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7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9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on</a:t>
            </a:r>
            <a:r>
              <a:rPr lang="en-US" baseline="0"/>
              <a:t> ‘Leave/Attendance Application/Comp Off” button to apply leave, mark attendance or avail comp off.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Navigate to Apply Leave/Attendance request page</a:t>
            </a:r>
          </a:p>
          <a:p>
            <a:pPr marL="342900" indent="-342900">
              <a:buAutoNum type="arabicPeriod"/>
            </a:pPr>
            <a:r>
              <a:rPr lang="en-US"/>
              <a:t>Select Leave Type as Earned Leave</a:t>
            </a:r>
          </a:p>
          <a:p>
            <a:pPr marL="342900" indent="-342900">
              <a:buAutoNum type="arabicPeriod"/>
            </a:pPr>
            <a:r>
              <a:rPr lang="en-US"/>
              <a:t>Enter appropriate Leave Reason from</a:t>
            </a:r>
            <a:r>
              <a:rPr lang="en-US" baseline="0"/>
              <a:t> LOV of reasons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Enter Start Date and End Date</a:t>
            </a:r>
          </a:p>
          <a:p>
            <a:pPr marL="342900" indent="-342900">
              <a:buAutoNum type="arabicPeriod"/>
            </a:pPr>
            <a:r>
              <a:rPr lang="en-US"/>
              <a:t>Calculate Duration(Optional)</a:t>
            </a:r>
          </a:p>
          <a:p>
            <a:pPr marL="342900" indent="-342900">
              <a:buAutoNum type="arabicPeriod"/>
            </a:pPr>
            <a:r>
              <a:rPr lang="en-US"/>
              <a:t>Enter Comments (Optional)</a:t>
            </a:r>
          </a:p>
          <a:p>
            <a:pPr marL="342900" indent="-342900">
              <a:buAutoNum type="arabicPeriod"/>
            </a:pPr>
            <a:r>
              <a:rPr lang="en-US"/>
              <a:t>Add Attachment (Optional)</a:t>
            </a:r>
          </a:p>
          <a:p>
            <a:pPr marL="342900" indent="-342900">
              <a:buAutoNum type="arabicPeriod"/>
            </a:pPr>
            <a:r>
              <a:rPr lang="en-US"/>
              <a:t>Click on Next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Review the details of the request applied  </a:t>
            </a:r>
          </a:p>
          <a:p>
            <a:pPr marL="342900" indent="-342900">
              <a:buAutoNum type="arabicPeriod"/>
            </a:pPr>
            <a:r>
              <a:rPr lang="en-US"/>
              <a:t>Click on Submit button to send request for approval</a:t>
            </a:r>
          </a:p>
          <a:p>
            <a:pPr marL="342900" indent="-342900">
              <a:buAutoNum type="arabicPeriod"/>
            </a:pPr>
            <a:r>
              <a:rPr lang="en-US"/>
              <a:t>Click on Back button to go back to Leave request 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Verify the approver before submitting the request if needed.</a:t>
            </a:r>
          </a:p>
          <a:p>
            <a:r>
              <a:rPr lang="en-US"/>
              <a:t>The approver name is the employee supervisor.</a:t>
            </a:r>
          </a:p>
          <a:p>
            <a:r>
              <a:rPr lang="en-US"/>
              <a:t>Click on “Submit” button to complete leave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B024D-A622-457F-8864-5891FA6559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tiff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2017 Copyright </a:t>
            </a:r>
            <a:r>
              <a:rPr lang="en-US" sz="800" err="1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Genpact</a:t>
            </a:r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926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err="1"/>
              <a:t>Incididunt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err="1"/>
              <a:t>beatae</a:t>
            </a:r>
            <a:r>
              <a:rPr lang="es-ES"/>
              <a:t> vitae dicta </a:t>
            </a:r>
            <a:r>
              <a:rPr lang="es-ES" err="1"/>
              <a:t>sunt</a:t>
            </a:r>
            <a:r>
              <a:rPr lang="es-ES"/>
              <a:t> </a:t>
            </a:r>
            <a:r>
              <a:rPr lang="es-ES" err="1"/>
              <a:t>explicabo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Chart 1: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endParaRPr lang="en-US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4067" y="380999"/>
            <a:ext cx="11463868" cy="5486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71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6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85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9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22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836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609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63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2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C74AC2-224E-4FE0-81B7-AA0DA37AF8C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62CFB2E9-634A-4FE5-AB04-ADA53F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27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1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3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42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11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63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33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79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67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44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624F20-CD95-4654-A3D3-99198BFDB87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FB7CF-EA1B-40E2-BA64-EDD7BED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9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2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22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8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76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41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24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78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05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33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3A26F-0FD9-4F80-840D-2ADC25D4C4AA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61B51-6F66-479E-AB91-048BA308C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slide options</a:t>
            </a:r>
          </a:p>
          <a:p>
            <a:pPr lvl="0"/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7.tiff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7.tiff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7.tif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9" r:id="rId2"/>
    <p:sldLayoutId id="2147483680" r:id="rId3"/>
    <p:sldLayoutId id="2147483681" r:id="rId4"/>
    <p:sldLayoutId id="2147483682" r:id="rId5"/>
    <p:sldLayoutId id="2147483720" r:id="rId6"/>
    <p:sldLayoutId id="2147483684" r:id="rId7"/>
    <p:sldLayoutId id="2147483685" r:id="rId8"/>
    <p:sldLayoutId id="2147483661" r:id="rId9"/>
    <p:sldLayoutId id="2147483686" r:id="rId10"/>
    <p:sldLayoutId id="2147483726" r:id="rId11"/>
    <p:sldLayoutId id="2147483687" r:id="rId12"/>
    <p:sldLayoutId id="2147483668" r:id="rId13"/>
    <p:sldLayoutId id="2147483727" r:id="rId14"/>
    <p:sldLayoutId id="2147483662" r:id="rId15"/>
    <p:sldLayoutId id="2147483667" r:id="rId16"/>
    <p:sldLayoutId id="2147483702" r:id="rId17"/>
    <p:sldLayoutId id="2147483704" r:id="rId18"/>
    <p:sldLayoutId id="2147483705" r:id="rId19"/>
    <p:sldLayoutId id="2147483670" r:id="rId20"/>
    <p:sldLayoutId id="2147483708" r:id="rId21"/>
    <p:sldLayoutId id="2147483711" r:id="rId22"/>
    <p:sldLayoutId id="2147483774" r:id="rId23"/>
    <p:sldLayoutId id="2147483775" r:id="rId24"/>
    <p:sldLayoutId id="2147483776" r:id="rId25"/>
    <p:sldLayoutId id="2147483777" r:id="rId26"/>
    <p:sldLayoutId id="2147483764" r:id="rId27"/>
    <p:sldLayoutId id="2147483765" r:id="rId28"/>
    <p:sldLayoutId id="2147483763" r:id="rId29"/>
    <p:sldLayoutId id="2147483766" r:id="rId30"/>
    <p:sldLayoutId id="2147483768" r:id="rId31"/>
    <p:sldLayoutId id="2147483769" r:id="rId32"/>
    <p:sldLayoutId id="2147483767" r:id="rId33"/>
    <p:sldLayoutId id="2147483770" r:id="rId34"/>
    <p:sldLayoutId id="2147483771" r:id="rId35"/>
    <p:sldLayoutId id="2147483772" r:id="rId36"/>
    <p:sldLayoutId id="2147483773" r:id="rId37"/>
    <p:sldLayoutId id="2147483665" r:id="rId38"/>
    <p:sldLayoutId id="2147483713" r:id="rId39"/>
    <p:sldLayoutId id="2147483712" r:id="rId40"/>
    <p:sldLayoutId id="2147483779" r:id="rId4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81000" y="6378434"/>
            <a:ext cx="27526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1050" err="1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105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94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436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1000" y="6378434"/>
            <a:ext cx="27526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1050" err="1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105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10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048000" y="2819400"/>
            <a:ext cx="8305800" cy="1447800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Employee Attendance 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Management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66800" y="533400"/>
            <a:ext cx="9593806" cy="609600"/>
          </a:xfrm>
        </p:spPr>
        <p:txBody>
          <a:bodyPr/>
          <a:lstStyle/>
          <a:p>
            <a:r>
              <a:rPr lang="en-US" sz="1800" b="1"/>
              <a:t>You can go to the new My Time Tool through following 2 ways: 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464594" y="2506718"/>
            <a:ext cx="3040606" cy="130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 Time-India 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6172200" y="2490952"/>
            <a:ext cx="3200400" cy="1319048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Employee Self Service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4" y="4635062"/>
            <a:ext cx="4002424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31" y="4648200"/>
            <a:ext cx="3906871" cy="1133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676400" y="1752600"/>
            <a:ext cx="15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2171" y="1721291"/>
            <a:ext cx="5004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91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329432" y="166326"/>
            <a:ext cx="9673856" cy="130084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kern="0"/>
              <a:t>Step 3.1.1</a:t>
            </a:r>
          </a:p>
          <a:p>
            <a:r>
              <a:rPr lang="en-US" sz="1600" b="1" u="sng" kern="0"/>
              <a:t>OPTION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Go to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Go on My Time-India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Enter SSO ID and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Click on Login to button to go to User home page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kern="0"/>
          </a:p>
          <a:p>
            <a:endParaRPr lang="en-US" sz="1600" b="1" kern="0"/>
          </a:p>
        </p:txBody>
      </p:sp>
      <p:grpSp>
        <p:nvGrpSpPr>
          <p:cNvPr id="3" name="Group 2"/>
          <p:cNvGrpSpPr/>
          <p:nvPr/>
        </p:nvGrpSpPr>
        <p:grpSpPr>
          <a:xfrm>
            <a:off x="313666" y="1752600"/>
            <a:ext cx="10848003" cy="4691583"/>
            <a:chOff x="313666" y="1752600"/>
            <a:chExt cx="10848003" cy="46915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666" y="1752600"/>
              <a:ext cx="8964388" cy="34194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2" descr="cid:image001.jpg@01D3EDE2.55D8CDE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0" t="17571" r="7106" b="11746"/>
            <a:stretch/>
          </p:blipFill>
          <p:spPr bwMode="auto">
            <a:xfrm>
              <a:off x="7239000" y="4572000"/>
              <a:ext cx="3922669" cy="18721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2286000" y="2286000"/>
              <a:ext cx="497477" cy="3375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36523" y="3472405"/>
              <a:ext cx="2250077" cy="7185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05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329432" y="166326"/>
            <a:ext cx="9673856" cy="130084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kern="0"/>
              <a:t>Step 3.1.2</a:t>
            </a:r>
          </a:p>
          <a:p>
            <a:r>
              <a:rPr lang="en-US" sz="1600" b="1" u="sng" kern="0"/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/>
              <a:t>Go To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Go on Employee Self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Enter SSO ID and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/>
              <a:t>Click on Login to button to go to User home page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kern="0"/>
          </a:p>
          <a:p>
            <a:endParaRPr lang="en-US" sz="1600" b="1" kern="0"/>
          </a:p>
        </p:txBody>
      </p:sp>
      <p:grpSp>
        <p:nvGrpSpPr>
          <p:cNvPr id="10" name="Group 9"/>
          <p:cNvGrpSpPr/>
          <p:nvPr/>
        </p:nvGrpSpPr>
        <p:grpSpPr>
          <a:xfrm>
            <a:off x="344672" y="1676400"/>
            <a:ext cx="9027928" cy="3962400"/>
            <a:chOff x="1981200" y="2616926"/>
            <a:chExt cx="11658599" cy="2476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-805" t="3125" r="805" b="6805"/>
            <a:stretch/>
          </p:blipFill>
          <p:spPr>
            <a:xfrm>
              <a:off x="1981200" y="2616926"/>
              <a:ext cx="11658599" cy="2476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48600" y="4521926"/>
              <a:ext cx="27432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9400" y="3607526"/>
              <a:ext cx="374925" cy="1751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03019" y="3150327"/>
              <a:ext cx="642438" cy="21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cid:image001.jpg@01D3EDE2.55D8CDE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t="17571" r="7106" b="11746"/>
          <a:stretch/>
        </p:blipFill>
        <p:spPr bwMode="auto">
          <a:xfrm>
            <a:off x="7239000" y="4572000"/>
            <a:ext cx="3922669" cy="187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63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974" y="0"/>
            <a:ext cx="1195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3.1.3</a:t>
            </a:r>
            <a:r>
              <a:rPr lang="en-US" sz="1600" b="1">
                <a:solidFill>
                  <a:srgbClr val="FF0000"/>
                </a:solidFill>
              </a:rPr>
              <a:t> (</a:t>
            </a:r>
            <a:r>
              <a:rPr lang="en-US" sz="1600">
                <a:solidFill>
                  <a:srgbClr val="FF0000"/>
                </a:solidFill>
              </a:rPr>
              <a:t>Attendance regularization)</a:t>
            </a:r>
            <a:endParaRPr lang="en-US" sz="1600" b="1">
              <a:solidFill>
                <a:srgbClr val="FF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You can click on Navigator on home page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Click on Genpact CM India Employee Self Service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Go to My Time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Click on  Apply leave and attendance request for attendance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9392"/>
          <a:stretch/>
        </p:blipFill>
        <p:spPr>
          <a:xfrm>
            <a:off x="990600" y="1532875"/>
            <a:ext cx="10668000" cy="441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1143000" y="3733800"/>
            <a:ext cx="1600200" cy="228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02974" y="3642330"/>
            <a:ext cx="602226" cy="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14800" y="3688064"/>
            <a:ext cx="1447800" cy="274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599" y="2118330"/>
            <a:ext cx="511917" cy="54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779" y="40155"/>
            <a:ext cx="12192000" cy="730468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600" b="1">
                <a:solidFill>
                  <a:schemeClr val="tx1"/>
                </a:solidFill>
              </a:rPr>
              <a:t>Step 3.1.4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Click on ‘Apply for  Leave/Attendance Management”  to Apply </a:t>
            </a:r>
            <a:r>
              <a:rPr lang="en-US" sz="1600">
                <a:solidFill>
                  <a:srgbClr val="FF0000"/>
                </a:solidFill>
              </a:rPr>
              <a:t>Attendance request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16"/>
          <a:stretch/>
        </p:blipFill>
        <p:spPr>
          <a:xfrm>
            <a:off x="350640" y="1043153"/>
            <a:ext cx="11688960" cy="4900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62000" y="4572000"/>
            <a:ext cx="2286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26113" y="77899"/>
            <a:ext cx="105576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Step 3.1.5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Select Attendance Type as IN Attendance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Select appropriate attendance Reason from the drop down in absence reason.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Enter Start Date and End Date in </a:t>
            </a:r>
            <a:r>
              <a:rPr lang="en-US" sz="1600" b="1">
                <a:cs typeface="Arial" pitchFamily="34" charset="0"/>
              </a:rPr>
              <a:t>DD-MMM-YYYY</a:t>
            </a:r>
            <a:r>
              <a:rPr lang="en-US" sz="1600">
                <a:cs typeface="Arial" pitchFamily="34" charset="0"/>
              </a:rPr>
              <a:t> (12-May-2018) format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cs typeface="Arial" pitchFamily="34" charset="0"/>
              </a:rPr>
              <a:t>Click on total box with cursor blinking. Then click on calculate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Calculate Duration - </a:t>
            </a:r>
            <a:r>
              <a:rPr lang="en-US" sz="1600">
                <a:cs typeface="Arial" pitchFamily="34" charset="0"/>
              </a:rPr>
              <a:t>The number of attendance days will be calculated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Click on Next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62" t="12500" r="3733" b="14583"/>
          <a:stretch/>
        </p:blipFill>
        <p:spPr>
          <a:xfrm>
            <a:off x="152400" y="2085974"/>
            <a:ext cx="8763000" cy="3933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3505200"/>
            <a:ext cx="7391400" cy="2514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3645" t="43750" r="63470" b="44792"/>
          <a:stretch/>
        </p:blipFill>
        <p:spPr>
          <a:xfrm>
            <a:off x="8498327" y="3633786"/>
            <a:ext cx="1676401" cy="838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429000" y="3962400"/>
            <a:ext cx="502920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23645" t="38541" r="59370" b="6251"/>
          <a:stretch/>
        </p:blipFill>
        <p:spPr>
          <a:xfrm>
            <a:off x="10287000" y="3665211"/>
            <a:ext cx="1705304" cy="3116589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3810000" y="4191000"/>
            <a:ext cx="6364728" cy="1032505"/>
          </a:xfrm>
          <a:prstGeom prst="bentConnector3">
            <a:avLst>
              <a:gd name="adj1" fmla="val 57431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498327" y="2590800"/>
            <a:ext cx="41707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72171"/>
            <a:ext cx="12192000" cy="408476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earned leave - review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7689" y="63137"/>
            <a:ext cx="9673856" cy="10265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kern="0">
                <a:latin typeface="+mj-lt"/>
              </a:rPr>
              <a:t>Step 3.1.6 </a:t>
            </a:r>
          </a:p>
          <a:p>
            <a:endParaRPr lang="en-US" sz="1600" b="1" kern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>
                <a:latin typeface="+mj-lt"/>
                <a:cs typeface="Arial" pitchFamily="34" charset="0"/>
              </a:rPr>
              <a:t>You will come to the review page which will show you the </a:t>
            </a:r>
            <a:r>
              <a:rPr lang="en-US" sz="1600" b="1">
                <a:latin typeface="+mj-lt"/>
                <a:cs typeface="Arial" pitchFamily="34" charset="0"/>
              </a:rPr>
              <a:t>Absence</a:t>
            </a:r>
            <a:r>
              <a:rPr lang="en-US" sz="1600">
                <a:latin typeface="+mj-lt"/>
                <a:cs typeface="Arial" pitchFamily="34" charset="0"/>
              </a:rPr>
              <a:t> </a:t>
            </a:r>
            <a:r>
              <a:rPr lang="en-US" sz="1600" b="1">
                <a:latin typeface="+mj-lt"/>
                <a:cs typeface="Arial" pitchFamily="34" charset="0"/>
              </a:rPr>
              <a:t>Status, Absence Type, Absence Category, Absence Reason, Start-End Date, Days of Absence</a:t>
            </a:r>
            <a:r>
              <a:rPr lang="en-US" sz="1600">
                <a:latin typeface="+mj-lt"/>
                <a:cs typeface="Arial" pitchFamily="34" charset="0"/>
              </a:rPr>
              <a:t>. </a:t>
            </a:r>
          </a:p>
          <a:p>
            <a:endParaRPr lang="en-US" sz="1600">
              <a:latin typeface="+mj-lt"/>
              <a:cs typeface="Arial" pitchFamily="34" charset="0"/>
            </a:endParaRPr>
          </a:p>
          <a:p>
            <a:r>
              <a:rPr lang="en-US" sz="1600" b="1">
                <a:latin typeface="+mj-lt"/>
                <a:cs typeface="Arial" pitchFamily="34" charset="0"/>
              </a:rPr>
              <a:t>Note: </a:t>
            </a:r>
            <a:r>
              <a:rPr lang="en-US" sz="1600">
                <a:latin typeface="+mj-lt"/>
                <a:cs typeface="Arial" pitchFamily="34" charset="0"/>
              </a:rPr>
              <a:t>At this stage, if you want to make changes, you could click </a:t>
            </a:r>
            <a:r>
              <a:rPr lang="en-US" sz="1600" b="1">
                <a:latin typeface="+mj-lt"/>
                <a:cs typeface="Arial" pitchFamily="34" charset="0"/>
              </a:rPr>
              <a:t>Back</a:t>
            </a:r>
            <a:r>
              <a:rPr lang="en-US" sz="1600">
                <a:latin typeface="+mj-lt"/>
                <a:cs typeface="Arial" pitchFamily="34" charset="0"/>
              </a:rPr>
              <a:t> to go back to the previous screen  or  click </a:t>
            </a:r>
            <a:r>
              <a:rPr lang="en-US" sz="1600" b="1">
                <a:latin typeface="+mj-lt"/>
                <a:cs typeface="Arial" pitchFamily="34" charset="0"/>
              </a:rPr>
              <a:t>Submit.</a:t>
            </a:r>
          </a:p>
          <a:p>
            <a:endParaRPr lang="en-US" sz="1600" b="1" kern="0">
              <a:latin typeface="+mj-lt"/>
            </a:endParaRPr>
          </a:p>
          <a:p>
            <a:endParaRPr lang="en-US" sz="1600" b="1" kern="0">
              <a:latin typeface="+mj-lt"/>
            </a:endParaRPr>
          </a:p>
          <a:p>
            <a:endParaRPr lang="en-US" sz="1600" b="1" ker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541" r="1391" b="9375"/>
          <a:stretch/>
        </p:blipFill>
        <p:spPr>
          <a:xfrm>
            <a:off x="228600" y="1981200"/>
            <a:ext cx="11734800" cy="44195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3352800"/>
            <a:ext cx="6400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0" y="2514600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7937"/>
            <a:ext cx="12192000" cy="408476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APPLY MATERNITY LEAVE 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400" y="181428"/>
            <a:ext cx="11506200" cy="149380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kern="0"/>
              <a:t>Step 3.1.7</a:t>
            </a:r>
          </a:p>
          <a:p>
            <a:endParaRPr lang="en-US" sz="1600" b="1" ker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You can also scroll down in order to Verify the approver before submitting the request if needed.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The approver name is the employee supervisor.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Click on </a:t>
            </a:r>
            <a:r>
              <a:rPr lang="en-US" sz="1600" b="1"/>
              <a:t>“Submit</a:t>
            </a:r>
            <a:r>
              <a:rPr lang="en-US" sz="1600"/>
              <a:t>” button to complete attendance request.</a:t>
            </a:r>
          </a:p>
          <a:p>
            <a:endParaRPr lang="en-US" sz="1600" b="1" kern="0"/>
          </a:p>
          <a:p>
            <a:endParaRPr lang="en-US" sz="1600" b="1" ker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76" t="12420" r="2562" b="12499"/>
          <a:stretch/>
        </p:blipFill>
        <p:spPr>
          <a:xfrm>
            <a:off x="304800" y="1675236"/>
            <a:ext cx="11582400" cy="49762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3276600"/>
            <a:ext cx="11430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372170"/>
            <a:ext cx="11963400" cy="1151829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Apply earned leave – submission confirmation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119137"/>
            <a:ext cx="10363200" cy="102108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kern="0"/>
              <a:t>Step 3.1.8</a:t>
            </a:r>
          </a:p>
          <a:p>
            <a:endParaRPr lang="en-US" sz="1600" b="1" kern="0"/>
          </a:p>
          <a:p>
            <a:r>
              <a:rPr lang="en-US" sz="1600" b="1" kern="0"/>
              <a:t> </a:t>
            </a:r>
            <a:r>
              <a:rPr lang="en-US" sz="1600">
                <a:cs typeface="Arial" pitchFamily="34" charset="0"/>
              </a:rPr>
              <a:t>You can see that the attendance has been submitted for approval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563" t="13541" r="3147" b="10417"/>
          <a:stretch/>
        </p:blipFill>
        <p:spPr>
          <a:xfrm>
            <a:off x="457200" y="990600"/>
            <a:ext cx="11277600" cy="5333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1523999"/>
            <a:ext cx="3276600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974" y="0"/>
            <a:ext cx="1195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3.1.9 </a:t>
            </a:r>
            <a:r>
              <a:rPr lang="en-US" sz="1600" b="1">
                <a:solidFill>
                  <a:srgbClr val="FF0000"/>
                </a:solidFill>
              </a:rPr>
              <a:t>(</a:t>
            </a:r>
            <a:r>
              <a:rPr lang="en-US" sz="1600">
                <a:solidFill>
                  <a:srgbClr val="FF0000"/>
                </a:solidFill>
              </a:rPr>
              <a:t>Attendance correction)</a:t>
            </a:r>
            <a:endParaRPr lang="en-US" sz="1600" b="1">
              <a:solidFill>
                <a:srgbClr val="FF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You can click on Navigator on home page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Click on Genpact CM India Employee Self Service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Go to My Time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Click on  Attendance correction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392"/>
          <a:stretch/>
        </p:blipFill>
        <p:spPr>
          <a:xfrm>
            <a:off x="990600" y="1532875"/>
            <a:ext cx="10668000" cy="441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143000" y="3733800"/>
            <a:ext cx="1600200" cy="228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2974" y="3642330"/>
            <a:ext cx="602226" cy="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38600" y="4191000"/>
            <a:ext cx="1447800" cy="274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599" y="2118330"/>
            <a:ext cx="511917" cy="54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399" y="200027"/>
            <a:ext cx="6775450" cy="609600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Table Of Contents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3278" y="1200510"/>
            <a:ext cx="3005603" cy="4495800"/>
            <a:chOff x="575638" y="934660"/>
            <a:chExt cx="2853202" cy="3088707"/>
          </a:xfrm>
        </p:grpSpPr>
        <p:grpSp>
          <p:nvGrpSpPr>
            <p:cNvPr id="23" name="Group 22"/>
            <p:cNvGrpSpPr/>
            <p:nvPr/>
          </p:nvGrpSpPr>
          <p:grpSpPr>
            <a:xfrm>
              <a:off x="575638" y="2458660"/>
              <a:ext cx="2853202" cy="1564707"/>
              <a:chOff x="7731753" y="3801772"/>
              <a:chExt cx="2226227" cy="172747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731754" y="3801772"/>
                <a:ext cx="2226226" cy="75774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731753" y="4771504"/>
                <a:ext cx="2226226" cy="7577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hlinkClick r:id="rId2" action="ppaction://hlinksldjump"/>
                  </a:rPr>
                  <a:t>Attendance Report</a:t>
                </a:r>
                <a:endParaRPr lang="en-US" sz="16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575640" y="1709802"/>
              <a:ext cx="2819400" cy="571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hlinkClick r:id="rId3" action="ppaction://hlinksldjump"/>
                </a:rPr>
                <a:t>Process Flow</a:t>
              </a:r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640" y="934660"/>
              <a:ext cx="2819400" cy="5716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hlinkClick r:id="rId4" action="ppaction://hlinksldjump"/>
                </a:rPr>
                <a:t>Introduction</a:t>
              </a:r>
              <a:endParaRPr lang="en-US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9764" y="2600958"/>
              <a:ext cx="2091150" cy="40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hlinkClick r:id="rId5" action="ppaction://hlinksldjump"/>
                </a:rPr>
                <a:t>Attendance Request /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hlinkClick r:id="rId5" action="ppaction://hlinksldjump"/>
                </a:rPr>
                <a:t>Correction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83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1960" y="52173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Click on “Add” button</a:t>
            </a:r>
          </a:p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52400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Step 3.1.10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1430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9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3.1.11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067" y="838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Logged in employee OHR will automatically reflect.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date for which Attendance  needs to be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 the reason to update the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on apply button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6500"/>
            <a:ext cx="11074400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3.1.12</a:t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547" y="92963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new row will be added as shown with ‘Status’ as ‘New’.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‘Next’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Here  can Correction/cancel/request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2354"/>
            <a:ext cx="10210800" cy="3687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9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3.1.13</a:t>
            </a:r>
            <a:br>
              <a:rPr lang="en-US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067" y="929638"/>
            <a:ext cx="801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sz="1600"/>
              <a:t>Review the ‘Proposed’ information and click on ‘Submit’ button.</a:t>
            </a:r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7696" b="29019"/>
          <a:stretch/>
        </p:blipFill>
        <p:spPr bwMode="auto">
          <a:xfrm>
            <a:off x="304800" y="1752600"/>
            <a:ext cx="117348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77600" y="2343152"/>
            <a:ext cx="414336" cy="2576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3.1.14</a:t>
            </a:r>
            <a:br>
              <a:rPr lang="en-US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307" y="929639"/>
            <a:ext cx="11370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 confirmation message will be displayed for request submission, and the same will be routed to supervisor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Post supervisor approval, Attendance will be updated next day and the same can be checked in employee’s ‘Attendance report’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61" y="2314634"/>
            <a:ext cx="1067742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3.2 How to pull your Attendance report?</a:t>
            </a: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88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Data from 20</a:t>
            </a:r>
            <a:r>
              <a:rPr lang="en-US" baseline="30000"/>
              <a:t>th</a:t>
            </a:r>
            <a:r>
              <a:rPr lang="en-US"/>
              <a:t> May Onwards will be visible in the report</a:t>
            </a:r>
          </a:p>
        </p:txBody>
      </p:sp>
    </p:spTree>
    <p:extLst>
      <p:ext uri="{BB962C8B-B14F-4D97-AF65-F5344CB8AC3E}">
        <p14:creationId xmlns:p14="http://schemas.microsoft.com/office/powerpoint/2010/main" val="125826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974" y="0"/>
            <a:ext cx="1195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3.2.1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You can click on Navigator on home page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Click on </a:t>
            </a:r>
            <a:r>
              <a:rPr lang="en-US" sz="1600" err="1"/>
              <a:t>Genpact</a:t>
            </a:r>
            <a:r>
              <a:rPr lang="en-US" sz="1600"/>
              <a:t> India Employee Self Service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Go to My Time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/>
              <a:t>Click on  Employee attendance report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32875"/>
            <a:ext cx="10668000" cy="486792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143000" y="3733800"/>
            <a:ext cx="1600200" cy="228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02974" y="3642330"/>
            <a:ext cx="602226" cy="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14800" y="3962400"/>
            <a:ext cx="1447800" cy="274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599" y="2118330"/>
            <a:ext cx="511917" cy="54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372171"/>
            <a:ext cx="12192000" cy="408476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Employee’s attendance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0371"/>
            <a:ext cx="101792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Step 3.2.2</a:t>
            </a:r>
          </a:p>
          <a:p>
            <a:endParaRPr lang="en-US" sz="1600" b="1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600"/>
              <a:t>Select the month for which the attendance needs to be checked.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600"/>
              <a:t>Select current calendar year in “Year” field.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600"/>
              <a:t>Click on “Continue” button.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/>
          </a:p>
        </p:txBody>
      </p:sp>
      <p:grpSp>
        <p:nvGrpSpPr>
          <p:cNvPr id="6" name="Group 5"/>
          <p:cNvGrpSpPr/>
          <p:nvPr/>
        </p:nvGrpSpPr>
        <p:grpSpPr>
          <a:xfrm>
            <a:off x="206265" y="1750031"/>
            <a:ext cx="11757135" cy="4574569"/>
            <a:chOff x="990600" y="1929103"/>
            <a:chExt cx="10210800" cy="47764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18771" b="3536"/>
            <a:stretch/>
          </p:blipFill>
          <p:spPr>
            <a:xfrm>
              <a:off x="990600" y="1929103"/>
              <a:ext cx="10210800" cy="477649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 flipV="1">
              <a:off x="10287000" y="2895600"/>
              <a:ext cx="685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65" y="1750031"/>
            <a:ext cx="1393935" cy="5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9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372171"/>
            <a:ext cx="12192000" cy="408476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Employee’s attendance report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614"/>
            <a:ext cx="2497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/>
              <a:t>Step 3.2.3</a:t>
            </a:r>
          </a:p>
          <a:p>
            <a:endParaRPr lang="en-US" sz="1600"/>
          </a:p>
          <a:p>
            <a:r>
              <a:rPr lang="en-US" sz="1600"/>
              <a:t>Click on ‘</a:t>
            </a:r>
            <a:r>
              <a:rPr lang="en-US" sz="1600" b="1"/>
              <a:t>Submit’</a:t>
            </a:r>
            <a:r>
              <a:rPr lang="en-US" sz="1600"/>
              <a:t> button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1366775"/>
            <a:ext cx="11811000" cy="4896002"/>
            <a:chOff x="84083" y="1994481"/>
            <a:chExt cx="12192000" cy="57032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83" y="1994481"/>
              <a:ext cx="12192000" cy="57032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11519338" y="3142217"/>
              <a:ext cx="525709" cy="4531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1352398"/>
            <a:ext cx="1295400" cy="4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3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1600200"/>
            <a:ext cx="11658600" cy="4800600"/>
            <a:chOff x="0" y="780647"/>
            <a:chExt cx="12192000" cy="42576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80647"/>
              <a:ext cx="12192000" cy="4257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8478982" y="2818447"/>
              <a:ext cx="515389" cy="518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09600" y="0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Step 3.2.4</a:t>
            </a:r>
          </a:p>
          <a:p>
            <a:endParaRPr lang="en-US" sz="1600"/>
          </a:p>
          <a:p>
            <a:r>
              <a:rPr lang="en-US" sz="1600"/>
              <a:t>Click </a:t>
            </a:r>
            <a:r>
              <a:rPr lang="en-US" sz="1600" b="1"/>
              <a:t>‘OK’</a:t>
            </a:r>
          </a:p>
        </p:txBody>
      </p:sp>
    </p:spTree>
    <p:extLst>
      <p:ext uri="{BB962C8B-B14F-4D97-AF65-F5344CB8AC3E}">
        <p14:creationId xmlns:p14="http://schemas.microsoft.com/office/powerpoint/2010/main" val="5172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034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8402" y="1115524"/>
            <a:ext cx="11228234" cy="356488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Employee’s attendance 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3157"/>
            <a:ext cx="115287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Step 3.2.5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/>
              <a:t>Click on ‘Output’ icon to View the report.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/>
          </a:p>
          <a:p>
            <a:r>
              <a:rPr lang="en-US" sz="1600"/>
              <a:t>Note - In case the output icon is blank, click on ‘refresh’ icon (follow Arrow) to generate the output. Once the output is displayed, click on the same to check the attendance report.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5479" y="1756347"/>
            <a:ext cx="11362520" cy="4644453"/>
            <a:chOff x="345479" y="1756347"/>
            <a:chExt cx="11277600" cy="48246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79" y="1756347"/>
              <a:ext cx="11277600" cy="48246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1295400" y="3124199"/>
              <a:ext cx="8855224" cy="990601"/>
              <a:chOff x="1295400" y="3124199"/>
              <a:chExt cx="8855224" cy="9906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95400" y="3124199"/>
                <a:ext cx="8855224" cy="990601"/>
                <a:chOff x="987153" y="2381346"/>
                <a:chExt cx="9615306" cy="113506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23135" y="3254473"/>
                  <a:ext cx="679324" cy="26193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Down Arrow 4"/>
                <p:cNvSpPr/>
                <p:nvPr/>
              </p:nvSpPr>
              <p:spPr>
                <a:xfrm>
                  <a:off x="987153" y="2381346"/>
                  <a:ext cx="182881" cy="249382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1295400" y="3384224"/>
                <a:ext cx="320824" cy="27337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3" y="1748973"/>
            <a:ext cx="1306340" cy="4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0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372171"/>
            <a:ext cx="12192000" cy="408476"/>
          </a:xfrm>
          <a:solidFill>
            <a:srgbClr val="00B0F0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Employee’s attendance report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989" y="0"/>
            <a:ext cx="1211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Step 3.2.6</a:t>
            </a:r>
          </a:p>
          <a:p>
            <a:endParaRPr lang="en-US" sz="1600" b="1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The report will show employee’s selected month’s attendance details along with Earned Leave balance.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90600"/>
            <a:ext cx="9934575" cy="479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36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77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7999011-5E88-4292-90DE-CC6ADC355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52400"/>
            <a:ext cx="7235456" cy="533400"/>
          </a:xfrm>
        </p:spPr>
        <p:txBody>
          <a:bodyPr/>
          <a:lstStyle/>
          <a:p>
            <a:r>
              <a:rPr lang="en-US" sz="1600" b="1" kern="1200">
                <a:solidFill>
                  <a:schemeClr val="tx1"/>
                </a:solidFill>
                <a:latin typeface="+mn-lt"/>
              </a:rPr>
              <a:t>1.1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1173479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With the implementation of the new My Time Tool, you would have an  automated system to apply for attendance regularization/correction.</a:t>
            </a:r>
          </a:p>
          <a:p>
            <a:endParaRPr lang="en-US" sz="1600"/>
          </a:p>
          <a:p>
            <a:r>
              <a:rPr lang="en-US" sz="1600"/>
              <a:t>This tool would allow you to:</a:t>
            </a:r>
          </a:p>
          <a:p>
            <a:endParaRPr lang="en-US" sz="16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Apply for attendance regularization from any location, via internet or intranet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View attendance requisition history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View status of  applied request .i.e. approved/Rejected/In progress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Minimize the possibility of errors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Will provide a single platform to your supervisor to take actions on the attendance requests received</a:t>
            </a:r>
          </a:p>
          <a:p>
            <a:endParaRPr lang="en-US" sz="1900"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609600"/>
            <a:ext cx="1066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1.2 Learning Objectives</a:t>
            </a:r>
          </a:p>
          <a:p>
            <a:endParaRPr lang="en-US"/>
          </a:p>
          <a:p>
            <a:r>
              <a:rPr lang="en-US"/>
              <a:t>After completing this module you will be able to do the following: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and Apply for Attendance Requests/correction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Correct your  attendance, subject to manager’s approval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your leave request status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1.3 Technological Requirements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Laptop/Desktop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Internet/Intranet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Access to Genpact CM India Employee Self Service &gt; My Time Tool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2.1 Process Flow</a:t>
            </a:r>
          </a:p>
        </p:txBody>
      </p:sp>
    </p:spTree>
    <p:extLst>
      <p:ext uri="{BB962C8B-B14F-4D97-AF65-F5344CB8AC3E}">
        <p14:creationId xmlns:p14="http://schemas.microsoft.com/office/powerpoint/2010/main" val="2467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8600"/>
            <a:ext cx="4453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/>
              <a:t>2.1 Attendance Application Process 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0549350"/>
              </p:ext>
            </p:extLst>
          </p:nvPr>
        </p:nvGraphicFramePr>
        <p:xfrm>
          <a:off x="381000" y="1676400"/>
          <a:ext cx="11430000" cy="4492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60227" y="1905000"/>
            <a:ext cx="86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2917" y="1821359"/>
            <a:ext cx="86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4262" y="1745159"/>
            <a:ext cx="86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1572" y="1897559"/>
            <a:ext cx="86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385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294" y="151578"/>
            <a:ext cx="8146006" cy="751110"/>
          </a:xfrm>
        </p:spPr>
        <p:txBody>
          <a:bodyPr/>
          <a:lstStyle/>
          <a:p>
            <a:r>
              <a:rPr lang="en-US" sz="1600" b="1"/>
              <a:t> 2.1.2 Scenarios for Attendance 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" y="971416"/>
            <a:ext cx="6096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Acquisitions and Re-Badging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Assessment Centers/External Exams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Backdate on-Boarding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Bulk Movement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Business Movement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Card not brought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Changing Building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Client Holiday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Client Site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Comp 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Employee on Bench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Employee on NHO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Employee on Suspension / Exited Emp.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IT Issue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Internal Transfer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Local Travel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Loss of Card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OJT / Offsite / Out Duty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Part Timer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Process </a:t>
            </a:r>
            <a:r>
              <a:rPr lang="en-US" sz="1600" err="1"/>
              <a:t>Movt</a:t>
            </a:r>
            <a:r>
              <a:rPr lang="en-US" sz="1600"/>
              <a:t>/Assignment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Seminar / Training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Week 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Work From Home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360" y="1034857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Loss of  card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Back Dated WFH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Client holiday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On site Project</a:t>
            </a:r>
          </a:p>
          <a:p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7229147" y="1161565"/>
            <a:ext cx="3286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Applied for Leave on a future Date, but need to cancel the 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2743200" cy="438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Attendance Request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4161" y="534942"/>
            <a:ext cx="2745828" cy="42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Attendance Correction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534942"/>
            <a:ext cx="2745827" cy="494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Attendance Cancellation</a:t>
            </a:r>
          </a:p>
        </p:txBody>
      </p:sp>
    </p:spTree>
    <p:extLst>
      <p:ext uri="{BB962C8B-B14F-4D97-AF65-F5344CB8AC3E}">
        <p14:creationId xmlns:p14="http://schemas.microsoft.com/office/powerpoint/2010/main" val="278734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4800" y="2209800"/>
            <a:ext cx="7620000" cy="1447800"/>
          </a:xfrm>
        </p:spPr>
        <p:txBody>
          <a:bodyPr/>
          <a:lstStyle/>
          <a:p>
            <a:r>
              <a:rPr lang="en-US"/>
              <a:t>3.1 How do I regularize / Correct my  attendance?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11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Attendance regularization should be selected if you are requesting for attendance regularization within 15 days of date of transaction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Attendance correction should be selected if you are requesting for attendance approval post 15 days of date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661179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3EA49611CBE46A5B57C5520ABC14E" ma:contentTypeVersion="4" ma:contentTypeDescription="Create a new document." ma:contentTypeScope="" ma:versionID="885f0ffce492d25eb6137ea6564821ac">
  <xsd:schema xmlns:xsd="http://www.w3.org/2001/XMLSchema" xmlns:xs="http://www.w3.org/2001/XMLSchema" xmlns:p="http://schemas.microsoft.com/office/2006/metadata/properties" xmlns:ns2="4755bf37-dc98-4a2e-8a87-2f1f69854104" xmlns:ns3="b4d50e3b-7aed-4384-a845-f14dbfd79c04" targetNamespace="http://schemas.microsoft.com/office/2006/metadata/properties" ma:root="true" ma:fieldsID="f44ff9a321977280902d2e1720a891c8" ns2:_="" ns3:_="">
    <xsd:import namespace="4755bf37-dc98-4a2e-8a87-2f1f69854104"/>
    <xsd:import namespace="b4d50e3b-7aed-4384-a845-f14dbfd79c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5bf37-dc98-4a2e-8a87-2f1f69854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50e3b-7aed-4384-a845-f14dbfd79c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d50e3b-7aed-4384-a845-f14dbfd79c04">
      <UserInfo>
        <DisplayName>Kumar, Punit KP</DisplayName>
        <AccountId>94241</AccountId>
        <AccountType/>
      </UserInfo>
      <UserInfo>
        <DisplayName>Kapoor, Kapil LR</DisplayName>
        <AccountId>17156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CED24C-F701-4730-8600-1639B0C7B38B}">
  <ds:schemaRefs>
    <ds:schemaRef ds:uri="4755bf37-dc98-4a2e-8a87-2f1f69854104"/>
    <ds:schemaRef ds:uri="b4d50e3b-7aed-4384-a845-f14dbfd79c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FA2156-28A9-401B-AF18-4586E042D708}">
  <ds:schemaRefs>
    <ds:schemaRef ds:uri="372e849b-fc60-49fc-88ef-6f6a3a7352cc"/>
    <ds:schemaRef ds:uri="7955fe41-16ae-489b-bb6d-2dd9b2d28296"/>
    <ds:schemaRef ds:uri="b4d50e3b-7aed-4384-a845-f14dbfd79c04"/>
    <ds:schemaRef ds:uri="b7a58cbc-cd1f-4316-8e97-a0bb4c57e2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32</Slides>
  <Notes>16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Blank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3.1.4 Click on ‘Apply for  Leave/Attendance Management”  to Apply Attendance request</vt:lpstr>
      <vt:lpstr>PowerPoint Presentation</vt:lpstr>
      <vt:lpstr>earned leave - review</vt:lpstr>
      <vt:lpstr>APPLY MATERNITY LEAVE </vt:lpstr>
      <vt:lpstr>Apply earned leave – submission confirmation</vt:lpstr>
      <vt:lpstr>PowerPoint Presentation</vt:lpstr>
      <vt:lpstr>PowerPoint Presentation</vt:lpstr>
      <vt:lpstr>Step 3.1.11  </vt:lpstr>
      <vt:lpstr>Step 3.1.12 </vt:lpstr>
      <vt:lpstr>Step 3.1.13 </vt:lpstr>
      <vt:lpstr>Step 3.1.14 </vt:lpstr>
      <vt:lpstr>PowerPoint Presentation</vt:lpstr>
      <vt:lpstr>PowerPoint Presentation</vt:lpstr>
      <vt:lpstr>Employee’s attendance report</vt:lpstr>
      <vt:lpstr>Employee’s attendance report</vt:lpstr>
      <vt:lpstr>PowerPoint Presentation</vt:lpstr>
      <vt:lpstr>Employee’s attendance report</vt:lpstr>
      <vt:lpstr>Employee’s attendance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revision>3</cp:revision>
  <dcterms:created xsi:type="dcterms:W3CDTF">2017-09-11T16:52:07Z</dcterms:created>
  <dcterms:modified xsi:type="dcterms:W3CDTF">2019-06-06T12:47:14Z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0x0101001AD3EA49611CBE46A5B57C5520ABC14E</vt:lpwstr>
  </property>
  <property fmtid="{D5CDD505-2E9C-101B-9397-08002B2CF9AE}" pid="6" name="TaxKeyword">
    <vt:lpwstr/>
  </property>
  <property fmtid="{D5CDD505-2E9C-101B-9397-08002B2CF9AE}" pid="7" name="Tag">
    <vt:lpwstr/>
  </property>
</Properties>
</file>