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71" r:id="rId3"/>
    <p:sldId id="273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D9E2-E9CA-8B4E-B79A-785D3CAFD309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596-EF8F-FA48-8EA9-E0DD51431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71596-EF8F-FA48-8EA9-E0DD51431C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6F54BBE-D72B-BB4E-AB72-7C57C8AD8F9E}" type="datetimeFigureOut">
              <a:rPr lang="en-US" smtClean="0"/>
              <a:pPr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9C2CCE2-F7FC-B144-81FB-52C41670A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Team 1 Process  Report</a:t>
            </a:r>
            <a:endParaRPr lang="en-US" sz="42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Class: CS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185</a:t>
            </a:r>
            <a:endParaRPr lang="en-US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Name: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Huy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Vu ,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Arpi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Shah, Seungbeom Ma</a:t>
            </a:r>
            <a:endParaRPr lang="en-US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Date</a:t>
            </a:r>
            <a:r>
              <a:rPr lang="en-US" smtClean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smtClean="0">
                <a:solidFill>
                  <a:srgbClr val="FF0000"/>
                </a:solidFill>
                <a:latin typeface="Times New Roman"/>
                <a:cs typeface="Times New Roman"/>
              </a:rPr>
              <a:t>March19</a:t>
            </a:r>
            <a:r>
              <a:rPr lang="en-US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-2014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San Jose State University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Times New Roman"/>
                <a:cs typeface="Times New Roman"/>
              </a:rPr>
              <a:t>Purpose of Project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Times New Roman"/>
                <a:cs typeface="Times New Roman"/>
              </a:rPr>
              <a:t>Why do we need to learn Big Data ?</a:t>
            </a:r>
            <a:endParaRPr lang="en-US"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2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Times New Roman"/>
                <a:cs typeface="Times New Roman"/>
              </a:rPr>
              <a:t>Our Story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75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Times New Roman"/>
                <a:cs typeface="Times New Roman"/>
              </a:rPr>
              <a:t>Agenda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Times New Roman"/>
                <a:cs typeface="Times New Roman"/>
              </a:rPr>
              <a:t>1.</a:t>
            </a:r>
            <a:endParaRPr lang="en-US"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24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12071</TotalTime>
  <Words>45</Words>
  <Application>Microsoft Macintosh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Team 1 Process  Report</vt:lpstr>
      <vt:lpstr>Purpose of Project</vt:lpstr>
      <vt:lpstr>Our Story</vt:lpstr>
      <vt:lpstr>Agenda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297 Project Progress Reprot</dc:title>
  <dc:creator>Seungbeom Ma</dc:creator>
  <cp:lastModifiedBy>seungbeom Ma</cp:lastModifiedBy>
  <cp:revision>238</cp:revision>
  <dcterms:created xsi:type="dcterms:W3CDTF">2013-11-10T04:41:20Z</dcterms:created>
  <dcterms:modified xsi:type="dcterms:W3CDTF">2014-03-16T00:35:55Z</dcterms:modified>
</cp:coreProperties>
</file>