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347962-3575-4900-B656-7DC8CE6385B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</dgm:pt>
    <dgm:pt modelId="{430265D6-7E8B-4A56-A119-5CF3C2E05338}">
      <dgm:prSet phldrT="[Text]"/>
      <dgm:spPr/>
      <dgm:t>
        <a:bodyPr/>
        <a:lstStyle/>
        <a:p>
          <a:r>
            <a:rPr lang="en-IN" dirty="0"/>
            <a:t>Cloud SQL</a:t>
          </a:r>
        </a:p>
      </dgm:t>
    </dgm:pt>
    <dgm:pt modelId="{D51C417C-6889-4087-84CB-DA961A188F9F}" type="parTrans" cxnId="{BF77133C-9A14-4F7F-9E22-75BE57A73CDC}">
      <dgm:prSet/>
      <dgm:spPr/>
      <dgm:t>
        <a:bodyPr/>
        <a:lstStyle/>
        <a:p>
          <a:endParaRPr lang="en-IN"/>
        </a:p>
      </dgm:t>
    </dgm:pt>
    <dgm:pt modelId="{2FBE9EC8-FFA2-4538-9033-25B0C244C516}" type="sibTrans" cxnId="{BF77133C-9A14-4F7F-9E22-75BE57A73CDC}">
      <dgm:prSet/>
      <dgm:spPr/>
      <dgm:t>
        <a:bodyPr/>
        <a:lstStyle/>
        <a:p>
          <a:endParaRPr lang="en-IN"/>
        </a:p>
      </dgm:t>
    </dgm:pt>
    <dgm:pt modelId="{12290208-3769-425D-ACE3-F30557A7FC01}">
      <dgm:prSet phldrT="[Text]"/>
      <dgm:spPr/>
      <dgm:t>
        <a:bodyPr/>
        <a:lstStyle/>
        <a:p>
          <a:r>
            <a:rPr lang="en-IN" dirty="0"/>
            <a:t>Python </a:t>
          </a:r>
          <a:r>
            <a:rPr lang="en-IN" dirty="0" err="1"/>
            <a:t>Transormation</a:t>
          </a:r>
          <a:endParaRPr lang="en-IN" dirty="0"/>
        </a:p>
      </dgm:t>
    </dgm:pt>
    <dgm:pt modelId="{FCF14797-9531-4597-9FB4-B3EE4D796978}" type="parTrans" cxnId="{C048CA4E-0A64-42BB-9FE9-77DB8B5EDC74}">
      <dgm:prSet/>
      <dgm:spPr/>
      <dgm:t>
        <a:bodyPr/>
        <a:lstStyle/>
        <a:p>
          <a:endParaRPr lang="en-IN"/>
        </a:p>
      </dgm:t>
    </dgm:pt>
    <dgm:pt modelId="{3BFBA580-5A1A-4C7B-8010-17D9F6D4F4DD}" type="sibTrans" cxnId="{C048CA4E-0A64-42BB-9FE9-77DB8B5EDC74}">
      <dgm:prSet/>
      <dgm:spPr/>
      <dgm:t>
        <a:bodyPr/>
        <a:lstStyle/>
        <a:p>
          <a:endParaRPr lang="en-IN"/>
        </a:p>
      </dgm:t>
    </dgm:pt>
    <dgm:pt modelId="{316A968F-EF86-4AD8-BF57-E01C1B79DCA0}">
      <dgm:prSet phldrT="[Text]"/>
      <dgm:spPr/>
      <dgm:t>
        <a:bodyPr/>
        <a:lstStyle/>
        <a:p>
          <a:r>
            <a:rPr lang="en-IN" dirty="0" err="1"/>
            <a:t>Bigquery</a:t>
          </a:r>
          <a:endParaRPr lang="en-IN" dirty="0"/>
        </a:p>
      </dgm:t>
    </dgm:pt>
    <dgm:pt modelId="{E889A70F-5766-4079-89C8-F8292D8CB6E7}" type="parTrans" cxnId="{55EA603E-E09A-488C-8D66-7651E8E687BA}">
      <dgm:prSet/>
      <dgm:spPr/>
      <dgm:t>
        <a:bodyPr/>
        <a:lstStyle/>
        <a:p>
          <a:endParaRPr lang="en-IN"/>
        </a:p>
      </dgm:t>
    </dgm:pt>
    <dgm:pt modelId="{0AAACB42-0BAB-40DA-85D6-810CA1000901}" type="sibTrans" cxnId="{55EA603E-E09A-488C-8D66-7651E8E687BA}">
      <dgm:prSet/>
      <dgm:spPr/>
      <dgm:t>
        <a:bodyPr/>
        <a:lstStyle/>
        <a:p>
          <a:endParaRPr lang="en-IN"/>
        </a:p>
      </dgm:t>
    </dgm:pt>
    <dgm:pt modelId="{BA26C724-F501-4E11-84ED-21EAF93681DF}">
      <dgm:prSet/>
      <dgm:spPr/>
      <dgm:t>
        <a:bodyPr/>
        <a:lstStyle/>
        <a:p>
          <a:r>
            <a:rPr lang="en-IN" dirty="0"/>
            <a:t>Insert data using Faker library</a:t>
          </a:r>
        </a:p>
      </dgm:t>
    </dgm:pt>
    <dgm:pt modelId="{56C4AD5E-219E-4AB5-84F2-E9386DAC67BA}" type="parTrans" cxnId="{764BDC63-6A54-410A-A0CE-B01368FCC237}">
      <dgm:prSet/>
      <dgm:spPr/>
      <dgm:t>
        <a:bodyPr/>
        <a:lstStyle/>
        <a:p>
          <a:endParaRPr lang="en-IN"/>
        </a:p>
      </dgm:t>
    </dgm:pt>
    <dgm:pt modelId="{5A5EB1BF-1239-48E2-BE02-96AED4946C5E}" type="sibTrans" cxnId="{764BDC63-6A54-410A-A0CE-B01368FCC237}">
      <dgm:prSet/>
      <dgm:spPr/>
      <dgm:t>
        <a:bodyPr/>
        <a:lstStyle/>
        <a:p>
          <a:endParaRPr lang="en-IN"/>
        </a:p>
      </dgm:t>
    </dgm:pt>
    <dgm:pt modelId="{F279CAC1-DDC8-4420-B2E8-F3811CB12F65}">
      <dgm:prSet/>
      <dgm:spPr/>
      <dgm:t>
        <a:bodyPr/>
        <a:lstStyle/>
        <a:p>
          <a:r>
            <a:rPr lang="en-IN" dirty="0"/>
            <a:t>Table creation script</a:t>
          </a:r>
        </a:p>
      </dgm:t>
    </dgm:pt>
    <dgm:pt modelId="{C1ECA8DA-1938-48CE-A1FE-9E5CF11857B2}" type="parTrans" cxnId="{297B9D9F-F83F-4625-A6CD-1EDDD554958A}">
      <dgm:prSet/>
      <dgm:spPr/>
      <dgm:t>
        <a:bodyPr/>
        <a:lstStyle/>
        <a:p>
          <a:endParaRPr lang="en-IN"/>
        </a:p>
      </dgm:t>
    </dgm:pt>
    <dgm:pt modelId="{35AABD6C-11D0-4AE1-899E-B7DA69AFC8D0}" type="sibTrans" cxnId="{297B9D9F-F83F-4625-A6CD-1EDDD554958A}">
      <dgm:prSet/>
      <dgm:spPr/>
      <dgm:t>
        <a:bodyPr/>
        <a:lstStyle/>
        <a:p>
          <a:endParaRPr lang="en-IN"/>
        </a:p>
      </dgm:t>
    </dgm:pt>
    <dgm:pt modelId="{3D052519-88F8-407F-9CC5-FC2BAFB64DD7}">
      <dgm:prSet/>
      <dgm:spPr/>
      <dgm:t>
        <a:bodyPr/>
        <a:lstStyle/>
        <a:p>
          <a:r>
            <a:rPr lang="en-IN" dirty="0"/>
            <a:t>OLTP schema</a:t>
          </a:r>
        </a:p>
      </dgm:t>
    </dgm:pt>
    <dgm:pt modelId="{DC10218D-CF95-419F-A601-F7019307A2AB}" type="parTrans" cxnId="{007AB247-3D41-4445-9E63-23A96C6FDC09}">
      <dgm:prSet/>
      <dgm:spPr/>
      <dgm:t>
        <a:bodyPr/>
        <a:lstStyle/>
        <a:p>
          <a:endParaRPr lang="en-IN"/>
        </a:p>
      </dgm:t>
    </dgm:pt>
    <dgm:pt modelId="{CD7CDBBF-24CB-49B9-87D8-772E68CC310A}" type="sibTrans" cxnId="{007AB247-3D41-4445-9E63-23A96C6FDC09}">
      <dgm:prSet/>
      <dgm:spPr/>
      <dgm:t>
        <a:bodyPr/>
        <a:lstStyle/>
        <a:p>
          <a:endParaRPr lang="en-IN"/>
        </a:p>
      </dgm:t>
    </dgm:pt>
    <dgm:pt modelId="{70F9CB5A-4AA2-44FA-B47F-2E454637AE5C}">
      <dgm:prSet/>
      <dgm:spPr/>
      <dgm:t>
        <a:bodyPr/>
        <a:lstStyle/>
        <a:p>
          <a:r>
            <a:rPr lang="en-IN" dirty="0"/>
            <a:t>Psycopg2</a:t>
          </a:r>
        </a:p>
      </dgm:t>
    </dgm:pt>
    <dgm:pt modelId="{B25F8E0D-1C4D-4344-AB15-45A42D2FF4CA}" type="parTrans" cxnId="{36800862-C2CC-48CC-8965-5CDD0273D892}">
      <dgm:prSet/>
      <dgm:spPr/>
      <dgm:t>
        <a:bodyPr/>
        <a:lstStyle/>
        <a:p>
          <a:endParaRPr lang="en-IN"/>
        </a:p>
      </dgm:t>
    </dgm:pt>
    <dgm:pt modelId="{F6817DCD-997A-4969-ABBF-B982CA987ED2}" type="sibTrans" cxnId="{36800862-C2CC-48CC-8965-5CDD0273D892}">
      <dgm:prSet/>
      <dgm:spPr/>
      <dgm:t>
        <a:bodyPr/>
        <a:lstStyle/>
        <a:p>
          <a:endParaRPr lang="en-IN"/>
        </a:p>
      </dgm:t>
    </dgm:pt>
    <dgm:pt modelId="{59F69B9A-B0D3-430A-84D8-699F365DCC2E}">
      <dgm:prSet/>
      <dgm:spPr/>
      <dgm:t>
        <a:bodyPr/>
        <a:lstStyle/>
        <a:p>
          <a:r>
            <a:rPr lang="en-IN" dirty="0" err="1"/>
            <a:t>SQLAlchemy</a:t>
          </a:r>
          <a:endParaRPr lang="en-IN" dirty="0"/>
        </a:p>
      </dgm:t>
    </dgm:pt>
    <dgm:pt modelId="{59938140-220E-4DBA-9B8B-A496C8B1004C}" type="parTrans" cxnId="{922C3BE4-1D99-48CD-BC0A-D46DA4F9093C}">
      <dgm:prSet/>
      <dgm:spPr/>
      <dgm:t>
        <a:bodyPr/>
        <a:lstStyle/>
        <a:p>
          <a:endParaRPr lang="en-IN"/>
        </a:p>
      </dgm:t>
    </dgm:pt>
    <dgm:pt modelId="{970C3586-6388-4B14-B13F-4D0785D340A2}" type="sibTrans" cxnId="{922C3BE4-1D99-48CD-BC0A-D46DA4F9093C}">
      <dgm:prSet/>
      <dgm:spPr/>
      <dgm:t>
        <a:bodyPr/>
        <a:lstStyle/>
        <a:p>
          <a:endParaRPr lang="en-IN"/>
        </a:p>
      </dgm:t>
    </dgm:pt>
    <dgm:pt modelId="{C0104A6D-E1DA-4EF5-A92D-0B22BD282FE1}">
      <dgm:prSet/>
      <dgm:spPr/>
      <dgm:t>
        <a:bodyPr/>
        <a:lstStyle/>
        <a:p>
          <a:r>
            <a:rPr lang="en-IN" dirty="0"/>
            <a:t>Google </a:t>
          </a:r>
          <a:r>
            <a:rPr lang="en-IN" dirty="0" err="1"/>
            <a:t>Bigquery</a:t>
          </a:r>
          <a:r>
            <a:rPr lang="en-IN" dirty="0"/>
            <a:t> library</a:t>
          </a:r>
        </a:p>
      </dgm:t>
    </dgm:pt>
    <dgm:pt modelId="{AA6A749B-8CA9-4CDE-8304-5004916918D0}" type="parTrans" cxnId="{F6461DC3-CE78-405E-BDEA-45A9343F1173}">
      <dgm:prSet/>
      <dgm:spPr/>
      <dgm:t>
        <a:bodyPr/>
        <a:lstStyle/>
        <a:p>
          <a:endParaRPr lang="en-IN"/>
        </a:p>
      </dgm:t>
    </dgm:pt>
    <dgm:pt modelId="{6082E700-4B02-4F45-99B1-90D6960FF0CB}" type="sibTrans" cxnId="{F6461DC3-CE78-405E-BDEA-45A9343F1173}">
      <dgm:prSet/>
      <dgm:spPr/>
      <dgm:t>
        <a:bodyPr/>
        <a:lstStyle/>
        <a:p>
          <a:endParaRPr lang="en-IN"/>
        </a:p>
      </dgm:t>
    </dgm:pt>
    <dgm:pt modelId="{05EC8E21-6CD0-4BB8-8B26-9761B25AEE2D}">
      <dgm:prSet/>
      <dgm:spPr/>
      <dgm:t>
        <a:bodyPr/>
        <a:lstStyle/>
        <a:p>
          <a:r>
            <a:rPr lang="en-IN" dirty="0"/>
            <a:t>Star Schema</a:t>
          </a:r>
        </a:p>
      </dgm:t>
    </dgm:pt>
    <dgm:pt modelId="{35642B69-74FE-4853-9C5A-AF9AA19522B4}" type="parTrans" cxnId="{CA22CBB3-1302-45F0-855F-DA1F6ABA29D7}">
      <dgm:prSet/>
      <dgm:spPr/>
      <dgm:t>
        <a:bodyPr/>
        <a:lstStyle/>
        <a:p>
          <a:endParaRPr lang="en-IN"/>
        </a:p>
      </dgm:t>
    </dgm:pt>
    <dgm:pt modelId="{0BAF79D7-9A72-404B-A090-39DE4255ED19}" type="sibTrans" cxnId="{CA22CBB3-1302-45F0-855F-DA1F6ABA29D7}">
      <dgm:prSet/>
      <dgm:spPr/>
      <dgm:t>
        <a:bodyPr/>
        <a:lstStyle/>
        <a:p>
          <a:endParaRPr lang="en-IN"/>
        </a:p>
      </dgm:t>
    </dgm:pt>
    <dgm:pt modelId="{04F248D8-E4EB-49F8-86FD-A85BF8E610E0}">
      <dgm:prSet/>
      <dgm:spPr/>
      <dgm:t>
        <a:bodyPr/>
        <a:lstStyle/>
        <a:p>
          <a:r>
            <a:rPr lang="en-IN" dirty="0"/>
            <a:t>Table creation script</a:t>
          </a:r>
        </a:p>
      </dgm:t>
    </dgm:pt>
    <dgm:pt modelId="{3A829C91-D3D7-467F-82A1-DFAD002EDFD8}" type="parTrans" cxnId="{4A0A1F9A-F4AD-45A2-8903-D42855338D01}">
      <dgm:prSet/>
      <dgm:spPr/>
      <dgm:t>
        <a:bodyPr/>
        <a:lstStyle/>
        <a:p>
          <a:endParaRPr lang="en-IN"/>
        </a:p>
      </dgm:t>
    </dgm:pt>
    <dgm:pt modelId="{E727339C-0C2B-4042-83F4-2A742E5FFC9B}" type="sibTrans" cxnId="{4A0A1F9A-F4AD-45A2-8903-D42855338D01}">
      <dgm:prSet/>
      <dgm:spPr/>
      <dgm:t>
        <a:bodyPr/>
        <a:lstStyle/>
        <a:p>
          <a:endParaRPr lang="en-IN"/>
        </a:p>
      </dgm:t>
    </dgm:pt>
    <dgm:pt modelId="{81038CBD-6B63-41F2-9EBB-4D93564E1E85}">
      <dgm:prSet/>
      <dgm:spPr/>
      <dgm:t>
        <a:bodyPr/>
        <a:lstStyle/>
        <a:p>
          <a:r>
            <a:rPr lang="en-IN" dirty="0"/>
            <a:t>BQ Analysis</a:t>
          </a:r>
        </a:p>
      </dgm:t>
    </dgm:pt>
    <dgm:pt modelId="{E264E806-3E8A-47F2-ACA1-6C083E35EE69}" type="parTrans" cxnId="{10804701-0CD1-4A5A-B447-D3415C5365FE}">
      <dgm:prSet/>
      <dgm:spPr/>
      <dgm:t>
        <a:bodyPr/>
        <a:lstStyle/>
        <a:p>
          <a:endParaRPr lang="en-IN"/>
        </a:p>
      </dgm:t>
    </dgm:pt>
    <dgm:pt modelId="{3170055E-5C46-44B5-8A8F-37E9E17F9F64}" type="sibTrans" cxnId="{10804701-0CD1-4A5A-B447-D3415C5365FE}">
      <dgm:prSet/>
      <dgm:spPr/>
      <dgm:t>
        <a:bodyPr/>
        <a:lstStyle/>
        <a:p>
          <a:endParaRPr lang="en-IN"/>
        </a:p>
      </dgm:t>
    </dgm:pt>
    <dgm:pt modelId="{9DD0EA08-9D63-4A78-91CE-9D6609CA64DA}" type="pres">
      <dgm:prSet presAssocID="{13347962-3575-4900-B656-7DC8CE6385BB}" presName="linearFlow" presStyleCnt="0">
        <dgm:presLayoutVars>
          <dgm:dir/>
          <dgm:animLvl val="lvl"/>
          <dgm:resizeHandles val="exact"/>
        </dgm:presLayoutVars>
      </dgm:prSet>
      <dgm:spPr/>
    </dgm:pt>
    <dgm:pt modelId="{50C72345-54B9-4598-8490-605AEAB67599}" type="pres">
      <dgm:prSet presAssocID="{430265D6-7E8B-4A56-A119-5CF3C2E05338}" presName="composite" presStyleCnt="0"/>
      <dgm:spPr/>
    </dgm:pt>
    <dgm:pt modelId="{39415E4C-1A87-4338-9B8B-34E3706961A3}" type="pres">
      <dgm:prSet presAssocID="{430265D6-7E8B-4A56-A119-5CF3C2E05338}" presName="parentText" presStyleLbl="alignNode1" presStyleIdx="0" presStyleCnt="3" custLinFactNeighborY="0">
        <dgm:presLayoutVars>
          <dgm:chMax val="1"/>
          <dgm:bulletEnabled val="1"/>
        </dgm:presLayoutVars>
      </dgm:prSet>
      <dgm:spPr/>
    </dgm:pt>
    <dgm:pt modelId="{9383CC91-F88A-4D71-9303-FA54BEED98EE}" type="pres">
      <dgm:prSet presAssocID="{430265D6-7E8B-4A56-A119-5CF3C2E05338}" presName="descendantText" presStyleLbl="alignAcc1" presStyleIdx="0" presStyleCnt="3" custLinFactNeighborX="5">
        <dgm:presLayoutVars>
          <dgm:bulletEnabled val="1"/>
        </dgm:presLayoutVars>
      </dgm:prSet>
      <dgm:spPr/>
    </dgm:pt>
    <dgm:pt modelId="{A812F722-9239-4FF4-8B2D-1875840B5B57}" type="pres">
      <dgm:prSet presAssocID="{2FBE9EC8-FFA2-4538-9033-25B0C244C516}" presName="sp" presStyleCnt="0"/>
      <dgm:spPr/>
    </dgm:pt>
    <dgm:pt modelId="{05DCCED1-D3D8-4B79-BD67-4BAD8AD1D9DE}" type="pres">
      <dgm:prSet presAssocID="{12290208-3769-425D-ACE3-F30557A7FC01}" presName="composite" presStyleCnt="0"/>
      <dgm:spPr/>
    </dgm:pt>
    <dgm:pt modelId="{1CE95B78-CC17-42CD-AE0C-8AA6E1A6DA80}" type="pres">
      <dgm:prSet presAssocID="{12290208-3769-425D-ACE3-F30557A7FC0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0FE93E5-9262-4C88-86C3-014A272525C4}" type="pres">
      <dgm:prSet presAssocID="{12290208-3769-425D-ACE3-F30557A7FC01}" presName="descendantText" presStyleLbl="alignAcc1" presStyleIdx="1" presStyleCnt="3">
        <dgm:presLayoutVars>
          <dgm:bulletEnabled val="1"/>
        </dgm:presLayoutVars>
      </dgm:prSet>
      <dgm:spPr/>
    </dgm:pt>
    <dgm:pt modelId="{F6428D96-E293-4425-83B1-8BE35C32101E}" type="pres">
      <dgm:prSet presAssocID="{3BFBA580-5A1A-4C7B-8010-17D9F6D4F4DD}" presName="sp" presStyleCnt="0"/>
      <dgm:spPr/>
    </dgm:pt>
    <dgm:pt modelId="{756B6CBD-3C5B-46EC-BE34-E199C796E2FA}" type="pres">
      <dgm:prSet presAssocID="{316A968F-EF86-4AD8-BF57-E01C1B79DCA0}" presName="composite" presStyleCnt="0"/>
      <dgm:spPr/>
    </dgm:pt>
    <dgm:pt modelId="{14194CE2-3C45-4AC5-BF01-E0CB34A7269A}" type="pres">
      <dgm:prSet presAssocID="{316A968F-EF86-4AD8-BF57-E01C1B79DCA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B9C9E9F-2367-47B6-85DA-058616112EDB}" type="pres">
      <dgm:prSet presAssocID="{316A968F-EF86-4AD8-BF57-E01C1B79DCA0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10804701-0CD1-4A5A-B447-D3415C5365FE}" srcId="{316A968F-EF86-4AD8-BF57-E01C1B79DCA0}" destId="{81038CBD-6B63-41F2-9EBB-4D93564E1E85}" srcOrd="2" destOrd="0" parTransId="{E264E806-3E8A-47F2-ACA1-6C083E35EE69}" sibTransId="{3170055E-5C46-44B5-8A8F-37E9E17F9F64}"/>
    <dgm:cxn modelId="{DAA79B05-92B1-4483-8F1F-F2174F6207CC}" type="presOf" srcId="{F279CAC1-DDC8-4420-B2E8-F3811CB12F65}" destId="{9383CC91-F88A-4D71-9303-FA54BEED98EE}" srcOrd="0" destOrd="1" presId="urn:microsoft.com/office/officeart/2005/8/layout/chevron2"/>
    <dgm:cxn modelId="{38759B27-9F28-4C62-AABD-9F290F404E50}" type="presOf" srcId="{C0104A6D-E1DA-4EF5-A92D-0B22BD282FE1}" destId="{B0FE93E5-9262-4C88-86C3-014A272525C4}" srcOrd="0" destOrd="2" presId="urn:microsoft.com/office/officeart/2005/8/layout/chevron2"/>
    <dgm:cxn modelId="{BF77133C-9A14-4F7F-9E22-75BE57A73CDC}" srcId="{13347962-3575-4900-B656-7DC8CE6385BB}" destId="{430265D6-7E8B-4A56-A119-5CF3C2E05338}" srcOrd="0" destOrd="0" parTransId="{D51C417C-6889-4087-84CB-DA961A188F9F}" sibTransId="{2FBE9EC8-FFA2-4538-9033-25B0C244C516}"/>
    <dgm:cxn modelId="{55EA603E-E09A-488C-8D66-7651E8E687BA}" srcId="{13347962-3575-4900-B656-7DC8CE6385BB}" destId="{316A968F-EF86-4AD8-BF57-E01C1B79DCA0}" srcOrd="2" destOrd="0" parTransId="{E889A70F-5766-4079-89C8-F8292D8CB6E7}" sibTransId="{0AAACB42-0BAB-40DA-85D6-810CA1000901}"/>
    <dgm:cxn modelId="{95237C3F-F104-45D5-8894-B5901B8F503C}" type="presOf" srcId="{316A968F-EF86-4AD8-BF57-E01C1B79DCA0}" destId="{14194CE2-3C45-4AC5-BF01-E0CB34A7269A}" srcOrd="0" destOrd="0" presId="urn:microsoft.com/office/officeart/2005/8/layout/chevron2"/>
    <dgm:cxn modelId="{8E691F5E-580E-482A-9639-D7226264CC07}" type="presOf" srcId="{05EC8E21-6CD0-4BB8-8B26-9761B25AEE2D}" destId="{BB9C9E9F-2367-47B6-85DA-058616112EDB}" srcOrd="0" destOrd="0" presId="urn:microsoft.com/office/officeart/2005/8/layout/chevron2"/>
    <dgm:cxn modelId="{58B23960-9BF7-44F7-9E54-ED7D074C723A}" type="presOf" srcId="{BA26C724-F501-4E11-84ED-21EAF93681DF}" destId="{9383CC91-F88A-4D71-9303-FA54BEED98EE}" srcOrd="0" destOrd="0" presId="urn:microsoft.com/office/officeart/2005/8/layout/chevron2"/>
    <dgm:cxn modelId="{36800862-C2CC-48CC-8965-5CDD0273D892}" srcId="{12290208-3769-425D-ACE3-F30557A7FC01}" destId="{70F9CB5A-4AA2-44FA-B47F-2E454637AE5C}" srcOrd="0" destOrd="0" parTransId="{B25F8E0D-1C4D-4344-AB15-45A42D2FF4CA}" sibTransId="{F6817DCD-997A-4969-ABBF-B982CA987ED2}"/>
    <dgm:cxn modelId="{764BDC63-6A54-410A-A0CE-B01368FCC237}" srcId="{430265D6-7E8B-4A56-A119-5CF3C2E05338}" destId="{BA26C724-F501-4E11-84ED-21EAF93681DF}" srcOrd="0" destOrd="0" parTransId="{56C4AD5E-219E-4AB5-84F2-E9386DAC67BA}" sibTransId="{5A5EB1BF-1239-48E2-BE02-96AED4946C5E}"/>
    <dgm:cxn modelId="{B2804165-A3C2-48BA-A241-F749052E2714}" type="presOf" srcId="{70F9CB5A-4AA2-44FA-B47F-2E454637AE5C}" destId="{B0FE93E5-9262-4C88-86C3-014A272525C4}" srcOrd="0" destOrd="0" presId="urn:microsoft.com/office/officeart/2005/8/layout/chevron2"/>
    <dgm:cxn modelId="{007AB247-3D41-4445-9E63-23A96C6FDC09}" srcId="{430265D6-7E8B-4A56-A119-5CF3C2E05338}" destId="{3D052519-88F8-407F-9CC5-FC2BAFB64DD7}" srcOrd="2" destOrd="0" parTransId="{DC10218D-CF95-419F-A601-F7019307A2AB}" sibTransId="{CD7CDBBF-24CB-49B9-87D8-772E68CC310A}"/>
    <dgm:cxn modelId="{C048CA4E-0A64-42BB-9FE9-77DB8B5EDC74}" srcId="{13347962-3575-4900-B656-7DC8CE6385BB}" destId="{12290208-3769-425D-ACE3-F30557A7FC01}" srcOrd="1" destOrd="0" parTransId="{FCF14797-9531-4597-9FB4-B3EE4D796978}" sibTransId="{3BFBA580-5A1A-4C7B-8010-17D9F6D4F4DD}"/>
    <dgm:cxn modelId="{558C057D-C7B1-45A8-A96F-3DD9FEEA6EE3}" type="presOf" srcId="{12290208-3769-425D-ACE3-F30557A7FC01}" destId="{1CE95B78-CC17-42CD-AE0C-8AA6E1A6DA80}" srcOrd="0" destOrd="0" presId="urn:microsoft.com/office/officeart/2005/8/layout/chevron2"/>
    <dgm:cxn modelId="{4A0A1F9A-F4AD-45A2-8903-D42855338D01}" srcId="{316A968F-EF86-4AD8-BF57-E01C1B79DCA0}" destId="{04F248D8-E4EB-49F8-86FD-A85BF8E610E0}" srcOrd="1" destOrd="0" parTransId="{3A829C91-D3D7-467F-82A1-DFAD002EDFD8}" sibTransId="{E727339C-0C2B-4042-83F4-2A742E5FFC9B}"/>
    <dgm:cxn modelId="{297B9D9F-F83F-4625-A6CD-1EDDD554958A}" srcId="{430265D6-7E8B-4A56-A119-5CF3C2E05338}" destId="{F279CAC1-DDC8-4420-B2E8-F3811CB12F65}" srcOrd="1" destOrd="0" parTransId="{C1ECA8DA-1938-48CE-A1FE-9E5CF11857B2}" sibTransId="{35AABD6C-11D0-4AE1-899E-B7DA69AFC8D0}"/>
    <dgm:cxn modelId="{1F9A8FA2-6563-4E7A-A3D4-F147C5030997}" type="presOf" srcId="{430265D6-7E8B-4A56-A119-5CF3C2E05338}" destId="{39415E4C-1A87-4338-9B8B-34E3706961A3}" srcOrd="0" destOrd="0" presId="urn:microsoft.com/office/officeart/2005/8/layout/chevron2"/>
    <dgm:cxn modelId="{87F618A3-D49B-4A3A-940B-0364CF150DD7}" type="presOf" srcId="{13347962-3575-4900-B656-7DC8CE6385BB}" destId="{9DD0EA08-9D63-4A78-91CE-9D6609CA64DA}" srcOrd="0" destOrd="0" presId="urn:microsoft.com/office/officeart/2005/8/layout/chevron2"/>
    <dgm:cxn modelId="{C6BB42A3-F1CE-4C13-9935-E78C88B833CA}" type="presOf" srcId="{3D052519-88F8-407F-9CC5-FC2BAFB64DD7}" destId="{9383CC91-F88A-4D71-9303-FA54BEED98EE}" srcOrd="0" destOrd="2" presId="urn:microsoft.com/office/officeart/2005/8/layout/chevron2"/>
    <dgm:cxn modelId="{CA22CBB3-1302-45F0-855F-DA1F6ABA29D7}" srcId="{316A968F-EF86-4AD8-BF57-E01C1B79DCA0}" destId="{05EC8E21-6CD0-4BB8-8B26-9761B25AEE2D}" srcOrd="0" destOrd="0" parTransId="{35642B69-74FE-4853-9C5A-AF9AA19522B4}" sibTransId="{0BAF79D7-9A72-404B-A090-39DE4255ED19}"/>
    <dgm:cxn modelId="{F6461DC3-CE78-405E-BDEA-45A9343F1173}" srcId="{12290208-3769-425D-ACE3-F30557A7FC01}" destId="{C0104A6D-E1DA-4EF5-A92D-0B22BD282FE1}" srcOrd="2" destOrd="0" parTransId="{AA6A749B-8CA9-4CDE-8304-5004916918D0}" sibTransId="{6082E700-4B02-4F45-99B1-90D6960FF0CB}"/>
    <dgm:cxn modelId="{DC0AECD6-EA44-400E-B5DB-F13FD035A54B}" type="presOf" srcId="{04F248D8-E4EB-49F8-86FD-A85BF8E610E0}" destId="{BB9C9E9F-2367-47B6-85DA-058616112EDB}" srcOrd="0" destOrd="1" presId="urn:microsoft.com/office/officeart/2005/8/layout/chevron2"/>
    <dgm:cxn modelId="{E9AD76E0-A6BC-4C7A-8322-E18A585FE1FA}" type="presOf" srcId="{59F69B9A-B0D3-430A-84D8-699F365DCC2E}" destId="{B0FE93E5-9262-4C88-86C3-014A272525C4}" srcOrd="0" destOrd="1" presId="urn:microsoft.com/office/officeart/2005/8/layout/chevron2"/>
    <dgm:cxn modelId="{922C3BE4-1D99-48CD-BC0A-D46DA4F9093C}" srcId="{12290208-3769-425D-ACE3-F30557A7FC01}" destId="{59F69B9A-B0D3-430A-84D8-699F365DCC2E}" srcOrd="1" destOrd="0" parTransId="{59938140-220E-4DBA-9B8B-A496C8B1004C}" sibTransId="{970C3586-6388-4B14-B13F-4D0785D340A2}"/>
    <dgm:cxn modelId="{A604FDEA-9034-4748-92BF-AFA4AA7349FF}" type="presOf" srcId="{81038CBD-6B63-41F2-9EBB-4D93564E1E85}" destId="{BB9C9E9F-2367-47B6-85DA-058616112EDB}" srcOrd="0" destOrd="2" presId="urn:microsoft.com/office/officeart/2005/8/layout/chevron2"/>
    <dgm:cxn modelId="{33773C67-C1C0-44E9-A2BD-276D2343550F}" type="presParOf" srcId="{9DD0EA08-9D63-4A78-91CE-9D6609CA64DA}" destId="{50C72345-54B9-4598-8490-605AEAB67599}" srcOrd="0" destOrd="0" presId="urn:microsoft.com/office/officeart/2005/8/layout/chevron2"/>
    <dgm:cxn modelId="{6D6A4EC9-1E75-4D89-AA5A-2E5317A5D1F7}" type="presParOf" srcId="{50C72345-54B9-4598-8490-605AEAB67599}" destId="{39415E4C-1A87-4338-9B8B-34E3706961A3}" srcOrd="0" destOrd="0" presId="urn:microsoft.com/office/officeart/2005/8/layout/chevron2"/>
    <dgm:cxn modelId="{1879A8C5-A26D-478D-8CD9-3DD16AD23E21}" type="presParOf" srcId="{50C72345-54B9-4598-8490-605AEAB67599}" destId="{9383CC91-F88A-4D71-9303-FA54BEED98EE}" srcOrd="1" destOrd="0" presId="urn:microsoft.com/office/officeart/2005/8/layout/chevron2"/>
    <dgm:cxn modelId="{DCA029E0-0BC3-4A29-B2CA-C38F8140E739}" type="presParOf" srcId="{9DD0EA08-9D63-4A78-91CE-9D6609CA64DA}" destId="{A812F722-9239-4FF4-8B2D-1875840B5B57}" srcOrd="1" destOrd="0" presId="urn:microsoft.com/office/officeart/2005/8/layout/chevron2"/>
    <dgm:cxn modelId="{90C3D340-8D6B-490F-AFDB-D1DA83CA852A}" type="presParOf" srcId="{9DD0EA08-9D63-4A78-91CE-9D6609CA64DA}" destId="{05DCCED1-D3D8-4B79-BD67-4BAD8AD1D9DE}" srcOrd="2" destOrd="0" presId="urn:microsoft.com/office/officeart/2005/8/layout/chevron2"/>
    <dgm:cxn modelId="{19989C68-B8DC-4816-970D-952CF14CE553}" type="presParOf" srcId="{05DCCED1-D3D8-4B79-BD67-4BAD8AD1D9DE}" destId="{1CE95B78-CC17-42CD-AE0C-8AA6E1A6DA80}" srcOrd="0" destOrd="0" presId="urn:microsoft.com/office/officeart/2005/8/layout/chevron2"/>
    <dgm:cxn modelId="{84B7698F-1CB2-4C07-87A8-AFF3E6A2D3E8}" type="presParOf" srcId="{05DCCED1-D3D8-4B79-BD67-4BAD8AD1D9DE}" destId="{B0FE93E5-9262-4C88-86C3-014A272525C4}" srcOrd="1" destOrd="0" presId="urn:microsoft.com/office/officeart/2005/8/layout/chevron2"/>
    <dgm:cxn modelId="{9C3E3CF8-188D-452D-B8E2-ECF2BA4F5C0B}" type="presParOf" srcId="{9DD0EA08-9D63-4A78-91CE-9D6609CA64DA}" destId="{F6428D96-E293-4425-83B1-8BE35C32101E}" srcOrd="3" destOrd="0" presId="urn:microsoft.com/office/officeart/2005/8/layout/chevron2"/>
    <dgm:cxn modelId="{168EEDEB-034D-4139-96B8-469EC8E4FE72}" type="presParOf" srcId="{9DD0EA08-9D63-4A78-91CE-9D6609CA64DA}" destId="{756B6CBD-3C5B-46EC-BE34-E199C796E2FA}" srcOrd="4" destOrd="0" presId="urn:microsoft.com/office/officeart/2005/8/layout/chevron2"/>
    <dgm:cxn modelId="{AA7DA699-795F-4FFC-AF8B-3DFA1FC648DC}" type="presParOf" srcId="{756B6CBD-3C5B-46EC-BE34-E199C796E2FA}" destId="{14194CE2-3C45-4AC5-BF01-E0CB34A7269A}" srcOrd="0" destOrd="0" presId="urn:microsoft.com/office/officeart/2005/8/layout/chevron2"/>
    <dgm:cxn modelId="{A95BEBF7-7427-4603-8CFF-1ED2FBEAA5A4}" type="presParOf" srcId="{756B6CBD-3C5B-46EC-BE34-E199C796E2FA}" destId="{BB9C9E9F-2367-47B6-85DA-058616112ED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415E4C-1A87-4338-9B8B-34E3706961A3}">
      <dsp:nvSpPr>
        <dsp:cNvPr id="0" name=""/>
        <dsp:cNvSpPr/>
      </dsp:nvSpPr>
      <dsp:spPr>
        <a:xfrm rot="5400000">
          <a:off x="-252766" y="253379"/>
          <a:ext cx="1685111" cy="11795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Cloud SQL</a:t>
          </a:r>
        </a:p>
      </dsp:txBody>
      <dsp:txXfrm rot="-5400000">
        <a:off x="1" y="590401"/>
        <a:ext cx="1179578" cy="505533"/>
      </dsp:txXfrm>
    </dsp:sp>
    <dsp:sp modelId="{9383CC91-F88A-4D71-9303-FA54BEED98EE}">
      <dsp:nvSpPr>
        <dsp:cNvPr id="0" name=""/>
        <dsp:cNvSpPr/>
      </dsp:nvSpPr>
      <dsp:spPr>
        <a:xfrm rot="5400000">
          <a:off x="5183700" y="-4003509"/>
          <a:ext cx="1095322" cy="91035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Insert data using Faker library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Table creation script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OLTP schema</a:t>
          </a:r>
        </a:p>
      </dsp:txBody>
      <dsp:txXfrm rot="-5400000">
        <a:off x="1179579" y="54081"/>
        <a:ext cx="9050097" cy="988384"/>
      </dsp:txXfrm>
    </dsp:sp>
    <dsp:sp modelId="{1CE95B78-CC17-42CD-AE0C-8AA6E1A6DA80}">
      <dsp:nvSpPr>
        <dsp:cNvPr id="0" name=""/>
        <dsp:cNvSpPr/>
      </dsp:nvSpPr>
      <dsp:spPr>
        <a:xfrm rot="5400000">
          <a:off x="-252766" y="1745196"/>
          <a:ext cx="1685111" cy="11795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Python </a:t>
          </a:r>
          <a:r>
            <a:rPr lang="en-IN" sz="1300" kern="1200" dirty="0" err="1"/>
            <a:t>Transormation</a:t>
          </a:r>
          <a:endParaRPr lang="en-IN" sz="1300" kern="1200" dirty="0"/>
        </a:p>
      </dsp:txBody>
      <dsp:txXfrm rot="-5400000">
        <a:off x="1" y="2082218"/>
        <a:ext cx="1179578" cy="505533"/>
      </dsp:txXfrm>
    </dsp:sp>
    <dsp:sp modelId="{B0FE93E5-9262-4C88-86C3-014A272525C4}">
      <dsp:nvSpPr>
        <dsp:cNvPr id="0" name=""/>
        <dsp:cNvSpPr/>
      </dsp:nvSpPr>
      <dsp:spPr>
        <a:xfrm rot="5400000">
          <a:off x="5183700" y="-2511692"/>
          <a:ext cx="1095322" cy="91035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Psycopg2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 err="1"/>
            <a:t>SQLAlchemy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Google </a:t>
          </a:r>
          <a:r>
            <a:rPr lang="en-IN" sz="2000" kern="1200" dirty="0" err="1"/>
            <a:t>Bigquery</a:t>
          </a:r>
          <a:r>
            <a:rPr lang="en-IN" sz="2000" kern="1200" dirty="0"/>
            <a:t> library</a:t>
          </a:r>
        </a:p>
      </dsp:txBody>
      <dsp:txXfrm rot="-5400000">
        <a:off x="1179579" y="1545898"/>
        <a:ext cx="9050097" cy="988384"/>
      </dsp:txXfrm>
    </dsp:sp>
    <dsp:sp modelId="{14194CE2-3C45-4AC5-BF01-E0CB34A7269A}">
      <dsp:nvSpPr>
        <dsp:cNvPr id="0" name=""/>
        <dsp:cNvSpPr/>
      </dsp:nvSpPr>
      <dsp:spPr>
        <a:xfrm rot="5400000">
          <a:off x="-252766" y="3237013"/>
          <a:ext cx="1685111" cy="11795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 err="1"/>
            <a:t>Bigquery</a:t>
          </a:r>
          <a:endParaRPr lang="en-IN" sz="1300" kern="1200" dirty="0"/>
        </a:p>
      </dsp:txBody>
      <dsp:txXfrm rot="-5400000">
        <a:off x="1" y="3574035"/>
        <a:ext cx="1179578" cy="505533"/>
      </dsp:txXfrm>
    </dsp:sp>
    <dsp:sp modelId="{BB9C9E9F-2367-47B6-85DA-058616112EDB}">
      <dsp:nvSpPr>
        <dsp:cNvPr id="0" name=""/>
        <dsp:cNvSpPr/>
      </dsp:nvSpPr>
      <dsp:spPr>
        <a:xfrm rot="5400000">
          <a:off x="5183700" y="-1019875"/>
          <a:ext cx="1095322" cy="91035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Star Schema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Table creation script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BQ Analysis</a:t>
          </a:r>
        </a:p>
      </dsp:txBody>
      <dsp:txXfrm rot="-5400000">
        <a:off x="1179579" y="3037715"/>
        <a:ext cx="9050097" cy="988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9E52-0F81-489D-A7BD-8250A47F90AE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AD43-993C-460E-8190-EFFAF8084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43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9E52-0F81-489D-A7BD-8250A47F90AE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AD43-993C-460E-8190-EFFAF8084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85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9E52-0F81-489D-A7BD-8250A47F90AE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AD43-993C-460E-8190-EFFAF8084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931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9E52-0F81-489D-A7BD-8250A47F90AE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AD43-993C-460E-8190-EFFAF8084DE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3816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9E52-0F81-489D-A7BD-8250A47F90AE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AD43-993C-460E-8190-EFFAF8084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238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9E52-0F81-489D-A7BD-8250A47F90AE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AD43-993C-460E-8190-EFFAF8084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610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9E52-0F81-489D-A7BD-8250A47F90AE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AD43-993C-460E-8190-EFFAF8084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293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9E52-0F81-489D-A7BD-8250A47F90AE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AD43-993C-460E-8190-EFFAF8084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658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9E52-0F81-489D-A7BD-8250A47F90AE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AD43-993C-460E-8190-EFFAF8084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4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9E52-0F81-489D-A7BD-8250A47F90AE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AD43-993C-460E-8190-EFFAF8084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29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9E52-0F81-489D-A7BD-8250A47F90AE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AD43-993C-460E-8190-EFFAF8084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857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9E52-0F81-489D-A7BD-8250A47F90AE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AD43-993C-460E-8190-EFFAF8084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10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9E52-0F81-489D-A7BD-8250A47F90AE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AD43-993C-460E-8190-EFFAF8084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64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9E52-0F81-489D-A7BD-8250A47F90AE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AD43-993C-460E-8190-EFFAF8084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19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9E52-0F81-489D-A7BD-8250A47F90AE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AD43-993C-460E-8190-EFFAF8084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94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9E52-0F81-489D-A7BD-8250A47F90AE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AD43-993C-460E-8190-EFFAF8084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41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9E52-0F81-489D-A7BD-8250A47F90AE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AD43-993C-460E-8190-EFFAF8084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25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6729E52-0F81-489D-A7BD-8250A47F90AE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8AD43-993C-460E-8190-EFFAF8084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975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041C7-F561-3096-CC79-4FAE5F63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000" dirty="0">
                <a:solidFill>
                  <a:srgbClr val="EBEBEB"/>
                </a:solidFill>
              </a:rPr>
              <a:t>Capstone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1C9B9-859F-38F1-481D-93664BC18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By: Arpit Kushwaha</a:t>
            </a: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CAD72493-4CF1-7895-DE12-B7B6953E5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163491"/>
            <a:ext cx="6270662" cy="453055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16823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D13D-D40A-24D0-D0B3-6DEE0636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87404"/>
            <a:ext cx="9404723" cy="1400530"/>
          </a:xfrm>
        </p:spPr>
        <p:txBody>
          <a:bodyPr/>
          <a:lstStyle/>
          <a:p>
            <a:r>
              <a:rPr lang="en-IN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C4B5-8A11-6613-C8BB-6C1A5A7A0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86" y="2052918"/>
            <a:ext cx="11070771" cy="419548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U F H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Its an ecommerce company dealing in organic groceries.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They are still an early stage startup. They operate in 20 Cities in India at this moment </a:t>
            </a:r>
            <a:r>
              <a:rPr lang="en-US" dirty="0" err="1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accross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6 States. They promise to deliver the order within 48 hours after order placement. They offer 50 different type of products in different SKUs.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At this moment they </a:t>
            </a:r>
            <a:r>
              <a:rPr lang="en-US" dirty="0" err="1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recieve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between 500-1000 orders per day across India.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They soon plan to expand their capabilities to serve between 10000 to 20000 orders per day.</a:t>
            </a:r>
          </a:p>
        </p:txBody>
      </p:sp>
    </p:spTree>
    <p:extLst>
      <p:ext uri="{BB962C8B-B14F-4D97-AF65-F5344CB8AC3E}">
        <p14:creationId xmlns:p14="http://schemas.microsoft.com/office/powerpoint/2010/main" val="352670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E71F-28A1-8C03-57FA-F84E07D4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68" y="855489"/>
            <a:ext cx="9404723" cy="1400530"/>
          </a:xfrm>
        </p:spPr>
        <p:txBody>
          <a:bodyPr/>
          <a:lstStyle/>
          <a:p>
            <a:r>
              <a:rPr lang="en-IN" b="1" dirty="0"/>
              <a:t>OLTP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EDA79D-E029-6993-1E78-E76099FE0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363"/>
          <a:stretch/>
        </p:blipFill>
        <p:spPr>
          <a:xfrm>
            <a:off x="-4688" y="2374103"/>
            <a:ext cx="12196688" cy="4031179"/>
          </a:xfrm>
        </p:spPr>
      </p:pic>
    </p:spTree>
    <p:extLst>
      <p:ext uri="{BB962C8B-B14F-4D97-AF65-F5344CB8AC3E}">
        <p14:creationId xmlns:p14="http://schemas.microsoft.com/office/powerpoint/2010/main" val="180616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563F-A971-F353-B2E8-FF3E82AC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83" y="681318"/>
            <a:ext cx="9404723" cy="1400530"/>
          </a:xfrm>
        </p:spPr>
        <p:txBody>
          <a:bodyPr/>
          <a:lstStyle/>
          <a:p>
            <a:r>
              <a:rPr lang="en-IN" b="1" dirty="0"/>
              <a:t>Star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CCDCFE-30C9-36E4-00B4-D2C88323F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5556" y="2287945"/>
            <a:ext cx="12323111" cy="3481483"/>
          </a:xfrm>
        </p:spPr>
      </p:pic>
    </p:spTree>
    <p:extLst>
      <p:ext uri="{BB962C8B-B14F-4D97-AF65-F5344CB8AC3E}">
        <p14:creationId xmlns:p14="http://schemas.microsoft.com/office/powerpoint/2010/main" val="428835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FC5A-8273-AA1C-48EB-0FF6B9E66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BD4AE-A985-397E-434A-8920D9270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6" y="2052918"/>
            <a:ext cx="10961914" cy="443496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Create tables as defined in  OLTP Schema in Cloud SQL PostgreSQL. Make sure you have </a:t>
            </a:r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repeatble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scripts to create tables again and again</a:t>
            </a:r>
          </a:p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Populate the tables in Step 1 using Python Faker library. Make sure Data follows primary and foreign key constraints</a:t>
            </a:r>
          </a:p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At minimum Need 1000 unique customers, 120 unique dates, 20000 orders, 20 cities, 50 Products each with minimum 2 SKUs</a:t>
            </a:r>
          </a:p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Create tables defined in STAR Schema in </a:t>
            </a:r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BigQuery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 Make sure you have repeatable scripts to create tables again and again</a:t>
            </a:r>
          </a:p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Write ETL to load data from OLTP to STAR Schema using Python, </a:t>
            </a:r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BigQuery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&amp; Composer</a:t>
            </a:r>
          </a:p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Make sure you take care of one time load and incremental load</a:t>
            </a:r>
          </a:p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 your code in step to generate new 5000 orders and populate OLTP schema</a:t>
            </a:r>
          </a:p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Run your incremental ETL to load Data about additional 5000 orders</a:t>
            </a:r>
          </a:p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Write </a:t>
            </a:r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BigQuery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SQL for each of the analytics requirements (10) to generate reports</a:t>
            </a:r>
          </a:p>
        </p:txBody>
      </p:sp>
    </p:spTree>
    <p:extLst>
      <p:ext uri="{BB962C8B-B14F-4D97-AF65-F5344CB8AC3E}">
        <p14:creationId xmlns:p14="http://schemas.microsoft.com/office/powerpoint/2010/main" val="2053870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AF97-B3D1-6983-246F-1A1C5D0CD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Work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6C0282-2FDF-FFB1-E7A0-FE87C50BF2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333890"/>
              </p:ext>
            </p:extLst>
          </p:nvPr>
        </p:nvGraphicFramePr>
        <p:xfrm>
          <a:off x="1103312" y="1578429"/>
          <a:ext cx="10283145" cy="4669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9619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287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ADLaM Display</vt:lpstr>
      <vt:lpstr>Arial</vt:lpstr>
      <vt:lpstr>Century Gothic</vt:lpstr>
      <vt:lpstr>Wingdings 3</vt:lpstr>
      <vt:lpstr>Ion</vt:lpstr>
      <vt:lpstr>Capstone Presentation</vt:lpstr>
      <vt:lpstr>Overview</vt:lpstr>
      <vt:lpstr>OLTP Schema</vt:lpstr>
      <vt:lpstr>Star Schema</vt:lpstr>
      <vt:lpstr>TASKS:</vt:lpstr>
      <vt:lpstr>Work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Presentation</dc:title>
  <dc:creator>Arpit Kushwaha</dc:creator>
  <cp:lastModifiedBy>Arpit Kushwaha</cp:lastModifiedBy>
  <cp:revision>1</cp:revision>
  <dcterms:created xsi:type="dcterms:W3CDTF">2023-10-11T09:07:44Z</dcterms:created>
  <dcterms:modified xsi:type="dcterms:W3CDTF">2023-10-11T09:34:37Z</dcterms:modified>
</cp:coreProperties>
</file>