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e4879d5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e4879d5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DO NOT USE] - Guidelines Slides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b="1" sz="2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subTitle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b="35787" l="9957" r="10513" t="35735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Lake Value </a:t>
            </a:r>
            <a:r>
              <a:rPr lang="en" sz="2200"/>
              <a:t>Proposition</a:t>
            </a:r>
            <a:endParaRPr b="0" sz="2200"/>
          </a:p>
        </p:txBody>
      </p:sp>
      <p:sp>
        <p:nvSpPr>
          <p:cNvPr id="56" name="Google Shape;56;p12"/>
          <p:cNvSpPr txBox="1"/>
          <p:nvPr>
            <p:ph idx="1" type="subTitle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NAME</a:t>
            </a:r>
            <a:endParaRPr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110150" y="250580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</a:t>
            </a:r>
            <a:r>
              <a:rPr lang="en"/>
              <a:t> of a Data Lake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&lt;Provide high-level executive summary - no more than 3-4 sentences of what is a data lake. &gt;</a:t>
            </a:r>
            <a:endParaRPr/>
          </a:p>
        </p:txBody>
      </p:sp>
      <p:sp>
        <p:nvSpPr>
          <p:cNvPr id="71" name="Google Shape;71;p14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</a:t>
            </a:r>
            <a:r>
              <a:rPr lang="en"/>
              <a:t>summary</a:t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Lake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...</a:t>
            </a:r>
            <a:endParaRPr/>
          </a:p>
        </p:txBody>
      </p:sp>
      <p:sp>
        <p:nvSpPr>
          <p:cNvPr id="78" name="Google Shape;78;p15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&lt; Think About:</a:t>
            </a:r>
            <a:r>
              <a:rPr lang="en" sz="1400"/>
              <a:t> What elements are needed to make a data lake? What different </a:t>
            </a:r>
            <a:r>
              <a:rPr lang="en" sz="1400"/>
              <a:t>layers </a:t>
            </a:r>
            <a:r>
              <a:rPr lang="en" sz="1400"/>
              <a:t>and/or tools involved? Identify at least 3 in your high level list here. Elaborate more on each component in video.</a:t>
            </a:r>
            <a:r>
              <a:rPr b="1" lang="en" sz="1400"/>
              <a:t>&gt;</a:t>
            </a:r>
            <a:endParaRPr b="1"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Data Lake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b="1" lang="en"/>
              <a:t>Think about:</a:t>
            </a:r>
            <a:r>
              <a:rPr lang="en"/>
              <a:t> </a:t>
            </a:r>
            <a:r>
              <a:rPr lang="en"/>
              <a:t>Research</a:t>
            </a:r>
            <a:r>
              <a:rPr lang="en"/>
              <a:t> if a Data Warehouse can still be a viable solution instead of a Data Lake? </a:t>
            </a:r>
            <a:r>
              <a:rPr lang="en"/>
              <a:t>What is the </a:t>
            </a:r>
            <a:r>
              <a:rPr lang="en"/>
              <a:t>difference </a:t>
            </a:r>
            <a:r>
              <a:rPr lang="en"/>
              <a:t>between both?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 You will complete this information on the next slide. Please provide at least 3 items for each. No need to add any content on this slide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Video tip:  While presenting the differences, elaborate why a Data Lake solution makes more sense for Medical Data Processing Company over a Data Warehouse approach? </a:t>
            </a:r>
            <a:r>
              <a:rPr lang="en"/>
              <a:t>How the Data Lake / Big Data characteristics different from Data warehouse&gt;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vs Data Warehouse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...</a:t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...</a:t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05400" y="2574525"/>
            <a:ext cx="7867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...</a:t>
            </a:r>
            <a:endParaRPr/>
          </a:p>
        </p:txBody>
      </p:sp>
      <p:sp>
        <p:nvSpPr>
          <p:cNvPr id="100" name="Google Shape;100;p18"/>
          <p:cNvSpPr txBox="1"/>
          <p:nvPr>
            <p:ph idx="2" type="subTitle"/>
          </p:nvPr>
        </p:nvSpPr>
        <p:spPr>
          <a:xfrm>
            <a:off x="605400" y="1180500"/>
            <a:ext cx="79332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&lt; Think about:</a:t>
            </a:r>
            <a:r>
              <a:rPr lang="en" sz="1400"/>
              <a:t> Provide an executive level summary based on your analysis of problem statement. How would implementing a Data Lake solution help Medical Data Processing Company? Please identify at least 3 </a:t>
            </a:r>
            <a:r>
              <a:rPr lang="en" sz="1400"/>
              <a:t>business outcomes</a:t>
            </a:r>
            <a:r>
              <a:rPr lang="en" sz="1400"/>
              <a:t> of building a Data Lake?&gt;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&lt;Video tip: Explain </a:t>
            </a:r>
            <a:r>
              <a:rPr b="1" lang="en" sz="1400"/>
              <a:t>“</a:t>
            </a:r>
            <a:r>
              <a:rPr b="1" lang="en" sz="1400"/>
              <a:t>Why</a:t>
            </a:r>
            <a:r>
              <a:rPr b="1" lang="en" sz="1400"/>
              <a:t>”</a:t>
            </a:r>
            <a:r>
              <a:rPr lang="en" sz="1400"/>
              <a:t> Data Lake solution makes sense for Medical Data Processing Company. </a:t>
            </a:r>
            <a:r>
              <a:rPr b="1" lang="en" sz="1400"/>
              <a:t>&gt;</a:t>
            </a:r>
            <a:endParaRPr b="1" sz="1400"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of Data Lake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Embed your Architecture Diagram of Data Lake you created in Step 2.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Video tip: You can also use additional slides to </a:t>
            </a:r>
            <a:r>
              <a:rPr lang="en"/>
              <a:t>briefly</a:t>
            </a:r>
            <a:r>
              <a:rPr lang="en"/>
              <a:t> elaborate or highlight any area from your </a:t>
            </a:r>
            <a:r>
              <a:rPr lang="en"/>
              <a:t>architecture</a:t>
            </a:r>
            <a:r>
              <a:rPr lang="en"/>
              <a:t>. You can also choose where to include this slide.</a:t>
            </a:r>
            <a:endParaRPr/>
          </a:p>
        </p:txBody>
      </p:sp>
      <p:sp>
        <p:nvSpPr>
          <p:cNvPr id="107" name="Google Shape;107;p19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Architecture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35787" l="9957" r="10513" t="35735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b="0" sz="220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