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6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9317" y="-195970"/>
            <a:ext cx="11541331" cy="10678939"/>
            <a:chOff x="0" y="0"/>
            <a:chExt cx="774794" cy="716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4794" cy="716900"/>
            </a:xfrm>
            <a:custGeom>
              <a:avLst/>
              <a:gdLst/>
              <a:ahLst/>
              <a:cxnLst/>
              <a:rect r="r" b="b" t="t" l="l"/>
              <a:pathLst>
                <a:path h="716900" w="774794">
                  <a:moveTo>
                    <a:pt x="571594" y="0"/>
                  </a:moveTo>
                  <a:cubicBezTo>
                    <a:pt x="683818" y="0"/>
                    <a:pt x="774794" y="160484"/>
                    <a:pt x="774794" y="358450"/>
                  </a:cubicBezTo>
                  <a:cubicBezTo>
                    <a:pt x="774794" y="556416"/>
                    <a:pt x="683818" y="716900"/>
                    <a:pt x="571594" y="716900"/>
                  </a:cubicBezTo>
                  <a:lnTo>
                    <a:pt x="203200" y="716900"/>
                  </a:lnTo>
                  <a:cubicBezTo>
                    <a:pt x="90976" y="716900"/>
                    <a:pt x="0" y="556416"/>
                    <a:pt x="0" y="358450"/>
                  </a:cubicBezTo>
                  <a:cubicBezTo>
                    <a:pt x="0" y="1604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434975"/>
            </a:xfrm>
            <a:prstGeom prst="rect">
              <a:avLst/>
            </a:prstGeom>
          </p:spPr>
          <p:txBody>
            <a:bodyPr anchor="ctr" rtlCol="false" tIns="290322" lIns="290322" bIns="290322" rIns="290322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4039" y="0"/>
            <a:ext cx="3179618" cy="10287000"/>
          </a:xfrm>
          <a:custGeom>
            <a:avLst/>
            <a:gdLst/>
            <a:ahLst/>
            <a:cxnLst/>
            <a:rect r="r" b="b" t="t" l="l"/>
            <a:pathLst>
              <a:path h="10287000" w="3179618">
                <a:moveTo>
                  <a:pt x="0" y="0"/>
                </a:moveTo>
                <a:lnTo>
                  <a:pt x="3179618" y="0"/>
                </a:lnTo>
                <a:lnTo>
                  <a:pt x="31796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155" y="1028700"/>
            <a:ext cx="4174652" cy="9258300"/>
          </a:xfrm>
          <a:custGeom>
            <a:avLst/>
            <a:gdLst/>
            <a:ahLst/>
            <a:cxnLst/>
            <a:rect r="r" b="b" t="t" l="l"/>
            <a:pathLst>
              <a:path h="9258300" w="4174652">
                <a:moveTo>
                  <a:pt x="0" y="0"/>
                </a:moveTo>
                <a:lnTo>
                  <a:pt x="4174652" y="0"/>
                </a:lnTo>
                <a:lnTo>
                  <a:pt x="417465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104343" y="0"/>
            <a:ext cx="3179618" cy="10287000"/>
          </a:xfrm>
          <a:custGeom>
            <a:avLst/>
            <a:gdLst/>
            <a:ahLst/>
            <a:cxnLst/>
            <a:rect r="r" b="b" t="t" l="l"/>
            <a:pathLst>
              <a:path h="10287000" w="3179618">
                <a:moveTo>
                  <a:pt x="0" y="0"/>
                </a:moveTo>
                <a:lnTo>
                  <a:pt x="3179618" y="0"/>
                </a:lnTo>
                <a:lnTo>
                  <a:pt x="31796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568193" y="0"/>
            <a:ext cx="4174652" cy="9258300"/>
          </a:xfrm>
          <a:custGeom>
            <a:avLst/>
            <a:gdLst/>
            <a:ahLst/>
            <a:cxnLst/>
            <a:rect r="r" b="b" t="t" l="l"/>
            <a:pathLst>
              <a:path h="9258300" w="4174652">
                <a:moveTo>
                  <a:pt x="0" y="0"/>
                </a:moveTo>
                <a:lnTo>
                  <a:pt x="4174652" y="0"/>
                </a:lnTo>
                <a:lnTo>
                  <a:pt x="417465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04769" y="1028700"/>
            <a:ext cx="4761399" cy="4761399"/>
          </a:xfrm>
          <a:custGeom>
            <a:avLst/>
            <a:gdLst/>
            <a:ahLst/>
            <a:cxnLst/>
            <a:rect r="r" b="b" t="t" l="l"/>
            <a:pathLst>
              <a:path h="4761399" w="4761399">
                <a:moveTo>
                  <a:pt x="0" y="0"/>
                </a:moveTo>
                <a:lnTo>
                  <a:pt x="4761399" y="0"/>
                </a:lnTo>
                <a:lnTo>
                  <a:pt x="4761399" y="4761399"/>
                </a:lnTo>
                <a:lnTo>
                  <a:pt x="0" y="4761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93848" y="7071070"/>
            <a:ext cx="8910487" cy="128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  <a:spcBef>
                <a:spcPct val="0"/>
              </a:spcBef>
            </a:pPr>
            <a:r>
              <a:rPr lang="en-US" sz="4650" spc="-185">
                <a:solidFill>
                  <a:srgbClr val="000001"/>
                </a:solidFill>
                <a:latin typeface="Open Sans"/>
              </a:rPr>
              <a:t>Project – Predict the City Taxi Trip Duration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953" y="79494"/>
            <a:ext cx="8892911" cy="10207508"/>
          </a:xfrm>
          <a:custGeom>
            <a:avLst/>
            <a:gdLst/>
            <a:ahLst/>
            <a:cxnLst/>
            <a:rect r="r" b="b" t="t" l="l"/>
            <a:pathLst>
              <a:path h="10207508" w="8892911">
                <a:moveTo>
                  <a:pt x="0" y="0"/>
                </a:moveTo>
                <a:lnTo>
                  <a:pt x="8892910" y="0"/>
                </a:lnTo>
                <a:lnTo>
                  <a:pt x="8892910" y="10207508"/>
                </a:lnTo>
                <a:lnTo>
                  <a:pt x="0" y="10207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621982"/>
            <a:ext cx="15590520" cy="186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Arimo"/>
              </a:rPr>
              <a:t>Train and Test Model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713176" y="157400"/>
            <a:ext cx="3349971" cy="1079292"/>
          </a:xfrm>
          <a:custGeom>
            <a:avLst/>
            <a:gdLst/>
            <a:ahLst/>
            <a:cxnLst/>
            <a:rect r="r" b="b" t="t" l="l"/>
            <a:pathLst>
              <a:path h="1079292" w="3349971">
                <a:moveTo>
                  <a:pt x="0" y="0"/>
                </a:moveTo>
                <a:lnTo>
                  <a:pt x="3349971" y="0"/>
                </a:lnTo>
                <a:lnTo>
                  <a:pt x="3349971" y="1079292"/>
                </a:lnTo>
                <a:lnTo>
                  <a:pt x="0" y="1079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15" b="-2600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80496" y="2738438"/>
            <a:ext cx="6527007" cy="6527007"/>
            <a:chOff x="0" y="0"/>
            <a:chExt cx="8702676" cy="87026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02675" cy="8702675"/>
            </a:xfrm>
            <a:custGeom>
              <a:avLst/>
              <a:gdLst/>
              <a:ahLst/>
              <a:cxnLst/>
              <a:rect r="r" b="b" t="t" l="l"/>
              <a:pathLst>
                <a:path h="8702675" w="8702675">
                  <a:moveTo>
                    <a:pt x="0" y="4351401"/>
                  </a:moveTo>
                  <a:lnTo>
                    <a:pt x="4351401" y="0"/>
                  </a:lnTo>
                  <a:lnTo>
                    <a:pt x="8702675" y="4351401"/>
                  </a:lnTo>
                  <a:lnTo>
                    <a:pt x="4351401" y="8702675"/>
                  </a:lnTo>
                  <a:close/>
                </a:path>
              </a:pathLst>
            </a:custGeom>
            <a:solidFill>
              <a:srgbClr val="CFD5E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491037" y="3348978"/>
            <a:ext cx="2564581" cy="2564582"/>
            <a:chOff x="0" y="0"/>
            <a:chExt cx="3419442" cy="34194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3394075" cy="3394075"/>
            </a:xfrm>
            <a:custGeom>
              <a:avLst/>
              <a:gdLst/>
              <a:ahLst/>
              <a:cxnLst/>
              <a:rect r="r" b="b" t="t" l="l"/>
              <a:pathLst>
                <a:path h="3394075" w="3394075">
                  <a:moveTo>
                    <a:pt x="0" y="565658"/>
                  </a:moveTo>
                  <a:cubicBezTo>
                    <a:pt x="0" y="253238"/>
                    <a:pt x="253238" y="0"/>
                    <a:pt x="565658" y="0"/>
                  </a:cubicBezTo>
                  <a:lnTo>
                    <a:pt x="2828417" y="0"/>
                  </a:lnTo>
                  <a:cubicBezTo>
                    <a:pt x="3140837" y="0"/>
                    <a:pt x="3394075" y="253238"/>
                    <a:pt x="3394075" y="565658"/>
                  </a:cubicBezTo>
                  <a:lnTo>
                    <a:pt x="3394075" y="2828417"/>
                  </a:lnTo>
                  <a:cubicBezTo>
                    <a:pt x="3394075" y="3140837"/>
                    <a:pt x="3140837" y="3394075"/>
                    <a:pt x="2828417" y="3394075"/>
                  </a:cubicBezTo>
                  <a:lnTo>
                    <a:pt x="565658" y="3394075"/>
                  </a:lnTo>
                  <a:cubicBezTo>
                    <a:pt x="253238" y="3394075"/>
                    <a:pt x="0" y="3140837"/>
                    <a:pt x="0" y="282841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19475" cy="3419475"/>
            </a:xfrm>
            <a:custGeom>
              <a:avLst/>
              <a:gdLst/>
              <a:ahLst/>
              <a:cxnLst/>
              <a:rect r="r" b="b" t="t" l="l"/>
              <a:pathLst>
                <a:path h="3419475" w="3419475">
                  <a:moveTo>
                    <a:pt x="0" y="578358"/>
                  </a:moveTo>
                  <a:cubicBezTo>
                    <a:pt x="0" y="258953"/>
                    <a:pt x="258953" y="0"/>
                    <a:pt x="578358" y="0"/>
                  </a:cubicBezTo>
                  <a:lnTo>
                    <a:pt x="2841117" y="0"/>
                  </a:lnTo>
                  <a:lnTo>
                    <a:pt x="2841117" y="12700"/>
                  </a:lnTo>
                  <a:lnTo>
                    <a:pt x="2841117" y="0"/>
                  </a:lnTo>
                  <a:cubicBezTo>
                    <a:pt x="3160522" y="0"/>
                    <a:pt x="3419475" y="258953"/>
                    <a:pt x="3419475" y="578358"/>
                  </a:cubicBezTo>
                  <a:lnTo>
                    <a:pt x="3419475" y="2841117"/>
                  </a:lnTo>
                  <a:lnTo>
                    <a:pt x="3406775" y="2841117"/>
                  </a:lnTo>
                  <a:lnTo>
                    <a:pt x="3419475" y="2841117"/>
                  </a:lnTo>
                  <a:cubicBezTo>
                    <a:pt x="3419475" y="3160522"/>
                    <a:pt x="3160522" y="3419475"/>
                    <a:pt x="2841117" y="3419475"/>
                  </a:cubicBezTo>
                  <a:lnTo>
                    <a:pt x="2841117" y="3406775"/>
                  </a:lnTo>
                  <a:lnTo>
                    <a:pt x="2841117" y="3419475"/>
                  </a:lnTo>
                  <a:lnTo>
                    <a:pt x="578358" y="3419475"/>
                  </a:lnTo>
                  <a:lnTo>
                    <a:pt x="578358" y="3406775"/>
                  </a:lnTo>
                  <a:lnTo>
                    <a:pt x="578358" y="3419475"/>
                  </a:lnTo>
                  <a:cubicBezTo>
                    <a:pt x="258953" y="3419475"/>
                    <a:pt x="0" y="3160522"/>
                    <a:pt x="0" y="2841117"/>
                  </a:cubicBezTo>
                  <a:lnTo>
                    <a:pt x="0" y="578358"/>
                  </a:lnTo>
                  <a:lnTo>
                    <a:pt x="12700" y="578358"/>
                  </a:lnTo>
                  <a:lnTo>
                    <a:pt x="0" y="578358"/>
                  </a:lnTo>
                  <a:moveTo>
                    <a:pt x="25400" y="578358"/>
                  </a:moveTo>
                  <a:lnTo>
                    <a:pt x="25400" y="2841117"/>
                  </a:lnTo>
                  <a:lnTo>
                    <a:pt x="12700" y="2841117"/>
                  </a:lnTo>
                  <a:lnTo>
                    <a:pt x="25400" y="2841117"/>
                  </a:lnTo>
                  <a:cubicBezTo>
                    <a:pt x="25400" y="3146552"/>
                    <a:pt x="272923" y="3394075"/>
                    <a:pt x="578358" y="3394075"/>
                  </a:cubicBezTo>
                  <a:lnTo>
                    <a:pt x="2841117" y="3394075"/>
                  </a:lnTo>
                  <a:cubicBezTo>
                    <a:pt x="3146552" y="3394075"/>
                    <a:pt x="3394075" y="3146552"/>
                    <a:pt x="3394075" y="2841117"/>
                  </a:cubicBezTo>
                  <a:lnTo>
                    <a:pt x="3394075" y="578358"/>
                  </a:lnTo>
                  <a:lnTo>
                    <a:pt x="3406775" y="578358"/>
                  </a:lnTo>
                  <a:lnTo>
                    <a:pt x="3394075" y="578358"/>
                  </a:lnTo>
                  <a:cubicBezTo>
                    <a:pt x="3394075" y="272923"/>
                    <a:pt x="3146425" y="25400"/>
                    <a:pt x="2841117" y="25400"/>
                  </a:cubicBezTo>
                  <a:lnTo>
                    <a:pt x="578358" y="25400"/>
                  </a:lnTo>
                  <a:lnTo>
                    <a:pt x="578358" y="12700"/>
                  </a:lnTo>
                  <a:lnTo>
                    <a:pt x="578358" y="25400"/>
                  </a:lnTo>
                  <a:cubicBezTo>
                    <a:pt x="272923" y="25400"/>
                    <a:pt x="25400" y="272923"/>
                    <a:pt x="25400" y="5783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06740" y="3612306"/>
            <a:ext cx="2133176" cy="20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-143">
                <a:solidFill>
                  <a:srgbClr val="FFFFFF"/>
                </a:solidFill>
                <a:latin typeface="Open Sans"/>
              </a:rPr>
              <a:t>Linear Regression Model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232380" y="3348978"/>
            <a:ext cx="2564582" cy="2564582"/>
            <a:chOff x="0" y="0"/>
            <a:chExt cx="3419442" cy="34194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3394075" cy="3394075"/>
            </a:xfrm>
            <a:custGeom>
              <a:avLst/>
              <a:gdLst/>
              <a:ahLst/>
              <a:cxnLst/>
              <a:rect r="r" b="b" t="t" l="l"/>
              <a:pathLst>
                <a:path h="3394075" w="3394075">
                  <a:moveTo>
                    <a:pt x="0" y="565658"/>
                  </a:moveTo>
                  <a:cubicBezTo>
                    <a:pt x="0" y="253238"/>
                    <a:pt x="253238" y="0"/>
                    <a:pt x="565658" y="0"/>
                  </a:cubicBezTo>
                  <a:lnTo>
                    <a:pt x="2828417" y="0"/>
                  </a:lnTo>
                  <a:cubicBezTo>
                    <a:pt x="3140837" y="0"/>
                    <a:pt x="3394075" y="253238"/>
                    <a:pt x="3394075" y="565658"/>
                  </a:cubicBezTo>
                  <a:lnTo>
                    <a:pt x="3394075" y="2828417"/>
                  </a:lnTo>
                  <a:cubicBezTo>
                    <a:pt x="3394075" y="3140837"/>
                    <a:pt x="3140837" y="3394075"/>
                    <a:pt x="2828417" y="3394075"/>
                  </a:cubicBezTo>
                  <a:lnTo>
                    <a:pt x="565658" y="3394075"/>
                  </a:lnTo>
                  <a:cubicBezTo>
                    <a:pt x="253238" y="3394075"/>
                    <a:pt x="0" y="3140837"/>
                    <a:pt x="0" y="282841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19475" cy="3419475"/>
            </a:xfrm>
            <a:custGeom>
              <a:avLst/>
              <a:gdLst/>
              <a:ahLst/>
              <a:cxnLst/>
              <a:rect r="r" b="b" t="t" l="l"/>
              <a:pathLst>
                <a:path h="3419475" w="3419475">
                  <a:moveTo>
                    <a:pt x="0" y="578358"/>
                  </a:moveTo>
                  <a:cubicBezTo>
                    <a:pt x="0" y="258953"/>
                    <a:pt x="258953" y="0"/>
                    <a:pt x="578358" y="0"/>
                  </a:cubicBezTo>
                  <a:lnTo>
                    <a:pt x="2841117" y="0"/>
                  </a:lnTo>
                  <a:lnTo>
                    <a:pt x="2841117" y="12700"/>
                  </a:lnTo>
                  <a:lnTo>
                    <a:pt x="2841117" y="0"/>
                  </a:lnTo>
                  <a:cubicBezTo>
                    <a:pt x="3160522" y="0"/>
                    <a:pt x="3419475" y="258953"/>
                    <a:pt x="3419475" y="578358"/>
                  </a:cubicBezTo>
                  <a:lnTo>
                    <a:pt x="3419475" y="2841117"/>
                  </a:lnTo>
                  <a:lnTo>
                    <a:pt x="3406775" y="2841117"/>
                  </a:lnTo>
                  <a:lnTo>
                    <a:pt x="3419475" y="2841117"/>
                  </a:lnTo>
                  <a:cubicBezTo>
                    <a:pt x="3419475" y="3160522"/>
                    <a:pt x="3160522" y="3419475"/>
                    <a:pt x="2841117" y="3419475"/>
                  </a:cubicBezTo>
                  <a:lnTo>
                    <a:pt x="2841117" y="3406775"/>
                  </a:lnTo>
                  <a:lnTo>
                    <a:pt x="2841117" y="3419475"/>
                  </a:lnTo>
                  <a:lnTo>
                    <a:pt x="578358" y="3419475"/>
                  </a:lnTo>
                  <a:lnTo>
                    <a:pt x="578358" y="3406775"/>
                  </a:lnTo>
                  <a:lnTo>
                    <a:pt x="578358" y="3419475"/>
                  </a:lnTo>
                  <a:cubicBezTo>
                    <a:pt x="258953" y="3419475"/>
                    <a:pt x="0" y="3160522"/>
                    <a:pt x="0" y="2841117"/>
                  </a:cubicBezTo>
                  <a:lnTo>
                    <a:pt x="0" y="578358"/>
                  </a:lnTo>
                  <a:lnTo>
                    <a:pt x="12700" y="578358"/>
                  </a:lnTo>
                  <a:lnTo>
                    <a:pt x="0" y="578358"/>
                  </a:lnTo>
                  <a:moveTo>
                    <a:pt x="25400" y="578358"/>
                  </a:moveTo>
                  <a:lnTo>
                    <a:pt x="25400" y="2841117"/>
                  </a:lnTo>
                  <a:lnTo>
                    <a:pt x="12700" y="2841117"/>
                  </a:lnTo>
                  <a:lnTo>
                    <a:pt x="25400" y="2841117"/>
                  </a:lnTo>
                  <a:cubicBezTo>
                    <a:pt x="25400" y="3146552"/>
                    <a:pt x="272923" y="3394075"/>
                    <a:pt x="578358" y="3394075"/>
                  </a:cubicBezTo>
                  <a:lnTo>
                    <a:pt x="2841117" y="3394075"/>
                  </a:lnTo>
                  <a:cubicBezTo>
                    <a:pt x="3146552" y="3394075"/>
                    <a:pt x="3394075" y="3146552"/>
                    <a:pt x="3394075" y="2841117"/>
                  </a:cubicBezTo>
                  <a:lnTo>
                    <a:pt x="3394075" y="578358"/>
                  </a:lnTo>
                  <a:lnTo>
                    <a:pt x="3406775" y="578358"/>
                  </a:lnTo>
                  <a:lnTo>
                    <a:pt x="3394075" y="578358"/>
                  </a:lnTo>
                  <a:cubicBezTo>
                    <a:pt x="3394075" y="272923"/>
                    <a:pt x="3146425" y="25400"/>
                    <a:pt x="2841117" y="25400"/>
                  </a:cubicBezTo>
                  <a:lnTo>
                    <a:pt x="578358" y="25400"/>
                  </a:lnTo>
                  <a:lnTo>
                    <a:pt x="578358" y="12700"/>
                  </a:lnTo>
                  <a:lnTo>
                    <a:pt x="578358" y="25400"/>
                  </a:lnTo>
                  <a:cubicBezTo>
                    <a:pt x="272923" y="25400"/>
                    <a:pt x="25400" y="272923"/>
                    <a:pt x="25400" y="5783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448083" y="3612306"/>
            <a:ext cx="2133176" cy="20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-143">
                <a:solidFill>
                  <a:srgbClr val="FFFFFF"/>
                </a:solidFill>
                <a:latin typeface="Open Sans"/>
              </a:rPr>
              <a:t>Ridge Model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491037" y="6090321"/>
            <a:ext cx="2564581" cy="2564582"/>
            <a:chOff x="0" y="0"/>
            <a:chExt cx="3419442" cy="34194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3394075" cy="3394075"/>
            </a:xfrm>
            <a:custGeom>
              <a:avLst/>
              <a:gdLst/>
              <a:ahLst/>
              <a:cxnLst/>
              <a:rect r="r" b="b" t="t" l="l"/>
              <a:pathLst>
                <a:path h="3394075" w="3394075">
                  <a:moveTo>
                    <a:pt x="0" y="565658"/>
                  </a:moveTo>
                  <a:cubicBezTo>
                    <a:pt x="0" y="253238"/>
                    <a:pt x="253238" y="0"/>
                    <a:pt x="565658" y="0"/>
                  </a:cubicBezTo>
                  <a:lnTo>
                    <a:pt x="2828417" y="0"/>
                  </a:lnTo>
                  <a:cubicBezTo>
                    <a:pt x="3140837" y="0"/>
                    <a:pt x="3394075" y="253238"/>
                    <a:pt x="3394075" y="565658"/>
                  </a:cubicBezTo>
                  <a:lnTo>
                    <a:pt x="3394075" y="2828417"/>
                  </a:lnTo>
                  <a:cubicBezTo>
                    <a:pt x="3394075" y="3140837"/>
                    <a:pt x="3140837" y="3394075"/>
                    <a:pt x="2828417" y="3394075"/>
                  </a:cubicBezTo>
                  <a:lnTo>
                    <a:pt x="565658" y="3394075"/>
                  </a:lnTo>
                  <a:cubicBezTo>
                    <a:pt x="253238" y="3394075"/>
                    <a:pt x="0" y="3140837"/>
                    <a:pt x="0" y="282841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19475" cy="3419475"/>
            </a:xfrm>
            <a:custGeom>
              <a:avLst/>
              <a:gdLst/>
              <a:ahLst/>
              <a:cxnLst/>
              <a:rect r="r" b="b" t="t" l="l"/>
              <a:pathLst>
                <a:path h="3419475" w="3419475">
                  <a:moveTo>
                    <a:pt x="0" y="578358"/>
                  </a:moveTo>
                  <a:cubicBezTo>
                    <a:pt x="0" y="258953"/>
                    <a:pt x="258953" y="0"/>
                    <a:pt x="578358" y="0"/>
                  </a:cubicBezTo>
                  <a:lnTo>
                    <a:pt x="2841117" y="0"/>
                  </a:lnTo>
                  <a:lnTo>
                    <a:pt x="2841117" y="12700"/>
                  </a:lnTo>
                  <a:lnTo>
                    <a:pt x="2841117" y="0"/>
                  </a:lnTo>
                  <a:cubicBezTo>
                    <a:pt x="3160522" y="0"/>
                    <a:pt x="3419475" y="258953"/>
                    <a:pt x="3419475" y="578358"/>
                  </a:cubicBezTo>
                  <a:lnTo>
                    <a:pt x="3419475" y="2841117"/>
                  </a:lnTo>
                  <a:lnTo>
                    <a:pt x="3406775" y="2841117"/>
                  </a:lnTo>
                  <a:lnTo>
                    <a:pt x="3419475" y="2841117"/>
                  </a:lnTo>
                  <a:cubicBezTo>
                    <a:pt x="3419475" y="3160522"/>
                    <a:pt x="3160522" y="3419475"/>
                    <a:pt x="2841117" y="3419475"/>
                  </a:cubicBezTo>
                  <a:lnTo>
                    <a:pt x="2841117" y="3406775"/>
                  </a:lnTo>
                  <a:lnTo>
                    <a:pt x="2841117" y="3419475"/>
                  </a:lnTo>
                  <a:lnTo>
                    <a:pt x="578358" y="3419475"/>
                  </a:lnTo>
                  <a:lnTo>
                    <a:pt x="578358" y="3406775"/>
                  </a:lnTo>
                  <a:lnTo>
                    <a:pt x="578358" y="3419475"/>
                  </a:lnTo>
                  <a:cubicBezTo>
                    <a:pt x="258953" y="3419475"/>
                    <a:pt x="0" y="3160522"/>
                    <a:pt x="0" y="2841117"/>
                  </a:cubicBezTo>
                  <a:lnTo>
                    <a:pt x="0" y="578358"/>
                  </a:lnTo>
                  <a:lnTo>
                    <a:pt x="12700" y="578358"/>
                  </a:lnTo>
                  <a:lnTo>
                    <a:pt x="0" y="578358"/>
                  </a:lnTo>
                  <a:moveTo>
                    <a:pt x="25400" y="578358"/>
                  </a:moveTo>
                  <a:lnTo>
                    <a:pt x="25400" y="2841117"/>
                  </a:lnTo>
                  <a:lnTo>
                    <a:pt x="12700" y="2841117"/>
                  </a:lnTo>
                  <a:lnTo>
                    <a:pt x="25400" y="2841117"/>
                  </a:lnTo>
                  <a:cubicBezTo>
                    <a:pt x="25400" y="3146552"/>
                    <a:pt x="272923" y="3394075"/>
                    <a:pt x="578358" y="3394075"/>
                  </a:cubicBezTo>
                  <a:lnTo>
                    <a:pt x="2841117" y="3394075"/>
                  </a:lnTo>
                  <a:cubicBezTo>
                    <a:pt x="3146552" y="3394075"/>
                    <a:pt x="3394075" y="3146552"/>
                    <a:pt x="3394075" y="2841117"/>
                  </a:cubicBezTo>
                  <a:lnTo>
                    <a:pt x="3394075" y="578358"/>
                  </a:lnTo>
                  <a:lnTo>
                    <a:pt x="3406775" y="578358"/>
                  </a:lnTo>
                  <a:lnTo>
                    <a:pt x="3394075" y="578358"/>
                  </a:lnTo>
                  <a:cubicBezTo>
                    <a:pt x="3394075" y="272923"/>
                    <a:pt x="3146425" y="25400"/>
                    <a:pt x="2841117" y="25400"/>
                  </a:cubicBezTo>
                  <a:lnTo>
                    <a:pt x="578358" y="25400"/>
                  </a:lnTo>
                  <a:lnTo>
                    <a:pt x="578358" y="12700"/>
                  </a:lnTo>
                  <a:lnTo>
                    <a:pt x="578358" y="25400"/>
                  </a:lnTo>
                  <a:cubicBezTo>
                    <a:pt x="272923" y="25400"/>
                    <a:pt x="25400" y="272923"/>
                    <a:pt x="25400" y="5783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706740" y="6353649"/>
            <a:ext cx="2133176" cy="20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-143">
                <a:solidFill>
                  <a:srgbClr val="FFFFFF"/>
                </a:solidFill>
                <a:latin typeface="Open Sans"/>
              </a:rPr>
              <a:t>Lasso Model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232380" y="6090321"/>
            <a:ext cx="2564582" cy="2564582"/>
            <a:chOff x="0" y="0"/>
            <a:chExt cx="3419442" cy="341944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3394075" cy="3394075"/>
            </a:xfrm>
            <a:custGeom>
              <a:avLst/>
              <a:gdLst/>
              <a:ahLst/>
              <a:cxnLst/>
              <a:rect r="r" b="b" t="t" l="l"/>
              <a:pathLst>
                <a:path h="3394075" w="3394075">
                  <a:moveTo>
                    <a:pt x="0" y="565658"/>
                  </a:moveTo>
                  <a:cubicBezTo>
                    <a:pt x="0" y="253238"/>
                    <a:pt x="253238" y="0"/>
                    <a:pt x="565658" y="0"/>
                  </a:cubicBezTo>
                  <a:lnTo>
                    <a:pt x="2828417" y="0"/>
                  </a:lnTo>
                  <a:cubicBezTo>
                    <a:pt x="3140837" y="0"/>
                    <a:pt x="3394075" y="253238"/>
                    <a:pt x="3394075" y="565658"/>
                  </a:cubicBezTo>
                  <a:lnTo>
                    <a:pt x="3394075" y="2828417"/>
                  </a:lnTo>
                  <a:cubicBezTo>
                    <a:pt x="3394075" y="3140837"/>
                    <a:pt x="3140837" y="3394075"/>
                    <a:pt x="2828417" y="3394075"/>
                  </a:cubicBezTo>
                  <a:lnTo>
                    <a:pt x="565658" y="3394075"/>
                  </a:lnTo>
                  <a:cubicBezTo>
                    <a:pt x="253238" y="3394075"/>
                    <a:pt x="0" y="3140837"/>
                    <a:pt x="0" y="282841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19475" cy="3419475"/>
            </a:xfrm>
            <a:custGeom>
              <a:avLst/>
              <a:gdLst/>
              <a:ahLst/>
              <a:cxnLst/>
              <a:rect r="r" b="b" t="t" l="l"/>
              <a:pathLst>
                <a:path h="3419475" w="3419475">
                  <a:moveTo>
                    <a:pt x="0" y="578358"/>
                  </a:moveTo>
                  <a:cubicBezTo>
                    <a:pt x="0" y="258953"/>
                    <a:pt x="258953" y="0"/>
                    <a:pt x="578358" y="0"/>
                  </a:cubicBezTo>
                  <a:lnTo>
                    <a:pt x="2841117" y="0"/>
                  </a:lnTo>
                  <a:lnTo>
                    <a:pt x="2841117" y="12700"/>
                  </a:lnTo>
                  <a:lnTo>
                    <a:pt x="2841117" y="0"/>
                  </a:lnTo>
                  <a:cubicBezTo>
                    <a:pt x="3160522" y="0"/>
                    <a:pt x="3419475" y="258953"/>
                    <a:pt x="3419475" y="578358"/>
                  </a:cubicBezTo>
                  <a:lnTo>
                    <a:pt x="3419475" y="2841117"/>
                  </a:lnTo>
                  <a:lnTo>
                    <a:pt x="3406775" y="2841117"/>
                  </a:lnTo>
                  <a:lnTo>
                    <a:pt x="3419475" y="2841117"/>
                  </a:lnTo>
                  <a:cubicBezTo>
                    <a:pt x="3419475" y="3160522"/>
                    <a:pt x="3160522" y="3419475"/>
                    <a:pt x="2841117" y="3419475"/>
                  </a:cubicBezTo>
                  <a:lnTo>
                    <a:pt x="2841117" y="3406775"/>
                  </a:lnTo>
                  <a:lnTo>
                    <a:pt x="2841117" y="3419475"/>
                  </a:lnTo>
                  <a:lnTo>
                    <a:pt x="578358" y="3419475"/>
                  </a:lnTo>
                  <a:lnTo>
                    <a:pt x="578358" y="3406775"/>
                  </a:lnTo>
                  <a:lnTo>
                    <a:pt x="578358" y="3419475"/>
                  </a:lnTo>
                  <a:cubicBezTo>
                    <a:pt x="258953" y="3419475"/>
                    <a:pt x="0" y="3160522"/>
                    <a:pt x="0" y="2841117"/>
                  </a:cubicBezTo>
                  <a:lnTo>
                    <a:pt x="0" y="578358"/>
                  </a:lnTo>
                  <a:lnTo>
                    <a:pt x="12700" y="578358"/>
                  </a:lnTo>
                  <a:lnTo>
                    <a:pt x="0" y="578358"/>
                  </a:lnTo>
                  <a:moveTo>
                    <a:pt x="25400" y="578358"/>
                  </a:moveTo>
                  <a:lnTo>
                    <a:pt x="25400" y="2841117"/>
                  </a:lnTo>
                  <a:lnTo>
                    <a:pt x="12700" y="2841117"/>
                  </a:lnTo>
                  <a:lnTo>
                    <a:pt x="25400" y="2841117"/>
                  </a:lnTo>
                  <a:cubicBezTo>
                    <a:pt x="25400" y="3146552"/>
                    <a:pt x="272923" y="3394075"/>
                    <a:pt x="578358" y="3394075"/>
                  </a:cubicBezTo>
                  <a:lnTo>
                    <a:pt x="2841117" y="3394075"/>
                  </a:lnTo>
                  <a:cubicBezTo>
                    <a:pt x="3146552" y="3394075"/>
                    <a:pt x="3394075" y="3146552"/>
                    <a:pt x="3394075" y="2841117"/>
                  </a:cubicBezTo>
                  <a:lnTo>
                    <a:pt x="3394075" y="578358"/>
                  </a:lnTo>
                  <a:lnTo>
                    <a:pt x="3406775" y="578358"/>
                  </a:lnTo>
                  <a:lnTo>
                    <a:pt x="3394075" y="578358"/>
                  </a:lnTo>
                  <a:cubicBezTo>
                    <a:pt x="3394075" y="272923"/>
                    <a:pt x="3146425" y="25400"/>
                    <a:pt x="2841117" y="25400"/>
                  </a:cubicBezTo>
                  <a:lnTo>
                    <a:pt x="578358" y="25400"/>
                  </a:lnTo>
                  <a:lnTo>
                    <a:pt x="578358" y="12700"/>
                  </a:lnTo>
                  <a:lnTo>
                    <a:pt x="578358" y="25400"/>
                  </a:lnTo>
                  <a:cubicBezTo>
                    <a:pt x="272923" y="25400"/>
                    <a:pt x="25400" y="272923"/>
                    <a:pt x="25400" y="5783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448083" y="6353649"/>
            <a:ext cx="2133176" cy="20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-143">
                <a:solidFill>
                  <a:srgbClr val="FFFFFF"/>
                </a:solidFill>
                <a:latin typeface="Open Sans"/>
              </a:rPr>
              <a:t>LightGBM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564234" y="-380505"/>
            <a:ext cx="2741457" cy="2065484"/>
            <a:chOff x="0" y="0"/>
            <a:chExt cx="3655276" cy="27539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55314" cy="2753868"/>
            </a:xfrm>
            <a:custGeom>
              <a:avLst/>
              <a:gdLst/>
              <a:ahLst/>
              <a:cxnLst/>
              <a:rect r="r" b="b" t="t" l="l"/>
              <a:pathLst>
                <a:path h="2753868" w="3655314">
                  <a:moveTo>
                    <a:pt x="3655314" y="1974723"/>
                  </a:moveTo>
                  <a:lnTo>
                    <a:pt x="1680464" y="0"/>
                  </a:lnTo>
                  <a:lnTo>
                    <a:pt x="0" y="1680464"/>
                  </a:lnTo>
                  <a:lnTo>
                    <a:pt x="0" y="2753868"/>
                  </a:lnTo>
                  <a:lnTo>
                    <a:pt x="3655314" y="2753868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337461" y="633219"/>
            <a:ext cx="968052" cy="968052"/>
            <a:chOff x="0" y="0"/>
            <a:chExt cx="1290736" cy="1290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701" cy="1290701"/>
            </a:xfrm>
            <a:custGeom>
              <a:avLst/>
              <a:gdLst/>
              <a:ahLst/>
              <a:cxnLst/>
              <a:rect r="r" b="b" t="t" l="l"/>
              <a:pathLst>
                <a:path h="1290701" w="1290701">
                  <a:moveTo>
                    <a:pt x="1290701" y="0"/>
                  </a:moveTo>
                  <a:lnTo>
                    <a:pt x="0" y="0"/>
                  </a:lnTo>
                  <a:lnTo>
                    <a:pt x="0" y="1290701"/>
                  </a:lnTo>
                  <a:lnTo>
                    <a:pt x="1290701" y="129070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65223" y="982710"/>
            <a:ext cx="1031208" cy="1031208"/>
            <a:chOff x="0" y="0"/>
            <a:chExt cx="1374944" cy="1374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4902" cy="1374902"/>
            </a:xfrm>
            <a:custGeom>
              <a:avLst/>
              <a:gdLst/>
              <a:ahLst/>
              <a:cxnLst/>
              <a:rect r="r" b="b" t="t" l="l"/>
              <a:pathLst>
                <a:path h="1374902" w="1374902">
                  <a:moveTo>
                    <a:pt x="1374902" y="0"/>
                  </a:moveTo>
                  <a:lnTo>
                    <a:pt x="0" y="0"/>
                  </a:lnTo>
                  <a:lnTo>
                    <a:pt x="0" y="1374902"/>
                  </a:lnTo>
                  <a:lnTo>
                    <a:pt x="1374902" y="1374902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034964" y="0"/>
            <a:ext cx="4253036" cy="2221256"/>
            <a:chOff x="0" y="0"/>
            <a:chExt cx="5670714" cy="296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70677" cy="2961640"/>
            </a:xfrm>
            <a:custGeom>
              <a:avLst/>
              <a:gdLst/>
              <a:ahLst/>
              <a:cxnLst/>
              <a:rect r="r" b="b" t="t" l="l"/>
              <a:pathLst>
                <a:path h="2961640" w="5670677">
                  <a:moveTo>
                    <a:pt x="0" y="2961640"/>
                  </a:moveTo>
                  <a:lnTo>
                    <a:pt x="5670677" y="2961640"/>
                  </a:lnTo>
                  <a:lnTo>
                    <a:pt x="2565273" y="0"/>
                  </a:lnTo>
                  <a:lnTo>
                    <a:pt x="0" y="2446528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64516" y="9173252"/>
            <a:ext cx="2241769" cy="1113748"/>
            <a:chOff x="0" y="0"/>
            <a:chExt cx="2989026" cy="1484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9072" cy="1485011"/>
            </a:xfrm>
            <a:custGeom>
              <a:avLst/>
              <a:gdLst/>
              <a:ahLst/>
              <a:cxnLst/>
              <a:rect r="r" b="b" t="t" l="l"/>
              <a:pathLst>
                <a:path h="1485011" w="2989072">
                  <a:moveTo>
                    <a:pt x="2989072" y="1485011"/>
                  </a:moveTo>
                  <a:lnTo>
                    <a:pt x="1494536" y="0"/>
                  </a:lnTo>
                  <a:lnTo>
                    <a:pt x="0" y="148501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65200" y="3425952"/>
            <a:ext cx="16357599" cy="3435093"/>
          </a:xfrm>
          <a:custGeom>
            <a:avLst/>
            <a:gdLst/>
            <a:ahLst/>
            <a:cxnLst/>
            <a:rect r="r" b="b" t="t" l="l"/>
            <a:pathLst>
              <a:path h="3435093" w="16357599">
                <a:moveTo>
                  <a:pt x="0" y="0"/>
                </a:moveTo>
                <a:lnTo>
                  <a:pt x="16357600" y="0"/>
                </a:lnTo>
                <a:lnTo>
                  <a:pt x="16357600" y="3435093"/>
                </a:lnTo>
                <a:lnTo>
                  <a:pt x="0" y="3435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" t="0" r="-17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06120" y="9679714"/>
            <a:ext cx="1222355" cy="607285"/>
            <a:chOff x="0" y="0"/>
            <a:chExt cx="1629806" cy="8097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9791" cy="809752"/>
            </a:xfrm>
            <a:custGeom>
              <a:avLst/>
              <a:gdLst/>
              <a:ahLst/>
              <a:cxnLst/>
              <a:rect r="r" b="b" t="t" l="l"/>
              <a:pathLst>
                <a:path h="809752" w="1629791">
                  <a:moveTo>
                    <a:pt x="1629791" y="809752"/>
                  </a:moveTo>
                  <a:lnTo>
                    <a:pt x="814959" y="0"/>
                  </a:lnTo>
                  <a:lnTo>
                    <a:pt x="0" y="809752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564234" y="-380505"/>
            <a:ext cx="2741457" cy="2065484"/>
            <a:chOff x="0" y="0"/>
            <a:chExt cx="3655276" cy="27539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55314" cy="2753868"/>
            </a:xfrm>
            <a:custGeom>
              <a:avLst/>
              <a:gdLst/>
              <a:ahLst/>
              <a:cxnLst/>
              <a:rect r="r" b="b" t="t" l="l"/>
              <a:pathLst>
                <a:path h="2753868" w="3655314">
                  <a:moveTo>
                    <a:pt x="3655314" y="1974723"/>
                  </a:moveTo>
                  <a:lnTo>
                    <a:pt x="1680464" y="0"/>
                  </a:lnTo>
                  <a:lnTo>
                    <a:pt x="0" y="1680464"/>
                  </a:lnTo>
                  <a:lnTo>
                    <a:pt x="0" y="2753868"/>
                  </a:lnTo>
                  <a:lnTo>
                    <a:pt x="3655314" y="2753868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337461" y="633219"/>
            <a:ext cx="968052" cy="968052"/>
            <a:chOff x="0" y="0"/>
            <a:chExt cx="1290736" cy="1290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701" cy="1290701"/>
            </a:xfrm>
            <a:custGeom>
              <a:avLst/>
              <a:gdLst/>
              <a:ahLst/>
              <a:cxnLst/>
              <a:rect r="r" b="b" t="t" l="l"/>
              <a:pathLst>
                <a:path h="1290701" w="1290701">
                  <a:moveTo>
                    <a:pt x="1290701" y="0"/>
                  </a:moveTo>
                  <a:lnTo>
                    <a:pt x="0" y="0"/>
                  </a:lnTo>
                  <a:lnTo>
                    <a:pt x="0" y="1290701"/>
                  </a:lnTo>
                  <a:lnTo>
                    <a:pt x="1290701" y="129070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65223" y="982710"/>
            <a:ext cx="1031208" cy="1031208"/>
            <a:chOff x="0" y="0"/>
            <a:chExt cx="1374944" cy="1374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4902" cy="1374902"/>
            </a:xfrm>
            <a:custGeom>
              <a:avLst/>
              <a:gdLst/>
              <a:ahLst/>
              <a:cxnLst/>
              <a:rect r="r" b="b" t="t" l="l"/>
              <a:pathLst>
                <a:path h="1374902" w="1374902">
                  <a:moveTo>
                    <a:pt x="1374902" y="0"/>
                  </a:moveTo>
                  <a:lnTo>
                    <a:pt x="0" y="0"/>
                  </a:lnTo>
                  <a:lnTo>
                    <a:pt x="0" y="1374902"/>
                  </a:lnTo>
                  <a:lnTo>
                    <a:pt x="1374902" y="1374902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034964" y="0"/>
            <a:ext cx="4253036" cy="2221256"/>
            <a:chOff x="0" y="0"/>
            <a:chExt cx="5670714" cy="296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70677" cy="2961640"/>
            </a:xfrm>
            <a:custGeom>
              <a:avLst/>
              <a:gdLst/>
              <a:ahLst/>
              <a:cxnLst/>
              <a:rect r="r" b="b" t="t" l="l"/>
              <a:pathLst>
                <a:path h="2961640" w="5670677">
                  <a:moveTo>
                    <a:pt x="0" y="2961640"/>
                  </a:moveTo>
                  <a:lnTo>
                    <a:pt x="5670677" y="2961640"/>
                  </a:lnTo>
                  <a:lnTo>
                    <a:pt x="2565273" y="0"/>
                  </a:lnTo>
                  <a:lnTo>
                    <a:pt x="0" y="2446528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64516" y="9173252"/>
            <a:ext cx="2241769" cy="1113748"/>
            <a:chOff x="0" y="0"/>
            <a:chExt cx="2989026" cy="1484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9072" cy="1485011"/>
            </a:xfrm>
            <a:custGeom>
              <a:avLst/>
              <a:gdLst/>
              <a:ahLst/>
              <a:cxnLst/>
              <a:rect r="r" b="b" t="t" l="l"/>
              <a:pathLst>
                <a:path h="1485011" w="2989072">
                  <a:moveTo>
                    <a:pt x="2989072" y="1485011"/>
                  </a:moveTo>
                  <a:lnTo>
                    <a:pt x="1494536" y="0"/>
                  </a:lnTo>
                  <a:lnTo>
                    <a:pt x="0" y="148501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65200" y="3405504"/>
            <a:ext cx="16357599" cy="3475989"/>
          </a:xfrm>
          <a:custGeom>
            <a:avLst/>
            <a:gdLst/>
            <a:ahLst/>
            <a:cxnLst/>
            <a:rect r="r" b="b" t="t" l="l"/>
            <a:pathLst>
              <a:path h="3475989" w="16357599">
                <a:moveTo>
                  <a:pt x="0" y="0"/>
                </a:moveTo>
                <a:lnTo>
                  <a:pt x="16357600" y="0"/>
                </a:lnTo>
                <a:lnTo>
                  <a:pt x="16357600" y="3475989"/>
                </a:lnTo>
                <a:lnTo>
                  <a:pt x="0" y="347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6" t="0" r="-146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06120" y="9679714"/>
            <a:ext cx="1222355" cy="607285"/>
            <a:chOff x="0" y="0"/>
            <a:chExt cx="1629806" cy="8097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9791" cy="809752"/>
            </a:xfrm>
            <a:custGeom>
              <a:avLst/>
              <a:gdLst/>
              <a:ahLst/>
              <a:cxnLst/>
              <a:rect r="r" b="b" t="t" l="l"/>
              <a:pathLst>
                <a:path h="809752" w="1629791">
                  <a:moveTo>
                    <a:pt x="1629791" y="809752"/>
                  </a:moveTo>
                  <a:lnTo>
                    <a:pt x="814959" y="0"/>
                  </a:lnTo>
                  <a:lnTo>
                    <a:pt x="0" y="809752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564234" y="-380505"/>
            <a:ext cx="2741457" cy="2065484"/>
            <a:chOff x="0" y="0"/>
            <a:chExt cx="3655276" cy="27539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55314" cy="2753868"/>
            </a:xfrm>
            <a:custGeom>
              <a:avLst/>
              <a:gdLst/>
              <a:ahLst/>
              <a:cxnLst/>
              <a:rect r="r" b="b" t="t" l="l"/>
              <a:pathLst>
                <a:path h="2753868" w="3655314">
                  <a:moveTo>
                    <a:pt x="3655314" y="1974723"/>
                  </a:moveTo>
                  <a:lnTo>
                    <a:pt x="1680464" y="0"/>
                  </a:lnTo>
                  <a:lnTo>
                    <a:pt x="0" y="1680464"/>
                  </a:lnTo>
                  <a:lnTo>
                    <a:pt x="0" y="2753868"/>
                  </a:lnTo>
                  <a:lnTo>
                    <a:pt x="3655314" y="2753868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337461" y="633219"/>
            <a:ext cx="968052" cy="968052"/>
            <a:chOff x="0" y="0"/>
            <a:chExt cx="1290736" cy="1290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701" cy="1290701"/>
            </a:xfrm>
            <a:custGeom>
              <a:avLst/>
              <a:gdLst/>
              <a:ahLst/>
              <a:cxnLst/>
              <a:rect r="r" b="b" t="t" l="l"/>
              <a:pathLst>
                <a:path h="1290701" w="1290701">
                  <a:moveTo>
                    <a:pt x="1290701" y="0"/>
                  </a:moveTo>
                  <a:lnTo>
                    <a:pt x="0" y="0"/>
                  </a:lnTo>
                  <a:lnTo>
                    <a:pt x="0" y="1290701"/>
                  </a:lnTo>
                  <a:lnTo>
                    <a:pt x="1290701" y="129070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65223" y="982710"/>
            <a:ext cx="1031208" cy="1031208"/>
            <a:chOff x="0" y="0"/>
            <a:chExt cx="1374944" cy="1374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4902" cy="1374902"/>
            </a:xfrm>
            <a:custGeom>
              <a:avLst/>
              <a:gdLst/>
              <a:ahLst/>
              <a:cxnLst/>
              <a:rect r="r" b="b" t="t" l="l"/>
              <a:pathLst>
                <a:path h="1374902" w="1374902">
                  <a:moveTo>
                    <a:pt x="1374902" y="0"/>
                  </a:moveTo>
                  <a:lnTo>
                    <a:pt x="0" y="0"/>
                  </a:lnTo>
                  <a:lnTo>
                    <a:pt x="0" y="1374902"/>
                  </a:lnTo>
                  <a:lnTo>
                    <a:pt x="1374902" y="1374902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034964" y="0"/>
            <a:ext cx="4253036" cy="2221256"/>
            <a:chOff x="0" y="0"/>
            <a:chExt cx="5670714" cy="296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70677" cy="2961640"/>
            </a:xfrm>
            <a:custGeom>
              <a:avLst/>
              <a:gdLst/>
              <a:ahLst/>
              <a:cxnLst/>
              <a:rect r="r" b="b" t="t" l="l"/>
              <a:pathLst>
                <a:path h="2961640" w="5670677">
                  <a:moveTo>
                    <a:pt x="0" y="2961640"/>
                  </a:moveTo>
                  <a:lnTo>
                    <a:pt x="5670677" y="2961640"/>
                  </a:lnTo>
                  <a:lnTo>
                    <a:pt x="2565273" y="0"/>
                  </a:lnTo>
                  <a:lnTo>
                    <a:pt x="0" y="2446528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64516" y="9173252"/>
            <a:ext cx="2241769" cy="1113748"/>
            <a:chOff x="0" y="0"/>
            <a:chExt cx="2989026" cy="1484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9072" cy="1485011"/>
            </a:xfrm>
            <a:custGeom>
              <a:avLst/>
              <a:gdLst/>
              <a:ahLst/>
              <a:cxnLst/>
              <a:rect r="r" b="b" t="t" l="l"/>
              <a:pathLst>
                <a:path h="1485011" w="2989072">
                  <a:moveTo>
                    <a:pt x="2989072" y="1485011"/>
                  </a:moveTo>
                  <a:lnTo>
                    <a:pt x="1494536" y="0"/>
                  </a:lnTo>
                  <a:lnTo>
                    <a:pt x="0" y="148501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65200" y="3446398"/>
            <a:ext cx="16357599" cy="3394201"/>
          </a:xfrm>
          <a:custGeom>
            <a:avLst/>
            <a:gdLst/>
            <a:ahLst/>
            <a:cxnLst/>
            <a:rect r="r" b="b" t="t" l="l"/>
            <a:pathLst>
              <a:path h="3394201" w="16357599">
                <a:moveTo>
                  <a:pt x="0" y="0"/>
                </a:moveTo>
                <a:lnTo>
                  <a:pt x="16357600" y="0"/>
                </a:lnTo>
                <a:lnTo>
                  <a:pt x="16357600" y="3394202"/>
                </a:lnTo>
                <a:lnTo>
                  <a:pt x="0" y="339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5" r="0" b="-22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06120" y="9679714"/>
            <a:ext cx="1222355" cy="607285"/>
            <a:chOff x="0" y="0"/>
            <a:chExt cx="1629806" cy="8097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9791" cy="809752"/>
            </a:xfrm>
            <a:custGeom>
              <a:avLst/>
              <a:gdLst/>
              <a:ahLst/>
              <a:cxnLst/>
              <a:rect r="r" b="b" t="t" l="l"/>
              <a:pathLst>
                <a:path h="809752" w="1629791">
                  <a:moveTo>
                    <a:pt x="1629791" y="809752"/>
                  </a:moveTo>
                  <a:lnTo>
                    <a:pt x="814959" y="0"/>
                  </a:lnTo>
                  <a:lnTo>
                    <a:pt x="0" y="809752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564234" y="-380505"/>
            <a:ext cx="2741457" cy="2065484"/>
            <a:chOff x="0" y="0"/>
            <a:chExt cx="3655276" cy="27539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55314" cy="2753868"/>
            </a:xfrm>
            <a:custGeom>
              <a:avLst/>
              <a:gdLst/>
              <a:ahLst/>
              <a:cxnLst/>
              <a:rect r="r" b="b" t="t" l="l"/>
              <a:pathLst>
                <a:path h="2753868" w="3655314">
                  <a:moveTo>
                    <a:pt x="3655314" y="1974723"/>
                  </a:moveTo>
                  <a:lnTo>
                    <a:pt x="1680464" y="0"/>
                  </a:lnTo>
                  <a:lnTo>
                    <a:pt x="0" y="1680464"/>
                  </a:lnTo>
                  <a:lnTo>
                    <a:pt x="0" y="2753868"/>
                  </a:lnTo>
                  <a:lnTo>
                    <a:pt x="3655314" y="2753868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337461" y="633219"/>
            <a:ext cx="968052" cy="968052"/>
            <a:chOff x="0" y="0"/>
            <a:chExt cx="1290736" cy="1290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701" cy="1290701"/>
            </a:xfrm>
            <a:custGeom>
              <a:avLst/>
              <a:gdLst/>
              <a:ahLst/>
              <a:cxnLst/>
              <a:rect r="r" b="b" t="t" l="l"/>
              <a:pathLst>
                <a:path h="1290701" w="1290701">
                  <a:moveTo>
                    <a:pt x="1290701" y="0"/>
                  </a:moveTo>
                  <a:lnTo>
                    <a:pt x="0" y="0"/>
                  </a:lnTo>
                  <a:lnTo>
                    <a:pt x="0" y="1290701"/>
                  </a:lnTo>
                  <a:lnTo>
                    <a:pt x="1290701" y="129070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65223" y="982710"/>
            <a:ext cx="1031208" cy="1031208"/>
            <a:chOff x="0" y="0"/>
            <a:chExt cx="1374944" cy="1374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4902" cy="1374902"/>
            </a:xfrm>
            <a:custGeom>
              <a:avLst/>
              <a:gdLst/>
              <a:ahLst/>
              <a:cxnLst/>
              <a:rect r="r" b="b" t="t" l="l"/>
              <a:pathLst>
                <a:path h="1374902" w="1374902">
                  <a:moveTo>
                    <a:pt x="1374902" y="0"/>
                  </a:moveTo>
                  <a:lnTo>
                    <a:pt x="0" y="0"/>
                  </a:lnTo>
                  <a:lnTo>
                    <a:pt x="0" y="1374902"/>
                  </a:lnTo>
                  <a:lnTo>
                    <a:pt x="1374902" y="1374902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034964" y="0"/>
            <a:ext cx="4253036" cy="2221256"/>
            <a:chOff x="0" y="0"/>
            <a:chExt cx="5670714" cy="296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70677" cy="2961640"/>
            </a:xfrm>
            <a:custGeom>
              <a:avLst/>
              <a:gdLst/>
              <a:ahLst/>
              <a:cxnLst/>
              <a:rect r="r" b="b" t="t" l="l"/>
              <a:pathLst>
                <a:path h="2961640" w="5670677">
                  <a:moveTo>
                    <a:pt x="0" y="2961640"/>
                  </a:moveTo>
                  <a:lnTo>
                    <a:pt x="5670677" y="2961640"/>
                  </a:lnTo>
                  <a:lnTo>
                    <a:pt x="2565273" y="0"/>
                  </a:lnTo>
                  <a:lnTo>
                    <a:pt x="0" y="2446528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64516" y="9173252"/>
            <a:ext cx="2241769" cy="1113748"/>
            <a:chOff x="0" y="0"/>
            <a:chExt cx="2989026" cy="1484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9072" cy="1485011"/>
            </a:xfrm>
            <a:custGeom>
              <a:avLst/>
              <a:gdLst/>
              <a:ahLst/>
              <a:cxnLst/>
              <a:rect r="r" b="b" t="t" l="l"/>
              <a:pathLst>
                <a:path h="1485011" w="2989072">
                  <a:moveTo>
                    <a:pt x="2989072" y="1485011"/>
                  </a:moveTo>
                  <a:lnTo>
                    <a:pt x="1494536" y="0"/>
                  </a:lnTo>
                  <a:lnTo>
                    <a:pt x="0" y="148501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77398" y="965200"/>
            <a:ext cx="15333204" cy="8356598"/>
          </a:xfrm>
          <a:custGeom>
            <a:avLst/>
            <a:gdLst/>
            <a:ahLst/>
            <a:cxnLst/>
            <a:rect r="r" b="b" t="t" l="l"/>
            <a:pathLst>
              <a:path h="8356598" w="15333204">
                <a:moveTo>
                  <a:pt x="0" y="0"/>
                </a:moveTo>
                <a:lnTo>
                  <a:pt x="15333204" y="0"/>
                </a:lnTo>
                <a:lnTo>
                  <a:pt x="15333204" y="8356598"/>
                </a:lnTo>
                <a:lnTo>
                  <a:pt x="0" y="835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" r="0" b="-7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06120" y="9679714"/>
            <a:ext cx="1222355" cy="607285"/>
            <a:chOff x="0" y="0"/>
            <a:chExt cx="1629806" cy="8097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9791" cy="809752"/>
            </a:xfrm>
            <a:custGeom>
              <a:avLst/>
              <a:gdLst/>
              <a:ahLst/>
              <a:cxnLst/>
              <a:rect r="r" b="b" t="t" l="l"/>
              <a:pathLst>
                <a:path h="809752" w="1629791">
                  <a:moveTo>
                    <a:pt x="1629791" y="809752"/>
                  </a:moveTo>
                  <a:lnTo>
                    <a:pt x="814959" y="0"/>
                  </a:lnTo>
                  <a:lnTo>
                    <a:pt x="0" y="809752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" y="0"/>
            <a:ext cx="18287542" cy="10287000"/>
            <a:chOff x="0" y="0"/>
            <a:chExt cx="2438339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3364">
                  <a:moveTo>
                    <a:pt x="0" y="0"/>
                  </a:moveTo>
                  <a:lnTo>
                    <a:pt x="24383364" y="0"/>
                  </a:lnTo>
                  <a:lnTo>
                    <a:pt x="2438336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32598" y="1278728"/>
            <a:ext cx="7284084" cy="206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>
                <a:solidFill>
                  <a:srgbClr val="44546A"/>
                </a:solidFill>
                <a:latin typeface="Arimo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30426" y="2690769"/>
            <a:ext cx="5430032" cy="5430032"/>
          </a:xfrm>
          <a:custGeom>
            <a:avLst/>
            <a:gdLst/>
            <a:ahLst/>
            <a:cxnLst/>
            <a:rect r="r" b="b" t="t" l="l"/>
            <a:pathLst>
              <a:path h="5430032" w="5430032">
                <a:moveTo>
                  <a:pt x="0" y="0"/>
                </a:moveTo>
                <a:lnTo>
                  <a:pt x="5430032" y="0"/>
                </a:lnTo>
                <a:lnTo>
                  <a:pt x="5430032" y="5430031"/>
                </a:lnTo>
                <a:lnTo>
                  <a:pt x="0" y="5430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27301" y="3697293"/>
            <a:ext cx="7283487" cy="5348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-107">
                <a:solidFill>
                  <a:srgbClr val="44546A"/>
                </a:solidFill>
                <a:latin typeface="Open Sans"/>
              </a:rPr>
              <a:t>In conclusion, we have successfully developed a robust machine learning model that accurately predicts the trip duration of a taxi. By leveraging various features such as vendor ID, passenger count, pickup and dropoff coordinates, and other relevant factors, our model demonstrates strong performance in estimating the time it takes for a taxi ride.</a:t>
            </a:r>
          </a:p>
          <a:p>
            <a:pPr algn="l">
              <a:lnSpc>
                <a:spcPts val="2916"/>
              </a:lnSpc>
            </a:pPr>
            <a:r>
              <a:rPr lang="en-US" sz="2700" spc="-107">
                <a:solidFill>
                  <a:srgbClr val="44546A"/>
                </a:solidFill>
                <a:latin typeface="Open Sans"/>
              </a:rPr>
              <a:t>Overall, our model showcases the potential of machine learning in the transportation industry and opens up avenues for further research and development in this field.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953" y="79494"/>
            <a:ext cx="8892911" cy="10207508"/>
          </a:xfrm>
          <a:custGeom>
            <a:avLst/>
            <a:gdLst/>
            <a:ahLst/>
            <a:cxnLst/>
            <a:rect r="r" b="b" t="t" l="l"/>
            <a:pathLst>
              <a:path h="10207508" w="8892911">
                <a:moveTo>
                  <a:pt x="0" y="0"/>
                </a:moveTo>
                <a:lnTo>
                  <a:pt x="8892910" y="0"/>
                </a:lnTo>
                <a:lnTo>
                  <a:pt x="8892910" y="10207508"/>
                </a:lnTo>
                <a:lnTo>
                  <a:pt x="0" y="10207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13176" y="157400"/>
            <a:ext cx="3349971" cy="1079292"/>
          </a:xfrm>
          <a:custGeom>
            <a:avLst/>
            <a:gdLst/>
            <a:ahLst/>
            <a:cxnLst/>
            <a:rect r="r" b="b" t="t" l="l"/>
            <a:pathLst>
              <a:path h="1079292" w="3349971">
                <a:moveTo>
                  <a:pt x="0" y="0"/>
                </a:moveTo>
                <a:lnTo>
                  <a:pt x="3349971" y="0"/>
                </a:lnTo>
                <a:lnTo>
                  <a:pt x="3349971" y="1079292"/>
                </a:lnTo>
                <a:lnTo>
                  <a:pt x="0" y="1079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15" b="-26006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" y="0"/>
            <a:ext cx="18287542" cy="10287000"/>
            <a:chOff x="0" y="0"/>
            <a:chExt cx="2438339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3364">
                  <a:moveTo>
                    <a:pt x="0" y="0"/>
                  </a:moveTo>
                  <a:lnTo>
                    <a:pt x="24383364" y="0"/>
                  </a:lnTo>
                  <a:lnTo>
                    <a:pt x="2438336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98448" y="1938815"/>
            <a:ext cx="5600700" cy="643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>
                <a:solidFill>
                  <a:srgbClr val="44546A"/>
                </a:solidFill>
                <a:latin typeface="Arimo"/>
              </a:rPr>
              <a:t>Acknowledgements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46022" y="7928"/>
            <a:ext cx="10941980" cy="10287000"/>
          </a:xfrm>
          <a:custGeom>
            <a:avLst/>
            <a:gdLst/>
            <a:ahLst/>
            <a:cxnLst/>
            <a:rect r="r" b="b" t="t" l="l"/>
            <a:pathLst>
              <a:path h="10287000" w="10941980">
                <a:moveTo>
                  <a:pt x="0" y="0"/>
                </a:moveTo>
                <a:lnTo>
                  <a:pt x="10941980" y="0"/>
                </a:lnTo>
                <a:lnTo>
                  <a:pt x="109419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40658" y="1633300"/>
            <a:ext cx="7195782" cy="7058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-119">
                <a:solidFill>
                  <a:srgbClr val="44546A"/>
                </a:solidFill>
                <a:latin typeface="Open Sans"/>
              </a:rPr>
              <a:t>I would like to express my sincere gratitude to everyone who contributed to the success of this project.</a:t>
            </a:r>
          </a:p>
          <a:p>
            <a:pPr algn="l">
              <a:lnSpc>
                <a:spcPts val="3240"/>
              </a:lnSpc>
            </a:pPr>
            <a:r>
              <a:rPr lang="en-US" sz="3000" spc="-119">
                <a:solidFill>
                  <a:srgbClr val="44546A"/>
                </a:solidFill>
                <a:latin typeface="Open Sans"/>
              </a:rPr>
              <a:t>First and foremost, I would like to thank capabl team for their guidance, support, and valuable insights throughout the project. Their expertise and encouragement were instrumental in shaping the direction of this research.</a:t>
            </a:r>
          </a:p>
          <a:p>
            <a:pPr algn="l">
              <a:lnSpc>
                <a:spcPts val="3240"/>
              </a:lnSpc>
            </a:pPr>
            <a:r>
              <a:rPr lang="en-US" sz="3000" spc="-119">
                <a:solidFill>
                  <a:srgbClr val="44546A"/>
                </a:solidFill>
                <a:latin typeface="Open Sans"/>
              </a:rPr>
              <a:t>This project would not have been possible without the collective effort and support from the capabl team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13176" y="157400"/>
            <a:ext cx="3349971" cy="1079292"/>
          </a:xfrm>
          <a:custGeom>
            <a:avLst/>
            <a:gdLst/>
            <a:ahLst/>
            <a:cxnLst/>
            <a:rect r="r" b="b" t="t" l="l"/>
            <a:pathLst>
              <a:path h="1079292" w="3349971">
                <a:moveTo>
                  <a:pt x="0" y="0"/>
                </a:moveTo>
                <a:lnTo>
                  <a:pt x="3349971" y="0"/>
                </a:lnTo>
                <a:lnTo>
                  <a:pt x="3349971" y="1079292"/>
                </a:lnTo>
                <a:lnTo>
                  <a:pt x="0" y="1079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15" b="-26006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564234" y="-380505"/>
            <a:ext cx="2741457" cy="2065484"/>
            <a:chOff x="0" y="0"/>
            <a:chExt cx="3655276" cy="27539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55314" cy="2753868"/>
            </a:xfrm>
            <a:custGeom>
              <a:avLst/>
              <a:gdLst/>
              <a:ahLst/>
              <a:cxnLst/>
              <a:rect r="r" b="b" t="t" l="l"/>
              <a:pathLst>
                <a:path h="2753868" w="3655314">
                  <a:moveTo>
                    <a:pt x="3655314" y="1974723"/>
                  </a:moveTo>
                  <a:lnTo>
                    <a:pt x="1680464" y="0"/>
                  </a:lnTo>
                  <a:lnTo>
                    <a:pt x="0" y="1680464"/>
                  </a:lnTo>
                  <a:lnTo>
                    <a:pt x="0" y="2753868"/>
                  </a:lnTo>
                  <a:lnTo>
                    <a:pt x="3655314" y="2753868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1337461" y="633219"/>
            <a:ext cx="968052" cy="968052"/>
            <a:chOff x="0" y="0"/>
            <a:chExt cx="1290736" cy="1290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701" cy="1290701"/>
            </a:xfrm>
            <a:custGeom>
              <a:avLst/>
              <a:gdLst/>
              <a:ahLst/>
              <a:cxnLst/>
              <a:rect r="r" b="b" t="t" l="l"/>
              <a:pathLst>
                <a:path h="1290701" w="1290701">
                  <a:moveTo>
                    <a:pt x="1290701" y="0"/>
                  </a:moveTo>
                  <a:lnTo>
                    <a:pt x="0" y="0"/>
                  </a:lnTo>
                  <a:lnTo>
                    <a:pt x="0" y="1290701"/>
                  </a:lnTo>
                  <a:lnTo>
                    <a:pt x="1290701" y="129070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5065223" y="982710"/>
            <a:ext cx="1031208" cy="1031208"/>
            <a:chOff x="0" y="0"/>
            <a:chExt cx="1374944" cy="1374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4902" cy="1374902"/>
            </a:xfrm>
            <a:custGeom>
              <a:avLst/>
              <a:gdLst/>
              <a:ahLst/>
              <a:cxnLst/>
              <a:rect r="r" b="b" t="t" l="l"/>
              <a:pathLst>
                <a:path h="1374902" w="1374902">
                  <a:moveTo>
                    <a:pt x="1374902" y="0"/>
                  </a:moveTo>
                  <a:lnTo>
                    <a:pt x="0" y="0"/>
                  </a:lnTo>
                  <a:lnTo>
                    <a:pt x="0" y="1374902"/>
                  </a:lnTo>
                  <a:lnTo>
                    <a:pt x="1374902" y="1374902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034964" y="0"/>
            <a:ext cx="4253036" cy="2221256"/>
            <a:chOff x="0" y="0"/>
            <a:chExt cx="5670714" cy="296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70677" cy="2961640"/>
            </a:xfrm>
            <a:custGeom>
              <a:avLst/>
              <a:gdLst/>
              <a:ahLst/>
              <a:cxnLst/>
              <a:rect r="r" b="b" t="t" l="l"/>
              <a:pathLst>
                <a:path h="2961640" w="5670677">
                  <a:moveTo>
                    <a:pt x="0" y="2961640"/>
                  </a:moveTo>
                  <a:lnTo>
                    <a:pt x="5670677" y="2961640"/>
                  </a:lnTo>
                  <a:lnTo>
                    <a:pt x="2565273" y="0"/>
                  </a:lnTo>
                  <a:lnTo>
                    <a:pt x="0" y="2446528"/>
                  </a:lnTo>
                  <a:close/>
                </a:path>
              </a:pathLst>
            </a:custGeom>
            <a:solidFill>
              <a:srgbClr val="FFC000">
                <a:alpha val="2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64516" y="9173252"/>
            <a:ext cx="2241769" cy="1113748"/>
            <a:chOff x="0" y="0"/>
            <a:chExt cx="2989026" cy="1484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9072" cy="1485011"/>
            </a:xfrm>
            <a:custGeom>
              <a:avLst/>
              <a:gdLst/>
              <a:ahLst/>
              <a:cxnLst/>
              <a:rect r="r" b="b" t="t" l="l"/>
              <a:pathLst>
                <a:path h="1485011" w="2989072">
                  <a:moveTo>
                    <a:pt x="2989072" y="1485011"/>
                  </a:moveTo>
                  <a:lnTo>
                    <a:pt x="1494536" y="0"/>
                  </a:lnTo>
                  <a:lnTo>
                    <a:pt x="0" y="1485011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406120" y="9679714"/>
            <a:ext cx="1222355" cy="607285"/>
            <a:chOff x="0" y="0"/>
            <a:chExt cx="1629806" cy="8097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29791" cy="809752"/>
            </a:xfrm>
            <a:custGeom>
              <a:avLst/>
              <a:gdLst/>
              <a:ahLst/>
              <a:cxnLst/>
              <a:rect r="r" b="b" t="t" l="l"/>
              <a:pathLst>
                <a:path h="809752" w="1629791">
                  <a:moveTo>
                    <a:pt x="1629791" y="809752"/>
                  </a:moveTo>
                  <a:lnTo>
                    <a:pt x="814959" y="0"/>
                  </a:lnTo>
                  <a:lnTo>
                    <a:pt x="0" y="809752"/>
                  </a:lnTo>
                  <a:close/>
                </a:path>
              </a:pathLst>
            </a:custGeom>
            <a:solidFill>
              <a:srgbClr val="4472C4">
                <a:alpha val="29804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737699" y="432729"/>
            <a:ext cx="12812601" cy="704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99"/>
              </a:lnSpc>
            </a:pPr>
            <a:r>
              <a:rPr lang="en-US" sz="23166" spc="-923">
                <a:solidFill>
                  <a:srgbClr val="4A62C0"/>
                </a:solidFill>
                <a:latin typeface="Open Sans Bold"/>
              </a:rPr>
              <a:t>Thank You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92925" y="7047084"/>
            <a:ext cx="12849438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66"/>
              </a:lnSpc>
            </a:pPr>
            <a:r>
              <a:rPr lang="en-US" sz="7722" spc="-307">
                <a:solidFill>
                  <a:srgbClr val="000000"/>
                </a:solidFill>
                <a:latin typeface="Open Sans"/>
              </a:rPr>
              <a:t>Project Created by ARPIT JAISWAL</a:t>
            </a:r>
          </a:p>
          <a:p>
            <a:pPr algn="l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"/>
              </a:rPr>
              <a:t>Github link- https://github.com/arpit00000/Taxi-Trip_duration_prediction_model.git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050" y="-19050"/>
            <a:ext cx="18287997" cy="2386113"/>
          </a:xfrm>
          <a:custGeom>
            <a:avLst/>
            <a:gdLst/>
            <a:ahLst/>
            <a:cxnLst/>
            <a:rect r="r" b="b" t="t" l="l"/>
            <a:pathLst>
              <a:path h="2386113" w="18287997">
                <a:moveTo>
                  <a:pt x="0" y="0"/>
                </a:moveTo>
                <a:lnTo>
                  <a:pt x="18287997" y="0"/>
                </a:lnTo>
                <a:lnTo>
                  <a:pt x="18287997" y="2386113"/>
                </a:lnTo>
                <a:lnTo>
                  <a:pt x="0" y="238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" y="0"/>
            <a:ext cx="12172959" cy="2386113"/>
          </a:xfrm>
          <a:custGeom>
            <a:avLst/>
            <a:gdLst/>
            <a:ahLst/>
            <a:cxnLst/>
            <a:rect r="r" b="b" t="t" l="l"/>
            <a:pathLst>
              <a:path h="2386113" w="12172959">
                <a:moveTo>
                  <a:pt x="0" y="0"/>
                </a:moveTo>
                <a:lnTo>
                  <a:pt x="12172959" y="0"/>
                </a:lnTo>
                <a:lnTo>
                  <a:pt x="12172959" y="2386113"/>
                </a:lnTo>
                <a:lnTo>
                  <a:pt x="0" y="2386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72948" y="-19050"/>
            <a:ext cx="6115047" cy="2386113"/>
          </a:xfrm>
          <a:custGeom>
            <a:avLst/>
            <a:gdLst/>
            <a:ahLst/>
            <a:cxnLst/>
            <a:rect r="r" b="b" t="t" l="l"/>
            <a:pathLst>
              <a:path h="2386113" w="6115047">
                <a:moveTo>
                  <a:pt x="0" y="0"/>
                </a:moveTo>
                <a:lnTo>
                  <a:pt x="6115047" y="0"/>
                </a:lnTo>
                <a:lnTo>
                  <a:pt x="6115047" y="2386113"/>
                </a:lnTo>
                <a:lnTo>
                  <a:pt x="0" y="2386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9025" y="-19050"/>
            <a:ext cx="17598969" cy="2396150"/>
          </a:xfrm>
          <a:custGeom>
            <a:avLst/>
            <a:gdLst/>
            <a:ahLst/>
            <a:cxnLst/>
            <a:rect r="r" b="b" t="t" l="l"/>
            <a:pathLst>
              <a:path h="2396150" w="17598969">
                <a:moveTo>
                  <a:pt x="0" y="0"/>
                </a:moveTo>
                <a:lnTo>
                  <a:pt x="17598969" y="0"/>
                </a:lnTo>
                <a:lnTo>
                  <a:pt x="17598969" y="2396150"/>
                </a:lnTo>
                <a:lnTo>
                  <a:pt x="0" y="2396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8838" y="563727"/>
            <a:ext cx="14661046" cy="1382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spc="-239">
                <a:solidFill>
                  <a:srgbClr val="FFFFFF"/>
                </a:solidFill>
                <a:latin typeface="Open Sans"/>
              </a:rPr>
              <a:t>Challenge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48838" y="3551591"/>
            <a:ext cx="14403167" cy="540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Business Goal: To improve the efficiency of electronic taxi dispatching systems it is important to be able to predict how long a driver will have his taxi occupied. If a dispatcher knew approximately when a taxi driver would be ending their current ride, they would be better able to identify which driver to assign to each pickup request.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ML Goal: To build a model that predicts the total ride duration of taxi trips in New York City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Data: The taxi trip records include fields capturing pick-up and drop-off dates/times, pick-up and drop-off locations, trip distances, itemized fares, rate types, payment types, and driver-reported passenger counts. The data used in the attached datasets were collected and provided to the NYC Taxi and Limousine Commission (TLC) by technology providers authorized under the Taxicab &amp; Livery Passenger Enhancement Programs (TPEP/LPEP).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713176" y="157400"/>
            <a:ext cx="3349971" cy="1079292"/>
          </a:xfrm>
          <a:custGeom>
            <a:avLst/>
            <a:gdLst/>
            <a:ahLst/>
            <a:cxnLst/>
            <a:rect r="r" b="b" t="t" l="l"/>
            <a:pathLst>
              <a:path h="1079292" w="3349971">
                <a:moveTo>
                  <a:pt x="0" y="0"/>
                </a:moveTo>
                <a:lnTo>
                  <a:pt x="3349971" y="0"/>
                </a:lnTo>
                <a:lnTo>
                  <a:pt x="3349971" y="1079292"/>
                </a:lnTo>
                <a:lnTo>
                  <a:pt x="0" y="10792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315" b="-2600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" y="0"/>
            <a:ext cx="18287997" cy="2363932"/>
          </a:xfrm>
          <a:custGeom>
            <a:avLst/>
            <a:gdLst/>
            <a:ahLst/>
            <a:cxnLst/>
            <a:rect r="r" b="b" t="t" l="l"/>
            <a:pathLst>
              <a:path h="2363932" w="18287997">
                <a:moveTo>
                  <a:pt x="0" y="0"/>
                </a:moveTo>
                <a:lnTo>
                  <a:pt x="18287997" y="0"/>
                </a:lnTo>
                <a:lnTo>
                  <a:pt x="18287997" y="2363932"/>
                </a:lnTo>
                <a:lnTo>
                  <a:pt x="0" y="236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3284" cy="2363192"/>
          </a:xfrm>
          <a:custGeom>
            <a:avLst/>
            <a:gdLst/>
            <a:ahLst/>
            <a:cxnLst/>
            <a:rect r="r" b="b" t="t" l="l"/>
            <a:pathLst>
              <a:path h="2363192" w="12193284">
                <a:moveTo>
                  <a:pt x="0" y="0"/>
                </a:moveTo>
                <a:lnTo>
                  <a:pt x="12193284" y="0"/>
                </a:lnTo>
                <a:lnTo>
                  <a:pt x="12193284" y="2363192"/>
                </a:lnTo>
                <a:lnTo>
                  <a:pt x="0" y="2363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" y="-19050"/>
            <a:ext cx="18288003" cy="2361466"/>
          </a:xfrm>
          <a:custGeom>
            <a:avLst/>
            <a:gdLst/>
            <a:ahLst/>
            <a:cxnLst/>
            <a:rect r="r" b="b" t="t" l="l"/>
            <a:pathLst>
              <a:path h="2361466" w="18288003">
                <a:moveTo>
                  <a:pt x="0" y="0"/>
                </a:moveTo>
                <a:lnTo>
                  <a:pt x="18288003" y="0"/>
                </a:lnTo>
                <a:lnTo>
                  <a:pt x="18288003" y="2361466"/>
                </a:lnTo>
                <a:lnTo>
                  <a:pt x="0" y="236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009" y="493977"/>
            <a:ext cx="10412702" cy="15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spc="-239">
                <a:solidFill>
                  <a:srgbClr val="FFFFFF"/>
                </a:solidFill>
                <a:latin typeface="Open Sans"/>
              </a:rPr>
              <a:t>About Data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641502" y="2949440"/>
            <a:ext cx="13004996" cy="6678240"/>
          </a:xfrm>
          <a:custGeom>
            <a:avLst/>
            <a:gdLst/>
            <a:ahLst/>
            <a:cxnLst/>
            <a:rect r="r" b="b" t="t" l="l"/>
            <a:pathLst>
              <a:path h="6678240" w="13004996">
                <a:moveTo>
                  <a:pt x="0" y="0"/>
                </a:moveTo>
                <a:lnTo>
                  <a:pt x="13004995" y="0"/>
                </a:lnTo>
                <a:lnTo>
                  <a:pt x="13004995" y="6678240"/>
                </a:lnTo>
                <a:lnTo>
                  <a:pt x="0" y="6678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" y="0"/>
            <a:ext cx="18287542" cy="10287000"/>
            <a:chOff x="0" y="0"/>
            <a:chExt cx="2438339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3364">
                  <a:moveTo>
                    <a:pt x="0" y="0"/>
                  </a:moveTo>
                  <a:lnTo>
                    <a:pt x="24383364" y="0"/>
                  </a:lnTo>
                  <a:lnTo>
                    <a:pt x="2438336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98448" y="807720"/>
            <a:ext cx="15686532" cy="161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spc="-239">
                <a:solidFill>
                  <a:srgbClr val="44546A"/>
                </a:solidFill>
                <a:latin typeface="Open Sans"/>
              </a:rPr>
              <a:t>Data Pre-Processing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12792" y="-117806"/>
            <a:ext cx="4075207" cy="4713600"/>
          </a:xfrm>
          <a:custGeom>
            <a:avLst/>
            <a:gdLst/>
            <a:ahLst/>
            <a:cxnLst/>
            <a:rect r="r" b="b" t="t" l="l"/>
            <a:pathLst>
              <a:path h="4713600" w="4075207">
                <a:moveTo>
                  <a:pt x="0" y="0"/>
                </a:moveTo>
                <a:lnTo>
                  <a:pt x="4075207" y="0"/>
                </a:lnTo>
                <a:lnTo>
                  <a:pt x="4075207" y="4713600"/>
                </a:lnTo>
                <a:lnTo>
                  <a:pt x="0" y="471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571859"/>
            <a:ext cx="3618332" cy="2715141"/>
          </a:xfrm>
          <a:custGeom>
            <a:avLst/>
            <a:gdLst/>
            <a:ahLst/>
            <a:cxnLst/>
            <a:rect r="r" b="b" t="t" l="l"/>
            <a:pathLst>
              <a:path h="2715141" w="3618332">
                <a:moveTo>
                  <a:pt x="0" y="0"/>
                </a:moveTo>
                <a:lnTo>
                  <a:pt x="3618332" y="0"/>
                </a:lnTo>
                <a:lnTo>
                  <a:pt x="3618332" y="2715141"/>
                </a:lnTo>
                <a:lnTo>
                  <a:pt x="0" y="2715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46808" y="4846276"/>
            <a:ext cx="2353716" cy="3287583"/>
            <a:chOff x="0" y="0"/>
            <a:chExt cx="3138288" cy="438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D2DEEF">
                <a:alpha val="89804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2DEEF">
                <a:alpha val="89804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68153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Add the Year, Month , Hours, Minutes and Days as the features to the dataframe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23861" y="5173131"/>
            <a:ext cx="999609" cy="999609"/>
            <a:chOff x="0" y="0"/>
            <a:chExt cx="1332812" cy="13328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18426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46808" y="8114703"/>
            <a:ext cx="2353716" cy="19158"/>
            <a:chOff x="0" y="0"/>
            <a:chExt cx="3138288" cy="255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258B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258B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114941" y="4846276"/>
            <a:ext cx="2353716" cy="3287583"/>
            <a:chOff x="0" y="0"/>
            <a:chExt cx="3138288" cy="438344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EDD1EA">
                <a:alpha val="89804"/>
              </a:srgbClr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DD1EA">
                <a:alpha val="89804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236287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Add a feature to the dataframe which checks if it is day time or night time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791994" y="5173131"/>
            <a:ext cx="999609" cy="999609"/>
            <a:chOff x="0" y="0"/>
            <a:chExt cx="1332812" cy="13328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CFCF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CFCF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986560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114941" y="8114703"/>
            <a:ext cx="2353716" cy="19158"/>
            <a:chOff x="0" y="0"/>
            <a:chExt cx="3138288" cy="255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53CCA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3CCA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6683074" y="4846276"/>
            <a:ext cx="2353716" cy="3287583"/>
            <a:chOff x="0" y="0"/>
            <a:chExt cx="3138288" cy="43834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EBE1AC">
                <a:alpha val="89804"/>
              </a:srgbClr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BE1AC">
                <a:alpha val="89804"/>
              </a:srgbClr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6804420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Calculate the Distance travelled with the help of latitudes and longtitudes of the pickup and dropoff locations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360128" y="5173131"/>
            <a:ext cx="999609" cy="999609"/>
            <a:chOff x="0" y="0"/>
            <a:chExt cx="1332812" cy="133281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8F51C9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8F51C9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7554694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3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6683074" y="8114703"/>
            <a:ext cx="2353716" cy="19158"/>
            <a:chOff x="0" y="0"/>
            <a:chExt cx="3138288" cy="2554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66F0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C66F0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9251208" y="4846276"/>
            <a:ext cx="2353716" cy="3287583"/>
            <a:chOff x="0" y="0"/>
            <a:chExt cx="3138288" cy="438344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D0E8D4">
                <a:alpha val="89804"/>
              </a:srgbClr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0E8D4">
                <a:alpha val="89804"/>
              </a:srgbClr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9372554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check for outliers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928261" y="5173131"/>
            <a:ext cx="999609" cy="999609"/>
            <a:chOff x="0" y="0"/>
            <a:chExt cx="1332812" cy="133281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4CC35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4CC350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0122827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4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9251208" y="8114703"/>
            <a:ext cx="2353716" cy="19158"/>
            <a:chOff x="0" y="0"/>
            <a:chExt cx="3138288" cy="2554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4A62C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A62C0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1819342" y="4846276"/>
            <a:ext cx="2353716" cy="3287583"/>
            <a:chOff x="0" y="0"/>
            <a:chExt cx="3138288" cy="438344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CFD6E6">
                <a:alpha val="89804"/>
              </a:srgbClr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CFD6E6">
                <a:alpha val="89804"/>
              </a:srgbClr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1940688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Check for highly correlated values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2496395" y="5173131"/>
            <a:ext cx="999609" cy="999609"/>
            <a:chOff x="0" y="0"/>
            <a:chExt cx="1332812" cy="133281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BC487C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BC487C"/>
            </a:solidFill>
          </p:spPr>
        </p:sp>
      </p:grpSp>
      <p:sp>
        <p:nvSpPr>
          <p:cNvPr name="TextBox 58" id="58"/>
          <p:cNvSpPr txBox="true"/>
          <p:nvPr/>
        </p:nvSpPr>
        <p:spPr>
          <a:xfrm rot="0">
            <a:off x="12690960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5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1819342" y="8114703"/>
            <a:ext cx="2353716" cy="19158"/>
            <a:chOff x="0" y="0"/>
            <a:chExt cx="3138288" cy="25544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5B900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5B90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4387475" y="4846276"/>
            <a:ext cx="2353716" cy="3287583"/>
            <a:chOff x="0" y="0"/>
            <a:chExt cx="3138288" cy="438344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00" y="12700"/>
              <a:ext cx="3112897" cy="4358005"/>
            </a:xfrm>
            <a:custGeom>
              <a:avLst/>
              <a:gdLst/>
              <a:ahLst/>
              <a:cxnLst/>
              <a:rect r="r" b="b" t="t" l="l"/>
              <a:pathLst>
                <a:path h="4358005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4358005"/>
                  </a:lnTo>
                  <a:lnTo>
                    <a:pt x="0" y="4358005"/>
                  </a:lnTo>
                  <a:close/>
                </a:path>
              </a:pathLst>
            </a:custGeom>
            <a:solidFill>
              <a:srgbClr val="E3CFDE">
                <a:alpha val="89804"/>
              </a:srgbClr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138297" cy="4383405"/>
            </a:xfrm>
            <a:custGeom>
              <a:avLst/>
              <a:gdLst/>
              <a:ahLst/>
              <a:cxnLst/>
              <a:rect r="r" b="b" t="t" l="l"/>
              <a:pathLst>
                <a:path h="4383405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4370705"/>
                  </a:lnTo>
                  <a:cubicBezTo>
                    <a:pt x="3138297" y="4377690"/>
                    <a:pt x="3132582" y="4383405"/>
                    <a:pt x="3125597" y="4383405"/>
                  </a:cubicBezTo>
                  <a:lnTo>
                    <a:pt x="12700" y="4383405"/>
                  </a:lnTo>
                  <a:cubicBezTo>
                    <a:pt x="5715" y="4383405"/>
                    <a:pt x="0" y="4377690"/>
                    <a:pt x="0" y="43707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370705"/>
                  </a:lnTo>
                  <a:lnTo>
                    <a:pt x="12700" y="4370705"/>
                  </a:lnTo>
                  <a:lnTo>
                    <a:pt x="12700" y="4358005"/>
                  </a:lnTo>
                  <a:lnTo>
                    <a:pt x="3125597" y="4358005"/>
                  </a:lnTo>
                  <a:lnTo>
                    <a:pt x="3125597" y="4370705"/>
                  </a:lnTo>
                  <a:lnTo>
                    <a:pt x="3112897" y="4370705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3CFDE">
                <a:alpha val="89804"/>
              </a:srgbClr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4508821" y="6437570"/>
            <a:ext cx="2111024" cy="130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650" spc="-65">
                <a:solidFill>
                  <a:srgbClr val="000000"/>
                </a:solidFill>
                <a:latin typeface="Open Sans"/>
              </a:rPr>
              <a:t>Check for duplicated values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15064529" y="5173131"/>
            <a:ext cx="999609" cy="999609"/>
            <a:chOff x="0" y="0"/>
            <a:chExt cx="1332812" cy="133281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00" y="12700"/>
              <a:ext cx="1307338" cy="1307338"/>
            </a:xfrm>
            <a:custGeom>
              <a:avLst/>
              <a:gdLst/>
              <a:ahLst/>
              <a:cxnLst/>
              <a:rect r="r" b="b" t="t" l="l"/>
              <a:pathLst>
                <a:path h="1307338" w="1307338">
                  <a:moveTo>
                    <a:pt x="0" y="653669"/>
                  </a:moveTo>
                  <a:cubicBezTo>
                    <a:pt x="0" y="292735"/>
                    <a:pt x="292735" y="0"/>
                    <a:pt x="653669" y="0"/>
                  </a:cubicBezTo>
                  <a:cubicBezTo>
                    <a:pt x="1014603" y="0"/>
                    <a:pt x="1307338" y="292735"/>
                    <a:pt x="1307338" y="653669"/>
                  </a:cubicBezTo>
                  <a:cubicBezTo>
                    <a:pt x="1307338" y="1014603"/>
                    <a:pt x="1014603" y="1307338"/>
                    <a:pt x="653669" y="1307338"/>
                  </a:cubicBezTo>
                  <a:cubicBezTo>
                    <a:pt x="292735" y="1307338"/>
                    <a:pt x="0" y="1014730"/>
                    <a:pt x="0" y="653669"/>
                  </a:cubicBezTo>
                  <a:close/>
                </a:path>
              </a:pathLst>
            </a:custGeom>
            <a:solidFill>
              <a:srgbClr val="47ABB3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332738" cy="1332865"/>
            </a:xfrm>
            <a:custGeom>
              <a:avLst/>
              <a:gdLst/>
              <a:ahLst/>
              <a:cxnLst/>
              <a:rect r="r" b="b" t="t" l="l"/>
              <a:pathLst>
                <a:path h="1332865" w="1332738">
                  <a:moveTo>
                    <a:pt x="0" y="666369"/>
                  </a:moveTo>
                  <a:cubicBezTo>
                    <a:pt x="0" y="298323"/>
                    <a:pt x="298323" y="0"/>
                    <a:pt x="666369" y="0"/>
                  </a:cubicBezTo>
                  <a:lnTo>
                    <a:pt x="666369" y="12700"/>
                  </a:lnTo>
                  <a:lnTo>
                    <a:pt x="666369" y="0"/>
                  </a:lnTo>
                  <a:cubicBezTo>
                    <a:pt x="1034415" y="0"/>
                    <a:pt x="1332738" y="298323"/>
                    <a:pt x="1332738" y="666369"/>
                  </a:cubicBezTo>
                  <a:lnTo>
                    <a:pt x="1320038" y="666369"/>
                  </a:lnTo>
                  <a:lnTo>
                    <a:pt x="1332738" y="666369"/>
                  </a:lnTo>
                  <a:cubicBezTo>
                    <a:pt x="1332738" y="1034415"/>
                    <a:pt x="1034415" y="1332738"/>
                    <a:pt x="666369" y="1332738"/>
                  </a:cubicBezTo>
                  <a:lnTo>
                    <a:pt x="666369" y="1320038"/>
                  </a:lnTo>
                  <a:lnTo>
                    <a:pt x="666369" y="1332738"/>
                  </a:lnTo>
                  <a:cubicBezTo>
                    <a:pt x="298323" y="1332865"/>
                    <a:pt x="0" y="1034415"/>
                    <a:pt x="0" y="666369"/>
                  </a:cubicBezTo>
                  <a:lnTo>
                    <a:pt x="12700" y="666369"/>
                  </a:lnTo>
                  <a:lnTo>
                    <a:pt x="25400" y="666369"/>
                  </a:lnTo>
                  <a:lnTo>
                    <a:pt x="12700" y="666369"/>
                  </a:lnTo>
                  <a:lnTo>
                    <a:pt x="0" y="666369"/>
                  </a:lnTo>
                  <a:moveTo>
                    <a:pt x="25400" y="666369"/>
                  </a:moveTo>
                  <a:cubicBezTo>
                    <a:pt x="25400" y="673354"/>
                    <a:pt x="19685" y="679069"/>
                    <a:pt x="12700" y="679069"/>
                  </a:cubicBezTo>
                  <a:cubicBezTo>
                    <a:pt x="5715" y="679069"/>
                    <a:pt x="0" y="673354"/>
                    <a:pt x="0" y="666369"/>
                  </a:cubicBezTo>
                  <a:cubicBezTo>
                    <a:pt x="0" y="659384"/>
                    <a:pt x="5715" y="653669"/>
                    <a:pt x="12700" y="653669"/>
                  </a:cubicBezTo>
                  <a:cubicBezTo>
                    <a:pt x="19685" y="653669"/>
                    <a:pt x="25400" y="659384"/>
                    <a:pt x="25400" y="666369"/>
                  </a:cubicBezTo>
                  <a:cubicBezTo>
                    <a:pt x="25400" y="1020445"/>
                    <a:pt x="312420" y="1307338"/>
                    <a:pt x="666369" y="1307338"/>
                  </a:cubicBezTo>
                  <a:cubicBezTo>
                    <a:pt x="1020318" y="1307338"/>
                    <a:pt x="1307338" y="1020318"/>
                    <a:pt x="1307338" y="666369"/>
                  </a:cubicBezTo>
                  <a:cubicBezTo>
                    <a:pt x="1307338" y="312420"/>
                    <a:pt x="1020445" y="25400"/>
                    <a:pt x="666369" y="25400"/>
                  </a:cubicBezTo>
                  <a:lnTo>
                    <a:pt x="666369" y="12700"/>
                  </a:lnTo>
                  <a:lnTo>
                    <a:pt x="666369" y="25400"/>
                  </a:lnTo>
                  <a:cubicBezTo>
                    <a:pt x="312420" y="25400"/>
                    <a:pt x="25400" y="312420"/>
                    <a:pt x="25400" y="666369"/>
                  </a:cubicBezTo>
                  <a:close/>
                </a:path>
              </a:pathLst>
            </a:custGeom>
            <a:solidFill>
              <a:srgbClr val="47ABB3"/>
            </a:solidFill>
          </p:spPr>
        </p:sp>
      </p:grpSp>
      <p:sp>
        <p:nvSpPr>
          <p:cNvPr name="TextBox 69" id="69"/>
          <p:cNvSpPr txBox="true"/>
          <p:nvPr/>
        </p:nvSpPr>
        <p:spPr>
          <a:xfrm rot="0">
            <a:off x="15259094" y="5377056"/>
            <a:ext cx="610478" cy="6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-185">
                <a:solidFill>
                  <a:srgbClr val="FFFFFF"/>
                </a:solidFill>
                <a:latin typeface="Open Sans"/>
              </a:rPr>
              <a:t>6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14387475" y="8114703"/>
            <a:ext cx="2353716" cy="19158"/>
            <a:chOff x="0" y="0"/>
            <a:chExt cx="3138288" cy="25544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12700" y="12700"/>
              <a:ext cx="3112897" cy="127"/>
            </a:xfrm>
            <a:custGeom>
              <a:avLst/>
              <a:gdLst/>
              <a:ahLst/>
              <a:cxnLst/>
              <a:rect r="r" b="b" t="t" l="l"/>
              <a:pathLst>
                <a:path h="127" w="3112897">
                  <a:moveTo>
                    <a:pt x="0" y="0"/>
                  </a:moveTo>
                  <a:lnTo>
                    <a:pt x="3112897" y="0"/>
                  </a:lnTo>
                  <a:lnTo>
                    <a:pt x="3112897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C47AD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3138297" cy="25527"/>
            </a:xfrm>
            <a:custGeom>
              <a:avLst/>
              <a:gdLst/>
              <a:ahLst/>
              <a:cxnLst/>
              <a:rect r="r" b="b" t="t" l="l"/>
              <a:pathLst>
                <a:path h="25527" w="3138297">
                  <a:moveTo>
                    <a:pt x="12700" y="0"/>
                  </a:moveTo>
                  <a:lnTo>
                    <a:pt x="3125597" y="0"/>
                  </a:lnTo>
                  <a:cubicBezTo>
                    <a:pt x="3132582" y="0"/>
                    <a:pt x="3138297" y="5715"/>
                    <a:pt x="3138297" y="12700"/>
                  </a:cubicBezTo>
                  <a:lnTo>
                    <a:pt x="3138297" y="12827"/>
                  </a:lnTo>
                  <a:cubicBezTo>
                    <a:pt x="3138297" y="19812"/>
                    <a:pt x="3132582" y="25527"/>
                    <a:pt x="3125597" y="25527"/>
                  </a:cubicBezTo>
                  <a:lnTo>
                    <a:pt x="12700" y="25527"/>
                  </a:lnTo>
                  <a:cubicBezTo>
                    <a:pt x="5715" y="25527"/>
                    <a:pt x="0" y="19812"/>
                    <a:pt x="0" y="1282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827"/>
                  </a:lnTo>
                  <a:lnTo>
                    <a:pt x="12700" y="12827"/>
                  </a:lnTo>
                  <a:lnTo>
                    <a:pt x="12700" y="127"/>
                  </a:lnTo>
                  <a:lnTo>
                    <a:pt x="3125597" y="127"/>
                  </a:lnTo>
                  <a:lnTo>
                    <a:pt x="3125597" y="12827"/>
                  </a:lnTo>
                  <a:lnTo>
                    <a:pt x="3112897" y="12827"/>
                  </a:lnTo>
                  <a:lnTo>
                    <a:pt x="3112897" y="12700"/>
                  </a:lnTo>
                  <a:lnTo>
                    <a:pt x="3125597" y="12700"/>
                  </a:lnTo>
                  <a:lnTo>
                    <a:pt x="312559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C47AD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643"/>
            <a:ext cx="18286849" cy="10287000"/>
          </a:xfrm>
          <a:custGeom>
            <a:avLst/>
            <a:gdLst/>
            <a:ahLst/>
            <a:cxnLst/>
            <a:rect r="r" b="b" t="t" l="l"/>
            <a:pathLst>
              <a:path h="10287000" w="18286849">
                <a:moveTo>
                  <a:pt x="0" y="0"/>
                </a:moveTo>
                <a:lnTo>
                  <a:pt x="18286849" y="0"/>
                </a:lnTo>
                <a:lnTo>
                  <a:pt x="182868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" y="0"/>
            <a:ext cx="13606269" cy="10286358"/>
          </a:xfrm>
          <a:custGeom>
            <a:avLst/>
            <a:gdLst/>
            <a:ahLst/>
            <a:cxnLst/>
            <a:rect r="r" b="b" t="t" l="l"/>
            <a:pathLst>
              <a:path h="10286358" w="13606269">
                <a:moveTo>
                  <a:pt x="0" y="0"/>
                </a:moveTo>
                <a:lnTo>
                  <a:pt x="13606269" y="0"/>
                </a:lnTo>
                <a:lnTo>
                  <a:pt x="13606269" y="10286358"/>
                </a:lnTo>
                <a:lnTo>
                  <a:pt x="0" y="1028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5476"/>
            <a:ext cx="18290319" cy="7341846"/>
          </a:xfrm>
          <a:custGeom>
            <a:avLst/>
            <a:gdLst/>
            <a:ahLst/>
            <a:cxnLst/>
            <a:rect r="r" b="b" t="t" l="l"/>
            <a:pathLst>
              <a:path h="7341846" w="18290319">
                <a:moveTo>
                  <a:pt x="0" y="0"/>
                </a:moveTo>
                <a:lnTo>
                  <a:pt x="18290319" y="0"/>
                </a:lnTo>
                <a:lnTo>
                  <a:pt x="18290319" y="7341846"/>
                </a:lnTo>
                <a:lnTo>
                  <a:pt x="0" y="734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00" y="998984"/>
            <a:ext cx="16916400" cy="8289033"/>
          </a:xfrm>
          <a:custGeom>
            <a:avLst/>
            <a:gdLst/>
            <a:ahLst/>
            <a:cxnLst/>
            <a:rect r="r" b="b" t="t" l="l"/>
            <a:pathLst>
              <a:path h="8289033" w="16916400">
                <a:moveTo>
                  <a:pt x="0" y="0"/>
                </a:moveTo>
                <a:lnTo>
                  <a:pt x="16916400" y="0"/>
                </a:lnTo>
                <a:lnTo>
                  <a:pt x="16916400" y="8289032"/>
                </a:lnTo>
                <a:lnTo>
                  <a:pt x="0" y="828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13" r="0" b="-11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643"/>
            <a:ext cx="18286849" cy="10287000"/>
          </a:xfrm>
          <a:custGeom>
            <a:avLst/>
            <a:gdLst/>
            <a:ahLst/>
            <a:cxnLst/>
            <a:rect r="r" b="b" t="t" l="l"/>
            <a:pathLst>
              <a:path h="10287000" w="18286849">
                <a:moveTo>
                  <a:pt x="0" y="0"/>
                </a:moveTo>
                <a:lnTo>
                  <a:pt x="18286849" y="0"/>
                </a:lnTo>
                <a:lnTo>
                  <a:pt x="182868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" y="0"/>
            <a:ext cx="13606269" cy="10286358"/>
          </a:xfrm>
          <a:custGeom>
            <a:avLst/>
            <a:gdLst/>
            <a:ahLst/>
            <a:cxnLst/>
            <a:rect r="r" b="b" t="t" l="l"/>
            <a:pathLst>
              <a:path h="10286358" w="13606269">
                <a:moveTo>
                  <a:pt x="0" y="0"/>
                </a:moveTo>
                <a:lnTo>
                  <a:pt x="13606269" y="0"/>
                </a:lnTo>
                <a:lnTo>
                  <a:pt x="13606269" y="10286358"/>
                </a:lnTo>
                <a:lnTo>
                  <a:pt x="0" y="1028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5476"/>
            <a:ext cx="18290319" cy="7341846"/>
          </a:xfrm>
          <a:custGeom>
            <a:avLst/>
            <a:gdLst/>
            <a:ahLst/>
            <a:cxnLst/>
            <a:rect r="r" b="b" t="t" l="l"/>
            <a:pathLst>
              <a:path h="7341846" w="18290319">
                <a:moveTo>
                  <a:pt x="0" y="0"/>
                </a:moveTo>
                <a:lnTo>
                  <a:pt x="18290319" y="0"/>
                </a:lnTo>
                <a:lnTo>
                  <a:pt x="18290319" y="7341846"/>
                </a:lnTo>
                <a:lnTo>
                  <a:pt x="0" y="734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00" y="914400"/>
            <a:ext cx="16916400" cy="8458200"/>
          </a:xfrm>
          <a:custGeom>
            <a:avLst/>
            <a:gdLst/>
            <a:ahLst/>
            <a:cxnLst/>
            <a:rect r="r" b="b" t="t" l="l"/>
            <a:pathLst>
              <a:path h="8458200" w="16916400">
                <a:moveTo>
                  <a:pt x="0" y="0"/>
                </a:moveTo>
                <a:lnTo>
                  <a:pt x="16916400" y="0"/>
                </a:lnTo>
                <a:lnTo>
                  <a:pt x="16916400" y="8458200"/>
                </a:lnTo>
                <a:lnTo>
                  <a:pt x="0" y="8458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0" t="0" r="-8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643"/>
            <a:ext cx="18286849" cy="10287000"/>
          </a:xfrm>
          <a:custGeom>
            <a:avLst/>
            <a:gdLst/>
            <a:ahLst/>
            <a:cxnLst/>
            <a:rect r="r" b="b" t="t" l="l"/>
            <a:pathLst>
              <a:path h="10287000" w="18286849">
                <a:moveTo>
                  <a:pt x="0" y="0"/>
                </a:moveTo>
                <a:lnTo>
                  <a:pt x="18286849" y="0"/>
                </a:lnTo>
                <a:lnTo>
                  <a:pt x="182868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" y="0"/>
            <a:ext cx="13606269" cy="10286358"/>
          </a:xfrm>
          <a:custGeom>
            <a:avLst/>
            <a:gdLst/>
            <a:ahLst/>
            <a:cxnLst/>
            <a:rect r="r" b="b" t="t" l="l"/>
            <a:pathLst>
              <a:path h="10286358" w="13606269">
                <a:moveTo>
                  <a:pt x="0" y="0"/>
                </a:moveTo>
                <a:lnTo>
                  <a:pt x="13606269" y="0"/>
                </a:lnTo>
                <a:lnTo>
                  <a:pt x="13606269" y="10286358"/>
                </a:lnTo>
                <a:lnTo>
                  <a:pt x="0" y="1028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5476"/>
            <a:ext cx="18290319" cy="7341846"/>
          </a:xfrm>
          <a:custGeom>
            <a:avLst/>
            <a:gdLst/>
            <a:ahLst/>
            <a:cxnLst/>
            <a:rect r="r" b="b" t="t" l="l"/>
            <a:pathLst>
              <a:path h="7341846" w="18290319">
                <a:moveTo>
                  <a:pt x="0" y="0"/>
                </a:moveTo>
                <a:lnTo>
                  <a:pt x="18290319" y="0"/>
                </a:lnTo>
                <a:lnTo>
                  <a:pt x="18290319" y="7341846"/>
                </a:lnTo>
                <a:lnTo>
                  <a:pt x="0" y="734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00" y="977836"/>
            <a:ext cx="16916400" cy="8331326"/>
          </a:xfrm>
          <a:custGeom>
            <a:avLst/>
            <a:gdLst/>
            <a:ahLst/>
            <a:cxnLst/>
            <a:rect r="r" b="b" t="t" l="l"/>
            <a:pathLst>
              <a:path h="8331326" w="16916400">
                <a:moveTo>
                  <a:pt x="0" y="0"/>
                </a:moveTo>
                <a:lnTo>
                  <a:pt x="16916400" y="0"/>
                </a:lnTo>
                <a:lnTo>
                  <a:pt x="16916400" y="8331326"/>
                </a:lnTo>
                <a:lnTo>
                  <a:pt x="0" y="8331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11" r="0" b="-11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643"/>
            <a:ext cx="18286849" cy="10287000"/>
          </a:xfrm>
          <a:custGeom>
            <a:avLst/>
            <a:gdLst/>
            <a:ahLst/>
            <a:cxnLst/>
            <a:rect r="r" b="b" t="t" l="l"/>
            <a:pathLst>
              <a:path h="10287000" w="18286849">
                <a:moveTo>
                  <a:pt x="0" y="0"/>
                </a:moveTo>
                <a:lnTo>
                  <a:pt x="18286849" y="0"/>
                </a:lnTo>
                <a:lnTo>
                  <a:pt x="182868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" y="0"/>
            <a:ext cx="13606269" cy="10286358"/>
          </a:xfrm>
          <a:custGeom>
            <a:avLst/>
            <a:gdLst/>
            <a:ahLst/>
            <a:cxnLst/>
            <a:rect r="r" b="b" t="t" l="l"/>
            <a:pathLst>
              <a:path h="10286358" w="13606269">
                <a:moveTo>
                  <a:pt x="0" y="0"/>
                </a:moveTo>
                <a:lnTo>
                  <a:pt x="13606269" y="0"/>
                </a:lnTo>
                <a:lnTo>
                  <a:pt x="13606269" y="10286358"/>
                </a:lnTo>
                <a:lnTo>
                  <a:pt x="0" y="1028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5476"/>
            <a:ext cx="18290319" cy="7341846"/>
          </a:xfrm>
          <a:custGeom>
            <a:avLst/>
            <a:gdLst/>
            <a:ahLst/>
            <a:cxnLst/>
            <a:rect r="r" b="b" t="t" l="l"/>
            <a:pathLst>
              <a:path h="7341846" w="18290319">
                <a:moveTo>
                  <a:pt x="0" y="0"/>
                </a:moveTo>
                <a:lnTo>
                  <a:pt x="18290319" y="0"/>
                </a:lnTo>
                <a:lnTo>
                  <a:pt x="18290319" y="7341846"/>
                </a:lnTo>
                <a:lnTo>
                  <a:pt x="0" y="734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12276" y="685800"/>
            <a:ext cx="13663449" cy="8915400"/>
          </a:xfrm>
          <a:custGeom>
            <a:avLst/>
            <a:gdLst/>
            <a:ahLst/>
            <a:cxnLst/>
            <a:rect r="r" b="b" t="t" l="l"/>
            <a:pathLst>
              <a:path h="8915400" w="13663449">
                <a:moveTo>
                  <a:pt x="0" y="0"/>
                </a:moveTo>
                <a:lnTo>
                  <a:pt x="13663448" y="0"/>
                </a:lnTo>
                <a:lnTo>
                  <a:pt x="13663448" y="8915400"/>
                </a:lnTo>
                <a:lnTo>
                  <a:pt x="0" y="891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4" r="0" b="-6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643"/>
            <a:ext cx="18286849" cy="10287000"/>
          </a:xfrm>
          <a:custGeom>
            <a:avLst/>
            <a:gdLst/>
            <a:ahLst/>
            <a:cxnLst/>
            <a:rect r="r" b="b" t="t" l="l"/>
            <a:pathLst>
              <a:path h="10287000" w="18286849">
                <a:moveTo>
                  <a:pt x="0" y="0"/>
                </a:moveTo>
                <a:lnTo>
                  <a:pt x="18286849" y="0"/>
                </a:lnTo>
                <a:lnTo>
                  <a:pt x="182868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" y="0"/>
            <a:ext cx="13606269" cy="10286358"/>
          </a:xfrm>
          <a:custGeom>
            <a:avLst/>
            <a:gdLst/>
            <a:ahLst/>
            <a:cxnLst/>
            <a:rect r="r" b="b" t="t" l="l"/>
            <a:pathLst>
              <a:path h="10286358" w="13606269">
                <a:moveTo>
                  <a:pt x="0" y="0"/>
                </a:moveTo>
                <a:lnTo>
                  <a:pt x="13606269" y="0"/>
                </a:lnTo>
                <a:lnTo>
                  <a:pt x="13606269" y="10286358"/>
                </a:lnTo>
                <a:lnTo>
                  <a:pt x="0" y="1028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5476"/>
            <a:ext cx="18290319" cy="7341846"/>
          </a:xfrm>
          <a:custGeom>
            <a:avLst/>
            <a:gdLst/>
            <a:ahLst/>
            <a:cxnLst/>
            <a:rect r="r" b="b" t="t" l="l"/>
            <a:pathLst>
              <a:path h="7341846" w="18290319">
                <a:moveTo>
                  <a:pt x="0" y="0"/>
                </a:moveTo>
                <a:lnTo>
                  <a:pt x="18290319" y="0"/>
                </a:lnTo>
                <a:lnTo>
                  <a:pt x="18290319" y="7341846"/>
                </a:lnTo>
                <a:lnTo>
                  <a:pt x="0" y="734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00" y="2035112"/>
            <a:ext cx="16916400" cy="6216775"/>
          </a:xfrm>
          <a:custGeom>
            <a:avLst/>
            <a:gdLst/>
            <a:ahLst/>
            <a:cxnLst/>
            <a:rect r="r" b="b" t="t" l="l"/>
            <a:pathLst>
              <a:path h="6216775" w="16916400">
                <a:moveTo>
                  <a:pt x="0" y="0"/>
                </a:moveTo>
                <a:lnTo>
                  <a:pt x="16916400" y="0"/>
                </a:lnTo>
                <a:lnTo>
                  <a:pt x="16916400" y="6216775"/>
                </a:lnTo>
                <a:lnTo>
                  <a:pt x="0" y="6216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0" r="0" b="-9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DAFtxk7tBnw</dc:identifier>
  <dcterms:modified xsi:type="dcterms:W3CDTF">2011-08-01T06:04:30Z</dcterms:modified>
  <cp:revision>1</cp:revision>
  <dc:title>Presentation.pptx</dc:title>
</cp:coreProperties>
</file>